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2"/>
  </p:notesMasterIdLst>
  <p:sldIdLst>
    <p:sldId id="256" r:id="rId2"/>
    <p:sldId id="266" r:id="rId3"/>
    <p:sldId id="257" r:id="rId4"/>
    <p:sldId id="297" r:id="rId5"/>
    <p:sldId id="261" r:id="rId6"/>
    <p:sldId id="262" r:id="rId7"/>
    <p:sldId id="263" r:id="rId8"/>
    <p:sldId id="296" r:id="rId9"/>
    <p:sldId id="270" r:id="rId10"/>
    <p:sldId id="260" r:id="rId11"/>
    <p:sldId id="287" r:id="rId12"/>
    <p:sldId id="299" r:id="rId13"/>
    <p:sldId id="294" r:id="rId14"/>
    <p:sldId id="288" r:id="rId15"/>
    <p:sldId id="289" r:id="rId16"/>
    <p:sldId id="295" r:id="rId17"/>
    <p:sldId id="292" r:id="rId18"/>
    <p:sldId id="300" r:id="rId19"/>
    <p:sldId id="259" r:id="rId20"/>
    <p:sldId id="264" r:id="rId2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5D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7" autoAdjust="0"/>
    <p:restoredTop sz="94660"/>
  </p:normalViewPr>
  <p:slideViewPr>
    <p:cSldViewPr snapToGrid="0">
      <p:cViewPr>
        <p:scale>
          <a:sx n="125" d="100"/>
          <a:sy n="125" d="100"/>
        </p:scale>
        <p:origin x="1170" y="2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ébastien CIPIERE" userId="4d468383-3995-45a1-b575-8ccf71bcdf6a" providerId="ADAL" clId="{55BDCD88-AAED-4EAA-8FDE-7E22DD1F4D51}"/>
    <pc:docChg chg="undo custSel addSld delSld modSld sldOrd modMainMaster">
      <pc:chgData name="Sébastien CIPIERE" userId="4d468383-3995-45a1-b575-8ccf71bcdf6a" providerId="ADAL" clId="{55BDCD88-AAED-4EAA-8FDE-7E22DD1F4D51}" dt="2018-09-06T12:37:18.931" v="773"/>
      <pc:docMkLst>
        <pc:docMk/>
      </pc:docMkLst>
      <pc:sldChg chg="addSp delSp modSp">
        <pc:chgData name="Sébastien CIPIERE" userId="4d468383-3995-45a1-b575-8ccf71bcdf6a" providerId="ADAL" clId="{55BDCD88-AAED-4EAA-8FDE-7E22DD1F4D51}" dt="2018-09-06T11:21:59.256" v="232" actId="1076"/>
        <pc:sldMkLst>
          <pc:docMk/>
          <pc:sldMk cId="48625507" sldId="256"/>
        </pc:sldMkLst>
        <pc:spChg chg="mod">
          <ac:chgData name="Sébastien CIPIERE" userId="4d468383-3995-45a1-b575-8ccf71bcdf6a" providerId="ADAL" clId="{55BDCD88-AAED-4EAA-8FDE-7E22DD1F4D51}" dt="2018-09-06T11:00:59.766" v="4" actId="1076"/>
          <ac:spMkLst>
            <pc:docMk/>
            <pc:sldMk cId="48625507" sldId="256"/>
            <ac:spMk id="2" creationId="{AC36A61B-65FA-4CE8-AB64-30985D07B844}"/>
          </ac:spMkLst>
        </pc:spChg>
        <pc:spChg chg="mod">
          <ac:chgData name="Sébastien CIPIERE" userId="4d468383-3995-45a1-b575-8ccf71bcdf6a" providerId="ADAL" clId="{55BDCD88-AAED-4EAA-8FDE-7E22DD1F4D51}" dt="2018-09-06T11:18:06.061" v="224" actId="20577"/>
          <ac:spMkLst>
            <pc:docMk/>
            <pc:sldMk cId="48625507" sldId="256"/>
            <ac:spMk id="3" creationId="{78D9B383-7D2E-4A78-BF6A-EE2B14D6B7FD}"/>
          </ac:spMkLst>
        </pc:spChg>
        <pc:grpChg chg="mod">
          <ac:chgData name="Sébastien CIPIERE" userId="4d468383-3995-45a1-b575-8ccf71bcdf6a" providerId="ADAL" clId="{55BDCD88-AAED-4EAA-8FDE-7E22DD1F4D51}" dt="2018-09-06T11:01:13.574" v="6" actId="1076"/>
          <ac:grpSpMkLst>
            <pc:docMk/>
            <pc:sldMk cId="48625507" sldId="256"/>
            <ac:grpSpMk id="8" creationId="{2B44D34A-1926-4C90-9C15-8F7873EAA1BC}"/>
          </ac:grpSpMkLst>
        </pc:grpChg>
        <pc:picChg chg="add mod">
          <ac:chgData name="Sébastien CIPIERE" userId="4d468383-3995-45a1-b575-8ccf71bcdf6a" providerId="ADAL" clId="{55BDCD88-AAED-4EAA-8FDE-7E22DD1F4D51}" dt="2018-09-06T11:00:53.365" v="3" actId="1076"/>
          <ac:picMkLst>
            <pc:docMk/>
            <pc:sldMk cId="48625507" sldId="256"/>
            <ac:picMk id="4" creationId="{113EDEFC-631F-470B-97AD-1B06503C8362}"/>
          </ac:picMkLst>
        </pc:picChg>
        <pc:picChg chg="add del mod">
          <ac:chgData name="Sébastien CIPIERE" userId="4d468383-3995-45a1-b575-8ccf71bcdf6a" providerId="ADAL" clId="{55BDCD88-AAED-4EAA-8FDE-7E22DD1F4D51}" dt="2018-09-06T11:18:27.693" v="227" actId="478"/>
          <ac:picMkLst>
            <pc:docMk/>
            <pc:sldMk cId="48625507" sldId="256"/>
            <ac:picMk id="9" creationId="{2D03ABC1-3479-4BAB-9FD3-8F63528A5B63}"/>
          </ac:picMkLst>
        </pc:picChg>
        <pc:picChg chg="add mod">
          <ac:chgData name="Sébastien CIPIERE" userId="4d468383-3995-45a1-b575-8ccf71bcdf6a" providerId="ADAL" clId="{55BDCD88-AAED-4EAA-8FDE-7E22DD1F4D51}" dt="2018-09-06T11:21:59.256" v="232" actId="1076"/>
          <ac:picMkLst>
            <pc:docMk/>
            <pc:sldMk cId="48625507" sldId="256"/>
            <ac:picMk id="10" creationId="{239CB1C4-FDFE-4150-94CD-7015D5B1511B}"/>
          </ac:picMkLst>
        </pc:picChg>
      </pc:sldChg>
      <pc:sldChg chg="addSp delSp">
        <pc:chgData name="Sébastien CIPIERE" userId="4d468383-3995-45a1-b575-8ccf71bcdf6a" providerId="ADAL" clId="{55BDCD88-AAED-4EAA-8FDE-7E22DD1F4D51}" dt="2018-09-06T11:22:26.255" v="235"/>
        <pc:sldMkLst>
          <pc:docMk/>
          <pc:sldMk cId="321610231" sldId="257"/>
        </pc:sldMkLst>
        <pc:picChg chg="del">
          <ac:chgData name="Sébastien CIPIERE" userId="4d468383-3995-45a1-b575-8ccf71bcdf6a" providerId="ADAL" clId="{55BDCD88-AAED-4EAA-8FDE-7E22DD1F4D51}" dt="2018-09-06T11:02:46.060" v="11" actId="478"/>
          <ac:picMkLst>
            <pc:docMk/>
            <pc:sldMk cId="321610231" sldId="257"/>
            <ac:picMk id="5" creationId="{ACEC1351-B725-4186-9642-C43128325060}"/>
          </ac:picMkLst>
        </pc:picChg>
        <pc:picChg chg="add">
          <ac:chgData name="Sébastien CIPIERE" userId="4d468383-3995-45a1-b575-8ccf71bcdf6a" providerId="ADAL" clId="{55BDCD88-AAED-4EAA-8FDE-7E22DD1F4D51}" dt="2018-09-06T11:22:26.255" v="235"/>
          <ac:picMkLst>
            <pc:docMk/>
            <pc:sldMk cId="321610231" sldId="257"/>
            <ac:picMk id="6" creationId="{AE90F4E0-07E9-4B5B-A5F6-5756A56A757E}"/>
          </ac:picMkLst>
        </pc:picChg>
      </pc:sldChg>
      <pc:sldChg chg="addSp delSp">
        <pc:chgData name="Sébastien CIPIERE" userId="4d468383-3995-45a1-b575-8ccf71bcdf6a" providerId="ADAL" clId="{55BDCD88-AAED-4EAA-8FDE-7E22DD1F4D51}" dt="2018-09-06T11:25:11.394" v="258"/>
        <pc:sldMkLst>
          <pc:docMk/>
          <pc:sldMk cId="2701457044" sldId="259"/>
        </pc:sldMkLst>
        <pc:picChg chg="del">
          <ac:chgData name="Sébastien CIPIERE" userId="4d468383-3995-45a1-b575-8ccf71bcdf6a" providerId="ADAL" clId="{55BDCD88-AAED-4EAA-8FDE-7E22DD1F4D51}" dt="2018-09-06T11:25:04.385" v="255" actId="478"/>
          <ac:picMkLst>
            <pc:docMk/>
            <pc:sldMk cId="2701457044" sldId="259"/>
            <ac:picMk id="2" creationId="{056FBE21-6173-4616-B352-15CC7B244B0E}"/>
          </ac:picMkLst>
        </pc:picChg>
        <pc:picChg chg="add">
          <ac:chgData name="Sébastien CIPIERE" userId="4d468383-3995-45a1-b575-8ccf71bcdf6a" providerId="ADAL" clId="{55BDCD88-AAED-4EAA-8FDE-7E22DD1F4D51}" dt="2018-09-06T11:25:11.394" v="258"/>
          <ac:picMkLst>
            <pc:docMk/>
            <pc:sldMk cId="2701457044" sldId="259"/>
            <ac:picMk id="9" creationId="{62D575EC-FA2F-44E5-AC2A-417B77F76948}"/>
          </ac:picMkLst>
        </pc:picChg>
      </pc:sldChg>
      <pc:sldChg chg="addSp delSp">
        <pc:chgData name="Sébastien CIPIERE" userId="4d468383-3995-45a1-b575-8ccf71bcdf6a" providerId="ADAL" clId="{55BDCD88-AAED-4EAA-8FDE-7E22DD1F4D51}" dt="2018-09-06T11:25:32.317" v="269"/>
        <pc:sldMkLst>
          <pc:docMk/>
          <pc:sldMk cId="3011212907" sldId="260"/>
        </pc:sldMkLst>
        <pc:picChg chg="del">
          <ac:chgData name="Sébastien CIPIERE" userId="4d468383-3995-45a1-b575-8ccf71bcdf6a" providerId="ADAL" clId="{55BDCD88-AAED-4EAA-8FDE-7E22DD1F4D51}" dt="2018-09-06T11:08:10.433" v="136" actId="478"/>
          <ac:picMkLst>
            <pc:docMk/>
            <pc:sldMk cId="3011212907" sldId="260"/>
            <ac:picMk id="5" creationId="{A303E829-CEE8-489E-8A57-FC8A93992818}"/>
          </ac:picMkLst>
        </pc:picChg>
        <pc:picChg chg="add">
          <ac:chgData name="Sébastien CIPIERE" userId="4d468383-3995-45a1-b575-8ccf71bcdf6a" providerId="ADAL" clId="{55BDCD88-AAED-4EAA-8FDE-7E22DD1F4D51}" dt="2018-09-06T11:25:32.317" v="269"/>
          <ac:picMkLst>
            <pc:docMk/>
            <pc:sldMk cId="3011212907" sldId="260"/>
            <ac:picMk id="6" creationId="{CD50D660-3E17-40F8-8D1E-2C0059CFB32D}"/>
          </ac:picMkLst>
        </pc:picChg>
      </pc:sldChg>
      <pc:sldChg chg="addSp delSp modSp">
        <pc:chgData name="Sébastien CIPIERE" userId="4d468383-3995-45a1-b575-8ccf71bcdf6a" providerId="ADAL" clId="{55BDCD88-AAED-4EAA-8FDE-7E22DD1F4D51}" dt="2018-09-06T11:25:39.061" v="273"/>
        <pc:sldMkLst>
          <pc:docMk/>
          <pc:sldMk cId="305152064" sldId="261"/>
        </pc:sldMkLst>
        <pc:spChg chg="mod">
          <ac:chgData name="Sébastien CIPIERE" userId="4d468383-3995-45a1-b575-8ccf71bcdf6a" providerId="ADAL" clId="{55BDCD88-AAED-4EAA-8FDE-7E22DD1F4D51}" dt="2018-09-06T11:04:53.526" v="51" actId="6549"/>
          <ac:spMkLst>
            <pc:docMk/>
            <pc:sldMk cId="305152064" sldId="261"/>
            <ac:spMk id="3" creationId="{A8C747A1-FF8D-4049-BB7B-424AA9D2CC24}"/>
          </ac:spMkLst>
        </pc:spChg>
        <pc:picChg chg="del">
          <ac:chgData name="Sébastien CIPIERE" userId="4d468383-3995-45a1-b575-8ccf71bcdf6a" providerId="ADAL" clId="{55BDCD88-AAED-4EAA-8FDE-7E22DD1F4D51}" dt="2018-09-06T11:24:04.002" v="241" actId="478"/>
          <ac:picMkLst>
            <pc:docMk/>
            <pc:sldMk cId="305152064" sldId="261"/>
            <ac:picMk id="4" creationId="{EB0A24A5-7C0A-4DE0-B3D0-CD0E1BB33172}"/>
          </ac:picMkLst>
        </pc:picChg>
        <pc:picChg chg="add">
          <ac:chgData name="Sébastien CIPIERE" userId="4d468383-3995-45a1-b575-8ccf71bcdf6a" providerId="ADAL" clId="{55BDCD88-AAED-4EAA-8FDE-7E22DD1F4D51}" dt="2018-09-06T11:25:39.061" v="273"/>
          <ac:picMkLst>
            <pc:docMk/>
            <pc:sldMk cId="305152064" sldId="261"/>
            <ac:picMk id="5" creationId="{EF24A8AC-BD1A-4C8A-B6A5-228A8627D3FF}"/>
          </ac:picMkLst>
        </pc:picChg>
      </pc:sldChg>
      <pc:sldChg chg="addSp delSp">
        <pc:chgData name="Sébastien CIPIERE" userId="4d468383-3995-45a1-b575-8ccf71bcdf6a" providerId="ADAL" clId="{55BDCD88-AAED-4EAA-8FDE-7E22DD1F4D51}" dt="2018-09-06T11:34:11.985" v="274"/>
        <pc:sldMkLst>
          <pc:docMk/>
          <pc:sldMk cId="1456699667" sldId="262"/>
        </pc:sldMkLst>
        <pc:picChg chg="del">
          <ac:chgData name="Sébastien CIPIERE" userId="4d468383-3995-45a1-b575-8ccf71bcdf6a" providerId="ADAL" clId="{55BDCD88-AAED-4EAA-8FDE-7E22DD1F4D51}" dt="2018-09-06T11:24:12.009" v="242" actId="478"/>
          <ac:picMkLst>
            <pc:docMk/>
            <pc:sldMk cId="1456699667" sldId="262"/>
            <ac:picMk id="4" creationId="{03BED9DF-B557-43F1-96EF-F0F1A7199468}"/>
          </ac:picMkLst>
        </pc:picChg>
        <pc:picChg chg="add">
          <ac:chgData name="Sébastien CIPIERE" userId="4d468383-3995-45a1-b575-8ccf71bcdf6a" providerId="ADAL" clId="{55BDCD88-AAED-4EAA-8FDE-7E22DD1F4D51}" dt="2018-09-06T11:34:11.985" v="274"/>
          <ac:picMkLst>
            <pc:docMk/>
            <pc:sldMk cId="1456699667" sldId="262"/>
            <ac:picMk id="5" creationId="{4D50C915-C842-4638-9E10-D458ABC496CD}"/>
          </ac:picMkLst>
        </pc:picChg>
      </pc:sldChg>
      <pc:sldChg chg="addSp delSp modSp">
        <pc:chgData name="Sébastien CIPIERE" userId="4d468383-3995-45a1-b575-8ccf71bcdf6a" providerId="ADAL" clId="{55BDCD88-AAED-4EAA-8FDE-7E22DD1F4D51}" dt="2018-09-06T11:25:36.814" v="272"/>
        <pc:sldMkLst>
          <pc:docMk/>
          <pc:sldMk cId="3303013531" sldId="263"/>
        </pc:sldMkLst>
        <pc:spChg chg="mod">
          <ac:chgData name="Sébastien CIPIERE" userId="4d468383-3995-45a1-b575-8ccf71bcdf6a" providerId="ADAL" clId="{55BDCD88-AAED-4EAA-8FDE-7E22DD1F4D51}" dt="2018-09-06T11:06:33.011" v="132" actId="20577"/>
          <ac:spMkLst>
            <pc:docMk/>
            <pc:sldMk cId="3303013531" sldId="263"/>
            <ac:spMk id="3" creationId="{A8C747A1-FF8D-4049-BB7B-424AA9D2CC24}"/>
          </ac:spMkLst>
        </pc:spChg>
        <pc:picChg chg="del">
          <ac:chgData name="Sébastien CIPIERE" userId="4d468383-3995-45a1-b575-8ccf71bcdf6a" providerId="ADAL" clId="{55BDCD88-AAED-4EAA-8FDE-7E22DD1F4D51}" dt="2018-09-06T11:24:14.106" v="243" actId="478"/>
          <ac:picMkLst>
            <pc:docMk/>
            <pc:sldMk cId="3303013531" sldId="263"/>
            <ac:picMk id="4" creationId="{561BBEEE-41D0-444C-BACF-542A10B8BFCD}"/>
          </ac:picMkLst>
        </pc:picChg>
        <pc:picChg chg="add">
          <ac:chgData name="Sébastien CIPIERE" userId="4d468383-3995-45a1-b575-8ccf71bcdf6a" providerId="ADAL" clId="{55BDCD88-AAED-4EAA-8FDE-7E22DD1F4D51}" dt="2018-09-06T11:25:36.814" v="272"/>
          <ac:picMkLst>
            <pc:docMk/>
            <pc:sldMk cId="3303013531" sldId="263"/>
            <ac:picMk id="5" creationId="{F2BF340B-0BFB-4D87-9B61-3790BCFF93D3}"/>
          </ac:picMkLst>
        </pc:picChg>
      </pc:sldChg>
      <pc:sldChg chg="addSp delSp">
        <pc:chgData name="Sébastien CIPIERE" userId="4d468383-3995-45a1-b575-8ccf71bcdf6a" providerId="ADAL" clId="{55BDCD88-AAED-4EAA-8FDE-7E22DD1F4D51}" dt="2018-09-06T11:25:09.359" v="257"/>
        <pc:sldMkLst>
          <pc:docMk/>
          <pc:sldMk cId="1065448621" sldId="264"/>
        </pc:sldMkLst>
        <pc:picChg chg="del">
          <ac:chgData name="Sébastien CIPIERE" userId="4d468383-3995-45a1-b575-8ccf71bcdf6a" providerId="ADAL" clId="{55BDCD88-AAED-4EAA-8FDE-7E22DD1F4D51}" dt="2018-09-06T11:25:07.073" v="256" actId="478"/>
          <ac:picMkLst>
            <pc:docMk/>
            <pc:sldMk cId="1065448621" sldId="264"/>
            <ac:picMk id="2" creationId="{AD23A7F7-20B6-4FDA-A85C-17CD4DBEDC91}"/>
          </ac:picMkLst>
        </pc:picChg>
        <pc:picChg chg="add">
          <ac:chgData name="Sébastien CIPIERE" userId="4d468383-3995-45a1-b575-8ccf71bcdf6a" providerId="ADAL" clId="{55BDCD88-AAED-4EAA-8FDE-7E22DD1F4D51}" dt="2018-09-06T11:25:09.359" v="257"/>
          <ac:picMkLst>
            <pc:docMk/>
            <pc:sldMk cId="1065448621" sldId="264"/>
            <ac:picMk id="9" creationId="{8508AB6F-D14D-4945-AA0E-F0B1182AFB85}"/>
          </ac:picMkLst>
        </pc:picChg>
      </pc:sldChg>
      <pc:sldChg chg="addSp delSp modSp">
        <pc:chgData name="Sébastien CIPIERE" userId="4d468383-3995-45a1-b575-8ccf71bcdf6a" providerId="ADAL" clId="{55BDCD88-AAED-4EAA-8FDE-7E22DD1F4D51}" dt="2018-09-06T12:33:12.385" v="755" actId="478"/>
        <pc:sldMkLst>
          <pc:docMk/>
          <pc:sldMk cId="2590248372" sldId="266"/>
        </pc:sldMkLst>
        <pc:spChg chg="add del mod">
          <ac:chgData name="Sébastien CIPIERE" userId="4d468383-3995-45a1-b575-8ccf71bcdf6a" providerId="ADAL" clId="{55BDCD88-AAED-4EAA-8FDE-7E22DD1F4D51}" dt="2018-09-06T12:33:12.385" v="755" actId="478"/>
          <ac:spMkLst>
            <pc:docMk/>
            <pc:sldMk cId="2590248372" sldId="266"/>
            <ac:spMk id="6" creationId="{C13A3980-B7D4-4B9D-97EC-4D4D5137457B}"/>
          </ac:spMkLst>
        </pc:spChg>
        <pc:picChg chg="del">
          <ac:chgData name="Sébastien CIPIERE" userId="4d468383-3995-45a1-b575-8ccf71bcdf6a" providerId="ADAL" clId="{55BDCD88-AAED-4EAA-8FDE-7E22DD1F4D51}" dt="2018-09-06T11:02:13.492" v="10" actId="478"/>
          <ac:picMkLst>
            <pc:docMk/>
            <pc:sldMk cId="2590248372" sldId="266"/>
            <ac:picMk id="4" creationId="{3EFE3791-2881-42BE-ACD9-AF6ABB0EE75A}"/>
          </ac:picMkLst>
        </pc:picChg>
        <pc:picChg chg="add mod">
          <ac:chgData name="Sébastien CIPIERE" userId="4d468383-3995-45a1-b575-8ccf71bcdf6a" providerId="ADAL" clId="{55BDCD88-AAED-4EAA-8FDE-7E22DD1F4D51}" dt="2018-09-06T11:22:18.125" v="234" actId="1076"/>
          <ac:picMkLst>
            <pc:docMk/>
            <pc:sldMk cId="2590248372" sldId="266"/>
            <ac:picMk id="5" creationId="{D2723358-BD93-4E6C-9DE6-17C7AC5DAA83}"/>
          </ac:picMkLst>
        </pc:picChg>
      </pc:sldChg>
      <pc:sldChg chg="addSp delSp modSp add">
        <pc:chgData name="Sébastien CIPIERE" userId="4d468383-3995-45a1-b575-8ccf71bcdf6a" providerId="ADAL" clId="{55BDCD88-AAED-4EAA-8FDE-7E22DD1F4D51}" dt="2018-09-06T11:25:34.501" v="270"/>
        <pc:sldMkLst>
          <pc:docMk/>
          <pc:sldMk cId="553708202" sldId="270"/>
        </pc:sldMkLst>
        <pc:spChg chg="del">
          <ac:chgData name="Sébastien CIPIERE" userId="4d468383-3995-45a1-b575-8ccf71bcdf6a" providerId="ADAL" clId="{55BDCD88-AAED-4EAA-8FDE-7E22DD1F4D51}" dt="2018-09-06T11:24:40.548" v="249" actId="478"/>
          <ac:spMkLst>
            <pc:docMk/>
            <pc:sldMk cId="553708202" sldId="270"/>
            <ac:spMk id="169" creationId="{7F1AD138-9C2F-45C3-9E46-ED78F6CEB680}"/>
          </ac:spMkLst>
        </pc:spChg>
        <pc:grpChg chg="del">
          <ac:chgData name="Sébastien CIPIERE" userId="4d468383-3995-45a1-b575-8ccf71bcdf6a" providerId="ADAL" clId="{55BDCD88-AAED-4EAA-8FDE-7E22DD1F4D51}" dt="2018-09-06T11:24:38.221" v="248" actId="478"/>
          <ac:grpSpMkLst>
            <pc:docMk/>
            <pc:sldMk cId="553708202" sldId="270"/>
            <ac:grpSpMk id="7" creationId="{114030BD-FF2B-45EE-AFD9-B0E7B4996DA0}"/>
          </ac:grpSpMkLst>
        </pc:grpChg>
        <pc:grpChg chg="del">
          <ac:chgData name="Sébastien CIPIERE" userId="4d468383-3995-45a1-b575-8ccf71bcdf6a" providerId="ADAL" clId="{55BDCD88-AAED-4EAA-8FDE-7E22DD1F4D51}" dt="2018-09-06T11:24:42.473" v="250" actId="478"/>
          <ac:grpSpMkLst>
            <pc:docMk/>
            <pc:sldMk cId="553708202" sldId="270"/>
            <ac:grpSpMk id="12" creationId="{18B3F874-AE35-4EC7-98FB-6426A8CC6AE6}"/>
          </ac:grpSpMkLst>
        </pc:grpChg>
        <pc:grpChg chg="del">
          <ac:chgData name="Sébastien CIPIERE" userId="4d468383-3995-45a1-b575-8ccf71bcdf6a" providerId="ADAL" clId="{55BDCD88-AAED-4EAA-8FDE-7E22DD1F4D51}" dt="2018-09-06T11:24:38.221" v="248" actId="478"/>
          <ac:grpSpMkLst>
            <pc:docMk/>
            <pc:sldMk cId="553708202" sldId="270"/>
            <ac:grpSpMk id="76" creationId="{3F29DF92-6097-4B4E-A896-937D52CE267F}"/>
          </ac:grpSpMkLst>
        </pc:grpChg>
        <pc:grpChg chg="del">
          <ac:chgData name="Sébastien CIPIERE" userId="4d468383-3995-45a1-b575-8ccf71bcdf6a" providerId="ADAL" clId="{55BDCD88-AAED-4EAA-8FDE-7E22DD1F4D51}" dt="2018-09-06T11:24:40.548" v="249" actId="478"/>
          <ac:grpSpMkLst>
            <pc:docMk/>
            <pc:sldMk cId="553708202" sldId="270"/>
            <ac:grpSpMk id="105" creationId="{A3C0E896-D466-4BF9-9829-C9BDE9F00698}"/>
          </ac:grpSpMkLst>
        </pc:grpChg>
        <pc:grpChg chg="del">
          <ac:chgData name="Sébastien CIPIERE" userId="4d468383-3995-45a1-b575-8ccf71bcdf6a" providerId="ADAL" clId="{55BDCD88-AAED-4EAA-8FDE-7E22DD1F4D51}" dt="2018-09-06T11:24:40.548" v="249" actId="478"/>
          <ac:grpSpMkLst>
            <pc:docMk/>
            <pc:sldMk cId="553708202" sldId="270"/>
            <ac:grpSpMk id="234" creationId="{07E2A77D-A215-42CF-B922-BFAA91BBC48F}"/>
          </ac:grpSpMkLst>
        </pc:grpChg>
        <pc:grpChg chg="del">
          <ac:chgData name="Sébastien CIPIERE" userId="4d468383-3995-45a1-b575-8ccf71bcdf6a" providerId="ADAL" clId="{55BDCD88-AAED-4EAA-8FDE-7E22DD1F4D51}" dt="2018-09-06T11:24:38.221" v="248" actId="478"/>
          <ac:grpSpMkLst>
            <pc:docMk/>
            <pc:sldMk cId="553708202" sldId="270"/>
            <ac:grpSpMk id="245" creationId="{18DA23AA-F519-466A-925F-8E4CFFE8E5A5}"/>
          </ac:grpSpMkLst>
        </pc:grpChg>
        <pc:picChg chg="del">
          <ac:chgData name="Sébastien CIPIERE" userId="4d468383-3995-45a1-b575-8ccf71bcdf6a" providerId="ADAL" clId="{55BDCD88-AAED-4EAA-8FDE-7E22DD1F4D51}" dt="2018-09-06T11:24:38.221" v="248" actId="478"/>
          <ac:picMkLst>
            <pc:docMk/>
            <pc:sldMk cId="553708202" sldId="270"/>
            <ac:picMk id="3" creationId="{9B2C6A66-03EB-4D60-944A-60FD6ABEE19D}"/>
          </ac:picMkLst>
        </pc:picChg>
        <pc:picChg chg="del">
          <ac:chgData name="Sébastien CIPIERE" userId="4d468383-3995-45a1-b575-8ccf71bcdf6a" providerId="ADAL" clId="{55BDCD88-AAED-4EAA-8FDE-7E22DD1F4D51}" dt="2018-09-06T11:24:38.221" v="248" actId="478"/>
          <ac:picMkLst>
            <pc:docMk/>
            <pc:sldMk cId="553708202" sldId="270"/>
            <ac:picMk id="4" creationId="{CD0E8B27-FC8F-42FA-86FC-4D72A55F87EE}"/>
          </ac:picMkLst>
        </pc:picChg>
        <pc:picChg chg="del">
          <ac:chgData name="Sébastien CIPIERE" userId="4d468383-3995-45a1-b575-8ccf71bcdf6a" providerId="ADAL" clId="{55BDCD88-AAED-4EAA-8FDE-7E22DD1F4D51}" dt="2018-09-06T11:24:38.221" v="248" actId="478"/>
          <ac:picMkLst>
            <pc:docMk/>
            <pc:sldMk cId="553708202" sldId="270"/>
            <ac:picMk id="5" creationId="{F80BBF58-00BD-4A6D-BAC6-563C15CCB86E}"/>
          </ac:picMkLst>
        </pc:picChg>
        <pc:picChg chg="del">
          <ac:chgData name="Sébastien CIPIERE" userId="4d468383-3995-45a1-b575-8ccf71bcdf6a" providerId="ADAL" clId="{55BDCD88-AAED-4EAA-8FDE-7E22DD1F4D51}" dt="2018-09-06T11:24:38.221" v="248" actId="478"/>
          <ac:picMkLst>
            <pc:docMk/>
            <pc:sldMk cId="553708202" sldId="270"/>
            <ac:picMk id="6" creationId="{0939E72B-8D00-4632-8DBF-270599C4EB03}"/>
          </ac:picMkLst>
        </pc:picChg>
        <pc:picChg chg="del">
          <ac:chgData name="Sébastien CIPIERE" userId="4d468383-3995-45a1-b575-8ccf71bcdf6a" providerId="ADAL" clId="{55BDCD88-AAED-4EAA-8FDE-7E22DD1F4D51}" dt="2018-09-06T11:24:38.221" v="248" actId="478"/>
          <ac:picMkLst>
            <pc:docMk/>
            <pc:sldMk cId="553708202" sldId="270"/>
            <ac:picMk id="178" creationId="{5B68B7B1-65D5-4F7F-BE69-5C0C57636B8F}"/>
          </ac:picMkLst>
        </pc:picChg>
        <pc:picChg chg="del">
          <ac:chgData name="Sébastien CIPIERE" userId="4d468383-3995-45a1-b575-8ccf71bcdf6a" providerId="ADAL" clId="{55BDCD88-AAED-4EAA-8FDE-7E22DD1F4D51}" dt="2018-09-06T11:24:38.221" v="248" actId="478"/>
          <ac:picMkLst>
            <pc:docMk/>
            <pc:sldMk cId="553708202" sldId="270"/>
            <ac:picMk id="179" creationId="{2F6F3907-6845-49FC-8597-6E2B09C19736}"/>
          </ac:picMkLst>
        </pc:picChg>
        <pc:picChg chg="del">
          <ac:chgData name="Sébastien CIPIERE" userId="4d468383-3995-45a1-b575-8ccf71bcdf6a" providerId="ADAL" clId="{55BDCD88-AAED-4EAA-8FDE-7E22DD1F4D51}" dt="2018-09-06T11:24:38.221" v="248" actId="478"/>
          <ac:picMkLst>
            <pc:docMk/>
            <pc:sldMk cId="553708202" sldId="270"/>
            <ac:picMk id="180" creationId="{0B77E206-CECA-4576-B9E7-52AE75820696}"/>
          </ac:picMkLst>
        </pc:picChg>
        <pc:picChg chg="del">
          <ac:chgData name="Sébastien CIPIERE" userId="4d468383-3995-45a1-b575-8ccf71bcdf6a" providerId="ADAL" clId="{55BDCD88-AAED-4EAA-8FDE-7E22DD1F4D51}" dt="2018-09-06T11:24:38.221" v="248" actId="478"/>
          <ac:picMkLst>
            <pc:docMk/>
            <pc:sldMk cId="553708202" sldId="270"/>
            <ac:picMk id="181" creationId="{AC807698-5B4E-4813-BAA7-6CF9FA2CA7C7}"/>
          </ac:picMkLst>
        </pc:picChg>
        <pc:picChg chg="del">
          <ac:chgData name="Sébastien CIPIERE" userId="4d468383-3995-45a1-b575-8ccf71bcdf6a" providerId="ADAL" clId="{55BDCD88-AAED-4EAA-8FDE-7E22DD1F4D51}" dt="2018-09-06T11:24:38.221" v="248" actId="478"/>
          <ac:picMkLst>
            <pc:docMk/>
            <pc:sldMk cId="553708202" sldId="270"/>
            <ac:picMk id="182" creationId="{2C2832E6-9C51-4A41-B0D8-704E75D31007}"/>
          </ac:picMkLst>
        </pc:picChg>
        <pc:picChg chg="del">
          <ac:chgData name="Sébastien CIPIERE" userId="4d468383-3995-45a1-b575-8ccf71bcdf6a" providerId="ADAL" clId="{55BDCD88-AAED-4EAA-8FDE-7E22DD1F4D51}" dt="2018-09-06T11:24:38.221" v="248" actId="478"/>
          <ac:picMkLst>
            <pc:docMk/>
            <pc:sldMk cId="553708202" sldId="270"/>
            <ac:picMk id="183" creationId="{DF2C8040-B3F5-42DA-89F3-73D506085419}"/>
          </ac:picMkLst>
        </pc:picChg>
        <pc:picChg chg="del">
          <ac:chgData name="Sébastien CIPIERE" userId="4d468383-3995-45a1-b575-8ccf71bcdf6a" providerId="ADAL" clId="{55BDCD88-AAED-4EAA-8FDE-7E22DD1F4D51}" dt="2018-09-06T11:24:38.221" v="248" actId="478"/>
          <ac:picMkLst>
            <pc:docMk/>
            <pc:sldMk cId="553708202" sldId="270"/>
            <ac:picMk id="184" creationId="{BC68C776-FEC9-464D-AD9A-F47B40E470E8}"/>
          </ac:picMkLst>
        </pc:picChg>
        <pc:picChg chg="del">
          <ac:chgData name="Sébastien CIPIERE" userId="4d468383-3995-45a1-b575-8ccf71bcdf6a" providerId="ADAL" clId="{55BDCD88-AAED-4EAA-8FDE-7E22DD1F4D51}" dt="2018-09-06T11:24:38.221" v="248" actId="478"/>
          <ac:picMkLst>
            <pc:docMk/>
            <pc:sldMk cId="553708202" sldId="270"/>
            <ac:picMk id="185" creationId="{4AD79316-26CF-4C8B-A276-5BF74CD4F88A}"/>
          </ac:picMkLst>
        </pc:picChg>
        <pc:picChg chg="del">
          <ac:chgData name="Sébastien CIPIERE" userId="4d468383-3995-45a1-b575-8ccf71bcdf6a" providerId="ADAL" clId="{55BDCD88-AAED-4EAA-8FDE-7E22DD1F4D51}" dt="2018-09-06T11:24:38.221" v="248" actId="478"/>
          <ac:picMkLst>
            <pc:docMk/>
            <pc:sldMk cId="553708202" sldId="270"/>
            <ac:picMk id="186" creationId="{79BCFDEC-75DB-4906-A4F7-976B396F08FC}"/>
          </ac:picMkLst>
        </pc:picChg>
        <pc:picChg chg="del">
          <ac:chgData name="Sébastien CIPIERE" userId="4d468383-3995-45a1-b575-8ccf71bcdf6a" providerId="ADAL" clId="{55BDCD88-AAED-4EAA-8FDE-7E22DD1F4D51}" dt="2018-09-06T11:08:06.787" v="135" actId="478"/>
          <ac:picMkLst>
            <pc:docMk/>
            <pc:sldMk cId="553708202" sldId="270"/>
            <ac:picMk id="264" creationId="{9684BD59-E264-481E-9404-6B42C8D67D9F}"/>
          </ac:picMkLst>
        </pc:picChg>
        <pc:picChg chg="add">
          <ac:chgData name="Sébastien CIPIERE" userId="4d468383-3995-45a1-b575-8ccf71bcdf6a" providerId="ADAL" clId="{55BDCD88-AAED-4EAA-8FDE-7E22DD1F4D51}" dt="2018-09-06T11:25:34.501" v="270"/>
          <ac:picMkLst>
            <pc:docMk/>
            <pc:sldMk cId="553708202" sldId="270"/>
            <ac:picMk id="272" creationId="{542EFC5B-B7FA-44FD-B0B5-B8596DE3F6DA}"/>
          </ac:picMkLst>
        </pc:picChg>
        <pc:cxnChg chg="mod">
          <ac:chgData name="Sébastien CIPIERE" userId="4d468383-3995-45a1-b575-8ccf71bcdf6a" providerId="ADAL" clId="{55BDCD88-AAED-4EAA-8FDE-7E22DD1F4D51}" dt="2018-09-06T11:24:42.473" v="250" actId="478"/>
          <ac:cxnSpMkLst>
            <pc:docMk/>
            <pc:sldMk cId="553708202" sldId="270"/>
            <ac:cxnSpMk id="36" creationId="{370CF6C1-8349-4960-94F7-57C284D4EAB3}"/>
          </ac:cxnSpMkLst>
        </pc:cxnChg>
        <pc:cxnChg chg="mod">
          <ac:chgData name="Sébastien CIPIERE" userId="4d468383-3995-45a1-b575-8ccf71bcdf6a" providerId="ADAL" clId="{55BDCD88-AAED-4EAA-8FDE-7E22DD1F4D51}" dt="2018-09-06T11:24:42.473" v="250" actId="478"/>
          <ac:cxnSpMkLst>
            <pc:docMk/>
            <pc:sldMk cId="553708202" sldId="270"/>
            <ac:cxnSpMk id="37" creationId="{554902B5-1802-43B9-BBE7-86284B84EBAE}"/>
          </ac:cxnSpMkLst>
        </pc:cxnChg>
        <pc:cxnChg chg="mod">
          <ac:chgData name="Sébastien CIPIERE" userId="4d468383-3995-45a1-b575-8ccf71bcdf6a" providerId="ADAL" clId="{55BDCD88-AAED-4EAA-8FDE-7E22DD1F4D51}" dt="2018-09-06T11:24:42.473" v="250" actId="478"/>
          <ac:cxnSpMkLst>
            <pc:docMk/>
            <pc:sldMk cId="553708202" sldId="270"/>
            <ac:cxnSpMk id="41" creationId="{8A893128-4F9D-42F1-AB07-B9BC3BC7FBF8}"/>
          </ac:cxnSpMkLst>
        </pc:cxnChg>
        <pc:cxnChg chg="mod">
          <ac:chgData name="Sébastien CIPIERE" userId="4d468383-3995-45a1-b575-8ccf71bcdf6a" providerId="ADAL" clId="{55BDCD88-AAED-4EAA-8FDE-7E22DD1F4D51}" dt="2018-09-06T11:24:42.473" v="250" actId="478"/>
          <ac:cxnSpMkLst>
            <pc:docMk/>
            <pc:sldMk cId="553708202" sldId="270"/>
            <ac:cxnSpMk id="43" creationId="{265A089D-89DD-44B2-B576-C0C35FDDA9A7}"/>
          </ac:cxnSpMkLst>
        </pc:cxnChg>
        <pc:cxnChg chg="mod">
          <ac:chgData name="Sébastien CIPIERE" userId="4d468383-3995-45a1-b575-8ccf71bcdf6a" providerId="ADAL" clId="{55BDCD88-AAED-4EAA-8FDE-7E22DD1F4D51}" dt="2018-09-06T11:24:42.473" v="250" actId="478"/>
          <ac:cxnSpMkLst>
            <pc:docMk/>
            <pc:sldMk cId="553708202" sldId="270"/>
            <ac:cxnSpMk id="46" creationId="{14B82C87-3EBA-410D-9C09-EAB8CC0A1B21}"/>
          </ac:cxnSpMkLst>
        </pc:cxnChg>
        <pc:cxnChg chg="mod">
          <ac:chgData name="Sébastien CIPIERE" userId="4d468383-3995-45a1-b575-8ccf71bcdf6a" providerId="ADAL" clId="{55BDCD88-AAED-4EAA-8FDE-7E22DD1F4D51}" dt="2018-09-06T11:24:42.473" v="250" actId="478"/>
          <ac:cxnSpMkLst>
            <pc:docMk/>
            <pc:sldMk cId="553708202" sldId="270"/>
            <ac:cxnSpMk id="47" creationId="{5717B4A0-F43D-4668-A567-43000D33E08D}"/>
          </ac:cxnSpMkLst>
        </pc:cxnChg>
        <pc:cxnChg chg="mod">
          <ac:chgData name="Sébastien CIPIERE" userId="4d468383-3995-45a1-b575-8ccf71bcdf6a" providerId="ADAL" clId="{55BDCD88-AAED-4EAA-8FDE-7E22DD1F4D51}" dt="2018-09-06T11:24:42.473" v="250" actId="478"/>
          <ac:cxnSpMkLst>
            <pc:docMk/>
            <pc:sldMk cId="553708202" sldId="270"/>
            <ac:cxnSpMk id="48" creationId="{ACDC8E6D-E921-4AC0-8532-45386F0ADCE6}"/>
          </ac:cxnSpMkLst>
        </pc:cxnChg>
        <pc:cxnChg chg="mod">
          <ac:chgData name="Sébastien CIPIERE" userId="4d468383-3995-45a1-b575-8ccf71bcdf6a" providerId="ADAL" clId="{55BDCD88-AAED-4EAA-8FDE-7E22DD1F4D51}" dt="2018-09-06T11:24:42.473" v="250" actId="478"/>
          <ac:cxnSpMkLst>
            <pc:docMk/>
            <pc:sldMk cId="553708202" sldId="270"/>
            <ac:cxnSpMk id="49" creationId="{AADF9CF9-9001-4A4F-A76C-67B635A70530}"/>
          </ac:cxnSpMkLst>
        </pc:cxnChg>
        <pc:cxnChg chg="mod">
          <ac:chgData name="Sébastien CIPIERE" userId="4d468383-3995-45a1-b575-8ccf71bcdf6a" providerId="ADAL" clId="{55BDCD88-AAED-4EAA-8FDE-7E22DD1F4D51}" dt="2018-09-06T11:24:42.473" v="250" actId="478"/>
          <ac:cxnSpMkLst>
            <pc:docMk/>
            <pc:sldMk cId="553708202" sldId="270"/>
            <ac:cxnSpMk id="57" creationId="{17DE1245-42AE-4D03-9277-23B9A395C815}"/>
          </ac:cxnSpMkLst>
        </pc:cxnChg>
        <pc:cxnChg chg="mod">
          <ac:chgData name="Sébastien CIPIERE" userId="4d468383-3995-45a1-b575-8ccf71bcdf6a" providerId="ADAL" clId="{55BDCD88-AAED-4EAA-8FDE-7E22DD1F4D51}" dt="2018-09-06T11:24:40.548" v="249" actId="478"/>
          <ac:cxnSpMkLst>
            <pc:docMk/>
            <pc:sldMk cId="553708202" sldId="270"/>
            <ac:cxnSpMk id="129" creationId="{9B7B3119-6529-4FD2-BC0D-9E16D4AE3523}"/>
          </ac:cxnSpMkLst>
        </pc:cxnChg>
        <pc:cxnChg chg="mod">
          <ac:chgData name="Sébastien CIPIERE" userId="4d468383-3995-45a1-b575-8ccf71bcdf6a" providerId="ADAL" clId="{55BDCD88-AAED-4EAA-8FDE-7E22DD1F4D51}" dt="2018-09-06T11:24:40.548" v="249" actId="478"/>
          <ac:cxnSpMkLst>
            <pc:docMk/>
            <pc:sldMk cId="553708202" sldId="270"/>
            <ac:cxnSpMk id="130" creationId="{3A42400D-5D48-4CF9-8709-9EEBDEB3D6CF}"/>
          </ac:cxnSpMkLst>
        </pc:cxnChg>
        <pc:cxnChg chg="mod">
          <ac:chgData name="Sébastien CIPIERE" userId="4d468383-3995-45a1-b575-8ccf71bcdf6a" providerId="ADAL" clId="{55BDCD88-AAED-4EAA-8FDE-7E22DD1F4D51}" dt="2018-09-06T11:24:40.548" v="249" actId="478"/>
          <ac:cxnSpMkLst>
            <pc:docMk/>
            <pc:sldMk cId="553708202" sldId="270"/>
            <ac:cxnSpMk id="134" creationId="{A77CC8BE-0E97-4A62-B944-84A7C99B0A55}"/>
          </ac:cxnSpMkLst>
        </pc:cxnChg>
        <pc:cxnChg chg="mod">
          <ac:chgData name="Sébastien CIPIERE" userId="4d468383-3995-45a1-b575-8ccf71bcdf6a" providerId="ADAL" clId="{55BDCD88-AAED-4EAA-8FDE-7E22DD1F4D51}" dt="2018-09-06T11:24:40.548" v="249" actId="478"/>
          <ac:cxnSpMkLst>
            <pc:docMk/>
            <pc:sldMk cId="553708202" sldId="270"/>
            <ac:cxnSpMk id="136" creationId="{2F94DFF7-5008-4E82-9AD0-371CBDF0E241}"/>
          </ac:cxnSpMkLst>
        </pc:cxnChg>
        <pc:cxnChg chg="mod">
          <ac:chgData name="Sébastien CIPIERE" userId="4d468383-3995-45a1-b575-8ccf71bcdf6a" providerId="ADAL" clId="{55BDCD88-AAED-4EAA-8FDE-7E22DD1F4D51}" dt="2018-09-06T11:24:40.548" v="249" actId="478"/>
          <ac:cxnSpMkLst>
            <pc:docMk/>
            <pc:sldMk cId="553708202" sldId="270"/>
            <ac:cxnSpMk id="139" creationId="{DCAF9BE6-A46B-4C4C-AF5B-B6A265702C77}"/>
          </ac:cxnSpMkLst>
        </pc:cxnChg>
        <pc:cxnChg chg="mod">
          <ac:chgData name="Sébastien CIPIERE" userId="4d468383-3995-45a1-b575-8ccf71bcdf6a" providerId="ADAL" clId="{55BDCD88-AAED-4EAA-8FDE-7E22DD1F4D51}" dt="2018-09-06T11:24:40.548" v="249" actId="478"/>
          <ac:cxnSpMkLst>
            <pc:docMk/>
            <pc:sldMk cId="553708202" sldId="270"/>
            <ac:cxnSpMk id="140" creationId="{FD539D77-5FB6-43CE-95C8-3B35FB16CD5D}"/>
          </ac:cxnSpMkLst>
        </pc:cxnChg>
        <pc:cxnChg chg="mod">
          <ac:chgData name="Sébastien CIPIERE" userId="4d468383-3995-45a1-b575-8ccf71bcdf6a" providerId="ADAL" clId="{55BDCD88-AAED-4EAA-8FDE-7E22DD1F4D51}" dt="2018-09-06T11:24:40.548" v="249" actId="478"/>
          <ac:cxnSpMkLst>
            <pc:docMk/>
            <pc:sldMk cId="553708202" sldId="270"/>
            <ac:cxnSpMk id="141" creationId="{F18EE283-1B61-4DCA-8A5A-276258F35AC0}"/>
          </ac:cxnSpMkLst>
        </pc:cxnChg>
        <pc:cxnChg chg="mod">
          <ac:chgData name="Sébastien CIPIERE" userId="4d468383-3995-45a1-b575-8ccf71bcdf6a" providerId="ADAL" clId="{55BDCD88-AAED-4EAA-8FDE-7E22DD1F4D51}" dt="2018-09-06T11:24:40.548" v="249" actId="478"/>
          <ac:cxnSpMkLst>
            <pc:docMk/>
            <pc:sldMk cId="553708202" sldId="270"/>
            <ac:cxnSpMk id="142" creationId="{B71B6164-8DD5-4D37-8462-FE461B558477}"/>
          </ac:cxnSpMkLst>
        </pc:cxnChg>
        <pc:cxnChg chg="mod">
          <ac:chgData name="Sébastien CIPIERE" userId="4d468383-3995-45a1-b575-8ccf71bcdf6a" providerId="ADAL" clId="{55BDCD88-AAED-4EAA-8FDE-7E22DD1F4D51}" dt="2018-09-06T11:24:40.548" v="249" actId="478"/>
          <ac:cxnSpMkLst>
            <pc:docMk/>
            <pc:sldMk cId="553708202" sldId="270"/>
            <ac:cxnSpMk id="150" creationId="{BA44ECA6-9D77-4149-8C9E-B7053CF52C68}"/>
          </ac:cxnSpMkLst>
        </pc:cxnChg>
      </pc:sldChg>
      <pc:sldChg chg="del">
        <pc:chgData name="Sébastien CIPIERE" userId="4d468383-3995-45a1-b575-8ccf71bcdf6a" providerId="ADAL" clId="{55BDCD88-AAED-4EAA-8FDE-7E22DD1F4D51}" dt="2018-09-06T11:07:52.024" v="133" actId="2696"/>
        <pc:sldMkLst>
          <pc:docMk/>
          <pc:sldMk cId="3909950269" sldId="270"/>
        </pc:sldMkLst>
      </pc:sldChg>
      <pc:sldChg chg="addSp">
        <pc:chgData name="Sébastien CIPIERE" userId="4d468383-3995-45a1-b575-8ccf71bcdf6a" providerId="ADAL" clId="{55BDCD88-AAED-4EAA-8FDE-7E22DD1F4D51}" dt="2018-09-06T11:25:27.198" v="268"/>
        <pc:sldMkLst>
          <pc:docMk/>
          <pc:sldMk cId="2111162053" sldId="287"/>
        </pc:sldMkLst>
        <pc:picChg chg="add">
          <ac:chgData name="Sébastien CIPIERE" userId="4d468383-3995-45a1-b575-8ccf71bcdf6a" providerId="ADAL" clId="{55BDCD88-AAED-4EAA-8FDE-7E22DD1F4D51}" dt="2018-09-06T11:25:27.198" v="268"/>
          <ac:picMkLst>
            <pc:docMk/>
            <pc:sldMk cId="2111162053" sldId="287"/>
            <ac:picMk id="7" creationId="{9D1F7685-8490-4134-A9C2-9FF5BAEF32FA}"/>
          </ac:picMkLst>
        </pc:picChg>
      </pc:sldChg>
      <pc:sldChg chg="addSp delSp">
        <pc:chgData name="Sébastien CIPIERE" userId="4d468383-3995-45a1-b575-8ccf71bcdf6a" providerId="ADAL" clId="{55BDCD88-AAED-4EAA-8FDE-7E22DD1F4D51}" dt="2018-09-06T11:25:22.302" v="265"/>
        <pc:sldMkLst>
          <pc:docMk/>
          <pc:sldMk cId="2202128595" sldId="288"/>
        </pc:sldMkLst>
        <pc:picChg chg="del">
          <ac:chgData name="Sébastien CIPIERE" userId="4d468383-3995-45a1-b575-8ccf71bcdf6a" providerId="ADAL" clId="{55BDCD88-AAED-4EAA-8FDE-7E22DD1F4D51}" dt="2018-09-06T11:08:46.402" v="139" actId="478"/>
          <ac:picMkLst>
            <pc:docMk/>
            <pc:sldMk cId="2202128595" sldId="288"/>
            <ac:picMk id="9" creationId="{DFA1DB0A-5033-476C-BA29-7E992E42A8B0}"/>
          </ac:picMkLst>
        </pc:picChg>
        <pc:picChg chg="add">
          <ac:chgData name="Sébastien CIPIERE" userId="4d468383-3995-45a1-b575-8ccf71bcdf6a" providerId="ADAL" clId="{55BDCD88-AAED-4EAA-8FDE-7E22DD1F4D51}" dt="2018-09-06T11:25:22.302" v="265"/>
          <ac:picMkLst>
            <pc:docMk/>
            <pc:sldMk cId="2202128595" sldId="288"/>
            <ac:picMk id="10" creationId="{949B69AE-D86E-4F7D-AE1A-95BB09362313}"/>
          </ac:picMkLst>
        </pc:picChg>
      </pc:sldChg>
      <pc:sldChg chg="addSp delSp modSp">
        <pc:chgData name="Sébastien CIPIERE" userId="4d468383-3995-45a1-b575-8ccf71bcdf6a" providerId="ADAL" clId="{55BDCD88-AAED-4EAA-8FDE-7E22DD1F4D51}" dt="2018-09-06T12:37:11.261" v="771"/>
        <pc:sldMkLst>
          <pc:docMk/>
          <pc:sldMk cId="3374221271" sldId="289"/>
        </pc:sldMkLst>
        <pc:spChg chg="mod">
          <ac:chgData name="Sébastien CIPIERE" userId="4d468383-3995-45a1-b575-8ccf71bcdf6a" providerId="ADAL" clId="{55BDCD88-AAED-4EAA-8FDE-7E22DD1F4D51}" dt="2018-09-06T11:35:09.125" v="280" actId="20577"/>
          <ac:spMkLst>
            <pc:docMk/>
            <pc:sldMk cId="3374221271" sldId="289"/>
            <ac:spMk id="2" creationId="{BD2A8076-B8C1-1B41-AA0F-5602F0745107}"/>
          </ac:spMkLst>
        </pc:spChg>
        <pc:spChg chg="mod">
          <ac:chgData name="Sébastien CIPIERE" userId="4d468383-3995-45a1-b575-8ccf71bcdf6a" providerId="ADAL" clId="{55BDCD88-AAED-4EAA-8FDE-7E22DD1F4D51}" dt="2018-09-06T12:37:11.261" v="771"/>
          <ac:spMkLst>
            <pc:docMk/>
            <pc:sldMk cId="3374221271" sldId="289"/>
            <ac:spMk id="4" creationId="{0CDF9674-B337-4359-9DEB-FD3CBE8A4672}"/>
          </ac:spMkLst>
        </pc:spChg>
        <pc:graphicFrameChg chg="mod">
          <ac:chgData name="Sébastien CIPIERE" userId="4d468383-3995-45a1-b575-8ccf71bcdf6a" providerId="ADAL" clId="{55BDCD88-AAED-4EAA-8FDE-7E22DD1F4D51}" dt="2018-09-06T11:14:37.696" v="200" actId="14100"/>
          <ac:graphicFrameMkLst>
            <pc:docMk/>
            <pc:sldMk cId="3374221271" sldId="289"/>
            <ac:graphicFrameMk id="6" creationId="{49CC97E2-4775-4E37-80FA-9C23CC74B070}"/>
          </ac:graphicFrameMkLst>
        </pc:graphicFrameChg>
        <pc:picChg chg="del">
          <ac:chgData name="Sébastien CIPIERE" userId="4d468383-3995-45a1-b575-8ccf71bcdf6a" providerId="ADAL" clId="{55BDCD88-AAED-4EAA-8FDE-7E22DD1F4D51}" dt="2018-09-06T11:08:49.321" v="140" actId="478"/>
          <ac:picMkLst>
            <pc:docMk/>
            <pc:sldMk cId="3374221271" sldId="289"/>
            <ac:picMk id="7" creationId="{E6A390EE-7AE3-45F7-A3FB-FB1193CEFCCF}"/>
          </ac:picMkLst>
        </pc:picChg>
        <pc:picChg chg="add">
          <ac:chgData name="Sébastien CIPIERE" userId="4d468383-3995-45a1-b575-8ccf71bcdf6a" providerId="ADAL" clId="{55BDCD88-AAED-4EAA-8FDE-7E22DD1F4D51}" dt="2018-09-06T11:25:20.631" v="264"/>
          <ac:picMkLst>
            <pc:docMk/>
            <pc:sldMk cId="3374221271" sldId="289"/>
            <ac:picMk id="8" creationId="{F27C2C30-880F-4BF4-B833-8A3A759AB200}"/>
          </ac:picMkLst>
        </pc:picChg>
      </pc:sldChg>
      <pc:sldChg chg="del">
        <pc:chgData name="Sébastien CIPIERE" userId="4d468383-3995-45a1-b575-8ccf71bcdf6a" providerId="ADAL" clId="{55BDCD88-AAED-4EAA-8FDE-7E22DD1F4D51}" dt="2018-09-06T11:02:08.214" v="9" actId="2696"/>
        <pc:sldMkLst>
          <pc:docMk/>
          <pc:sldMk cId="3779988460" sldId="291"/>
        </pc:sldMkLst>
      </pc:sldChg>
      <pc:sldChg chg="addSp delSp modSp">
        <pc:chgData name="Sébastien CIPIERE" userId="4d468383-3995-45a1-b575-8ccf71bcdf6a" providerId="ADAL" clId="{55BDCD88-AAED-4EAA-8FDE-7E22DD1F4D51}" dt="2018-09-06T12:37:18.931" v="773"/>
        <pc:sldMkLst>
          <pc:docMk/>
          <pc:sldMk cId="349549190" sldId="292"/>
        </pc:sldMkLst>
        <pc:spChg chg="mod">
          <ac:chgData name="Sébastien CIPIERE" userId="4d468383-3995-45a1-b575-8ccf71bcdf6a" providerId="ADAL" clId="{55BDCD88-AAED-4EAA-8FDE-7E22DD1F4D51}" dt="2018-09-06T11:35:23.576" v="281" actId="20577"/>
          <ac:spMkLst>
            <pc:docMk/>
            <pc:sldMk cId="349549190" sldId="292"/>
            <ac:spMk id="2" creationId="{26035B9C-7A04-E340-B186-418F27182241}"/>
          </ac:spMkLst>
        </pc:spChg>
        <pc:spChg chg="mod">
          <ac:chgData name="Sébastien CIPIERE" userId="4d468383-3995-45a1-b575-8ccf71bcdf6a" providerId="ADAL" clId="{55BDCD88-AAED-4EAA-8FDE-7E22DD1F4D51}" dt="2018-09-06T12:37:18.931" v="773"/>
          <ac:spMkLst>
            <pc:docMk/>
            <pc:sldMk cId="349549190" sldId="292"/>
            <ac:spMk id="5" creationId="{ECCC171D-6BDD-45D6-B9B5-8EC733574DF7}"/>
          </ac:spMkLst>
        </pc:spChg>
        <pc:picChg chg="add">
          <ac:chgData name="Sébastien CIPIERE" userId="4d468383-3995-45a1-b575-8ccf71bcdf6a" providerId="ADAL" clId="{55BDCD88-AAED-4EAA-8FDE-7E22DD1F4D51}" dt="2018-09-06T11:25:17.694" v="262"/>
          <ac:picMkLst>
            <pc:docMk/>
            <pc:sldMk cId="349549190" sldId="292"/>
            <ac:picMk id="7" creationId="{1DC2D597-CAED-47EA-9FC5-60432ABF7C9C}"/>
          </ac:picMkLst>
        </pc:picChg>
        <pc:picChg chg="del">
          <ac:chgData name="Sébastien CIPIERE" userId="4d468383-3995-45a1-b575-8ccf71bcdf6a" providerId="ADAL" clId="{55BDCD88-AAED-4EAA-8FDE-7E22DD1F4D51}" dt="2018-09-06T11:24:56.480" v="252" actId="478"/>
          <ac:picMkLst>
            <pc:docMk/>
            <pc:sldMk cId="349549190" sldId="292"/>
            <ac:picMk id="8" creationId="{BC1AE3A9-84BD-49E1-AE47-E7C6E1C3F85D}"/>
          </ac:picMkLst>
        </pc:picChg>
      </pc:sldChg>
      <pc:sldChg chg="del">
        <pc:chgData name="Sébastien CIPIERE" userId="4d468383-3995-45a1-b575-8ccf71bcdf6a" providerId="ADAL" clId="{55BDCD88-AAED-4EAA-8FDE-7E22DD1F4D51}" dt="2018-09-06T11:16:20.092" v="206" actId="2696"/>
        <pc:sldMkLst>
          <pc:docMk/>
          <pc:sldMk cId="843326260" sldId="293"/>
        </pc:sldMkLst>
      </pc:sldChg>
      <pc:sldChg chg="addSp delSp modSp">
        <pc:chgData name="Sébastien CIPIERE" userId="4d468383-3995-45a1-b575-8ccf71bcdf6a" providerId="ADAL" clId="{55BDCD88-AAED-4EAA-8FDE-7E22DD1F4D51}" dt="2018-09-06T11:37:49.907" v="304" actId="20577"/>
        <pc:sldMkLst>
          <pc:docMk/>
          <pc:sldMk cId="321882286" sldId="294"/>
        </pc:sldMkLst>
        <pc:spChg chg="mod">
          <ac:chgData name="Sébastien CIPIERE" userId="4d468383-3995-45a1-b575-8ccf71bcdf6a" providerId="ADAL" clId="{55BDCD88-AAED-4EAA-8FDE-7E22DD1F4D51}" dt="2018-09-06T11:37:49.907" v="304" actId="20577"/>
          <ac:spMkLst>
            <pc:docMk/>
            <pc:sldMk cId="321882286" sldId="294"/>
            <ac:spMk id="3" creationId="{36FBEAA6-2ABE-481F-A002-D2594E702734}"/>
          </ac:spMkLst>
        </pc:spChg>
        <pc:picChg chg="del">
          <ac:chgData name="Sébastien CIPIERE" userId="4d468383-3995-45a1-b575-8ccf71bcdf6a" providerId="ADAL" clId="{55BDCD88-AAED-4EAA-8FDE-7E22DD1F4D51}" dt="2018-09-06T11:08:39.649" v="138" actId="478"/>
          <ac:picMkLst>
            <pc:docMk/>
            <pc:sldMk cId="321882286" sldId="294"/>
            <ac:picMk id="4" creationId="{9F3126A5-3A4F-4C22-82CA-C6F0BFC565A3}"/>
          </ac:picMkLst>
        </pc:picChg>
        <pc:picChg chg="add">
          <ac:chgData name="Sébastien CIPIERE" userId="4d468383-3995-45a1-b575-8ccf71bcdf6a" providerId="ADAL" clId="{55BDCD88-AAED-4EAA-8FDE-7E22DD1F4D51}" dt="2018-09-06T11:25:23.781" v="266"/>
          <ac:picMkLst>
            <pc:docMk/>
            <pc:sldMk cId="321882286" sldId="294"/>
            <ac:picMk id="5" creationId="{D51819D9-B8A8-4237-9FEB-A186302983F1}"/>
          </ac:picMkLst>
        </pc:picChg>
      </pc:sldChg>
      <pc:sldChg chg="addSp delSp modSp">
        <pc:chgData name="Sébastien CIPIERE" userId="4d468383-3995-45a1-b575-8ccf71bcdf6a" providerId="ADAL" clId="{55BDCD88-AAED-4EAA-8FDE-7E22DD1F4D51}" dt="2018-09-06T12:37:15.417" v="772"/>
        <pc:sldMkLst>
          <pc:docMk/>
          <pc:sldMk cId="898886453" sldId="295"/>
        </pc:sldMkLst>
        <pc:spChg chg="mod">
          <ac:chgData name="Sébastien CIPIERE" userId="4d468383-3995-45a1-b575-8ccf71bcdf6a" providerId="ADAL" clId="{55BDCD88-AAED-4EAA-8FDE-7E22DD1F4D51}" dt="2018-09-06T11:15:57.644" v="202"/>
          <ac:spMkLst>
            <pc:docMk/>
            <pc:sldMk cId="898886453" sldId="295"/>
            <ac:spMk id="2" creationId="{6B91F2FE-E1CF-0F43-9DB8-038B893BAC62}"/>
          </ac:spMkLst>
        </pc:spChg>
        <pc:spChg chg="mod">
          <ac:chgData name="Sébastien CIPIERE" userId="4d468383-3995-45a1-b575-8ccf71bcdf6a" providerId="ADAL" clId="{55BDCD88-AAED-4EAA-8FDE-7E22DD1F4D51}" dt="2018-09-06T12:37:15.417" v="772"/>
          <ac:spMkLst>
            <pc:docMk/>
            <pc:sldMk cId="898886453" sldId="295"/>
            <ac:spMk id="4" creationId="{CFCB28FC-ED8D-4305-B7BE-FADEA0255708}"/>
          </ac:spMkLst>
        </pc:spChg>
        <pc:picChg chg="del">
          <ac:chgData name="Sébastien CIPIERE" userId="4d468383-3995-45a1-b575-8ccf71bcdf6a" providerId="ADAL" clId="{55BDCD88-AAED-4EAA-8FDE-7E22DD1F4D51}" dt="2018-09-06T11:24:52.857" v="251" actId="478"/>
          <ac:picMkLst>
            <pc:docMk/>
            <pc:sldMk cId="898886453" sldId="295"/>
            <ac:picMk id="8" creationId="{26B32080-3821-47E0-A2E0-2F1FE7D8C0F1}"/>
          </ac:picMkLst>
        </pc:picChg>
        <pc:picChg chg="add">
          <ac:chgData name="Sébastien CIPIERE" userId="4d468383-3995-45a1-b575-8ccf71bcdf6a" providerId="ADAL" clId="{55BDCD88-AAED-4EAA-8FDE-7E22DD1F4D51}" dt="2018-09-06T11:25:19.370" v="263"/>
          <ac:picMkLst>
            <pc:docMk/>
            <pc:sldMk cId="898886453" sldId="295"/>
            <ac:picMk id="9" creationId="{BEF81766-868F-42D9-AB7D-8C21CE2BE806}"/>
          </ac:picMkLst>
        </pc:picChg>
      </pc:sldChg>
      <pc:sldChg chg="addSp delSp modSp ord">
        <pc:chgData name="Sébastien CIPIERE" userId="4d468383-3995-45a1-b575-8ccf71bcdf6a" providerId="ADAL" clId="{55BDCD88-AAED-4EAA-8FDE-7E22DD1F4D51}" dt="2018-09-06T11:25:35.510" v="271"/>
        <pc:sldMkLst>
          <pc:docMk/>
          <pc:sldMk cId="371354941" sldId="296"/>
        </pc:sldMkLst>
        <pc:spChg chg="del">
          <ac:chgData name="Sébastien CIPIERE" userId="4d468383-3995-45a1-b575-8ccf71bcdf6a" providerId="ADAL" clId="{55BDCD88-AAED-4EAA-8FDE-7E22DD1F4D51}" dt="2018-09-06T11:24:28.935" v="245" actId="478"/>
          <ac:spMkLst>
            <pc:docMk/>
            <pc:sldMk cId="371354941" sldId="296"/>
            <ac:spMk id="169" creationId="{7F1AD138-9C2F-45C3-9E46-ED78F6CEB680}"/>
          </ac:spMkLst>
        </pc:spChg>
        <pc:grpChg chg="del">
          <ac:chgData name="Sébastien CIPIERE" userId="4d468383-3995-45a1-b575-8ccf71bcdf6a" providerId="ADAL" clId="{55BDCD88-AAED-4EAA-8FDE-7E22DD1F4D51}" dt="2018-09-06T11:24:26.004" v="244" actId="478"/>
          <ac:grpSpMkLst>
            <pc:docMk/>
            <pc:sldMk cId="371354941" sldId="296"/>
            <ac:grpSpMk id="7" creationId="{114030BD-FF2B-45EE-AFD9-B0E7B4996DA0}"/>
          </ac:grpSpMkLst>
        </pc:grpChg>
        <pc:grpChg chg="del">
          <ac:chgData name="Sébastien CIPIERE" userId="4d468383-3995-45a1-b575-8ccf71bcdf6a" providerId="ADAL" clId="{55BDCD88-AAED-4EAA-8FDE-7E22DD1F4D51}" dt="2018-09-06T11:24:30.913" v="246" actId="478"/>
          <ac:grpSpMkLst>
            <pc:docMk/>
            <pc:sldMk cId="371354941" sldId="296"/>
            <ac:grpSpMk id="12" creationId="{18B3F874-AE35-4EC7-98FB-6426A8CC6AE6}"/>
          </ac:grpSpMkLst>
        </pc:grpChg>
        <pc:grpChg chg="del">
          <ac:chgData name="Sébastien CIPIERE" userId="4d468383-3995-45a1-b575-8ccf71bcdf6a" providerId="ADAL" clId="{55BDCD88-AAED-4EAA-8FDE-7E22DD1F4D51}" dt="2018-09-06T11:24:26.004" v="244" actId="478"/>
          <ac:grpSpMkLst>
            <pc:docMk/>
            <pc:sldMk cId="371354941" sldId="296"/>
            <ac:grpSpMk id="76" creationId="{3F29DF92-6097-4B4E-A896-937D52CE267F}"/>
          </ac:grpSpMkLst>
        </pc:grpChg>
        <pc:grpChg chg="del">
          <ac:chgData name="Sébastien CIPIERE" userId="4d468383-3995-45a1-b575-8ccf71bcdf6a" providerId="ADAL" clId="{55BDCD88-AAED-4EAA-8FDE-7E22DD1F4D51}" dt="2018-09-06T11:24:28.935" v="245" actId="478"/>
          <ac:grpSpMkLst>
            <pc:docMk/>
            <pc:sldMk cId="371354941" sldId="296"/>
            <ac:grpSpMk id="105" creationId="{A3C0E896-D466-4BF9-9829-C9BDE9F00698}"/>
          </ac:grpSpMkLst>
        </pc:grpChg>
        <pc:grpChg chg="del">
          <ac:chgData name="Sébastien CIPIERE" userId="4d468383-3995-45a1-b575-8ccf71bcdf6a" providerId="ADAL" clId="{55BDCD88-AAED-4EAA-8FDE-7E22DD1F4D51}" dt="2018-09-06T11:24:28.935" v="245" actId="478"/>
          <ac:grpSpMkLst>
            <pc:docMk/>
            <pc:sldMk cId="371354941" sldId="296"/>
            <ac:grpSpMk id="234" creationId="{07E2A77D-A215-42CF-B922-BFAA91BBC48F}"/>
          </ac:grpSpMkLst>
        </pc:grpChg>
        <pc:grpChg chg="del">
          <ac:chgData name="Sébastien CIPIERE" userId="4d468383-3995-45a1-b575-8ccf71bcdf6a" providerId="ADAL" clId="{55BDCD88-AAED-4EAA-8FDE-7E22DD1F4D51}" dt="2018-09-06T11:24:26.004" v="244" actId="478"/>
          <ac:grpSpMkLst>
            <pc:docMk/>
            <pc:sldMk cId="371354941" sldId="296"/>
            <ac:grpSpMk id="245" creationId="{18DA23AA-F519-466A-925F-8E4CFFE8E5A5}"/>
          </ac:grpSpMkLst>
        </pc:grpChg>
        <pc:picChg chg="del">
          <ac:chgData name="Sébastien CIPIERE" userId="4d468383-3995-45a1-b575-8ccf71bcdf6a" providerId="ADAL" clId="{55BDCD88-AAED-4EAA-8FDE-7E22DD1F4D51}" dt="2018-09-06T11:24:26.004" v="244" actId="478"/>
          <ac:picMkLst>
            <pc:docMk/>
            <pc:sldMk cId="371354941" sldId="296"/>
            <ac:picMk id="3" creationId="{9B2C6A66-03EB-4D60-944A-60FD6ABEE19D}"/>
          </ac:picMkLst>
        </pc:picChg>
        <pc:picChg chg="del">
          <ac:chgData name="Sébastien CIPIERE" userId="4d468383-3995-45a1-b575-8ccf71bcdf6a" providerId="ADAL" clId="{55BDCD88-AAED-4EAA-8FDE-7E22DD1F4D51}" dt="2018-09-06T11:24:26.004" v="244" actId="478"/>
          <ac:picMkLst>
            <pc:docMk/>
            <pc:sldMk cId="371354941" sldId="296"/>
            <ac:picMk id="4" creationId="{CD0E8B27-FC8F-42FA-86FC-4D72A55F87EE}"/>
          </ac:picMkLst>
        </pc:picChg>
        <pc:picChg chg="del">
          <ac:chgData name="Sébastien CIPIERE" userId="4d468383-3995-45a1-b575-8ccf71bcdf6a" providerId="ADAL" clId="{55BDCD88-AAED-4EAA-8FDE-7E22DD1F4D51}" dt="2018-09-06T11:24:26.004" v="244" actId="478"/>
          <ac:picMkLst>
            <pc:docMk/>
            <pc:sldMk cId="371354941" sldId="296"/>
            <ac:picMk id="5" creationId="{F80BBF58-00BD-4A6D-BAC6-563C15CCB86E}"/>
          </ac:picMkLst>
        </pc:picChg>
        <pc:picChg chg="del">
          <ac:chgData name="Sébastien CIPIERE" userId="4d468383-3995-45a1-b575-8ccf71bcdf6a" providerId="ADAL" clId="{55BDCD88-AAED-4EAA-8FDE-7E22DD1F4D51}" dt="2018-09-06T11:24:26.004" v="244" actId="478"/>
          <ac:picMkLst>
            <pc:docMk/>
            <pc:sldMk cId="371354941" sldId="296"/>
            <ac:picMk id="6" creationId="{0939E72B-8D00-4632-8DBF-270599C4EB03}"/>
          </ac:picMkLst>
        </pc:picChg>
        <pc:picChg chg="del">
          <ac:chgData name="Sébastien CIPIERE" userId="4d468383-3995-45a1-b575-8ccf71bcdf6a" providerId="ADAL" clId="{55BDCD88-AAED-4EAA-8FDE-7E22DD1F4D51}" dt="2018-09-06T11:24:26.004" v="244" actId="478"/>
          <ac:picMkLst>
            <pc:docMk/>
            <pc:sldMk cId="371354941" sldId="296"/>
            <ac:picMk id="178" creationId="{5B68B7B1-65D5-4F7F-BE69-5C0C57636B8F}"/>
          </ac:picMkLst>
        </pc:picChg>
        <pc:picChg chg="del">
          <ac:chgData name="Sébastien CIPIERE" userId="4d468383-3995-45a1-b575-8ccf71bcdf6a" providerId="ADAL" clId="{55BDCD88-AAED-4EAA-8FDE-7E22DD1F4D51}" dt="2018-09-06T11:24:26.004" v="244" actId="478"/>
          <ac:picMkLst>
            <pc:docMk/>
            <pc:sldMk cId="371354941" sldId="296"/>
            <ac:picMk id="179" creationId="{2F6F3907-6845-49FC-8597-6E2B09C19736}"/>
          </ac:picMkLst>
        </pc:picChg>
        <pc:picChg chg="del">
          <ac:chgData name="Sébastien CIPIERE" userId="4d468383-3995-45a1-b575-8ccf71bcdf6a" providerId="ADAL" clId="{55BDCD88-AAED-4EAA-8FDE-7E22DD1F4D51}" dt="2018-09-06T11:24:26.004" v="244" actId="478"/>
          <ac:picMkLst>
            <pc:docMk/>
            <pc:sldMk cId="371354941" sldId="296"/>
            <ac:picMk id="180" creationId="{0B77E206-CECA-4576-B9E7-52AE75820696}"/>
          </ac:picMkLst>
        </pc:picChg>
        <pc:picChg chg="del">
          <ac:chgData name="Sébastien CIPIERE" userId="4d468383-3995-45a1-b575-8ccf71bcdf6a" providerId="ADAL" clId="{55BDCD88-AAED-4EAA-8FDE-7E22DD1F4D51}" dt="2018-09-06T11:24:26.004" v="244" actId="478"/>
          <ac:picMkLst>
            <pc:docMk/>
            <pc:sldMk cId="371354941" sldId="296"/>
            <ac:picMk id="181" creationId="{AC807698-5B4E-4813-BAA7-6CF9FA2CA7C7}"/>
          </ac:picMkLst>
        </pc:picChg>
        <pc:picChg chg="del">
          <ac:chgData name="Sébastien CIPIERE" userId="4d468383-3995-45a1-b575-8ccf71bcdf6a" providerId="ADAL" clId="{55BDCD88-AAED-4EAA-8FDE-7E22DD1F4D51}" dt="2018-09-06T11:24:26.004" v="244" actId="478"/>
          <ac:picMkLst>
            <pc:docMk/>
            <pc:sldMk cId="371354941" sldId="296"/>
            <ac:picMk id="182" creationId="{2C2832E6-9C51-4A41-B0D8-704E75D31007}"/>
          </ac:picMkLst>
        </pc:picChg>
        <pc:picChg chg="del">
          <ac:chgData name="Sébastien CIPIERE" userId="4d468383-3995-45a1-b575-8ccf71bcdf6a" providerId="ADAL" clId="{55BDCD88-AAED-4EAA-8FDE-7E22DD1F4D51}" dt="2018-09-06T11:24:26.004" v="244" actId="478"/>
          <ac:picMkLst>
            <pc:docMk/>
            <pc:sldMk cId="371354941" sldId="296"/>
            <ac:picMk id="183" creationId="{DF2C8040-B3F5-42DA-89F3-73D506085419}"/>
          </ac:picMkLst>
        </pc:picChg>
        <pc:picChg chg="del">
          <ac:chgData name="Sébastien CIPIERE" userId="4d468383-3995-45a1-b575-8ccf71bcdf6a" providerId="ADAL" clId="{55BDCD88-AAED-4EAA-8FDE-7E22DD1F4D51}" dt="2018-09-06T11:24:26.004" v="244" actId="478"/>
          <ac:picMkLst>
            <pc:docMk/>
            <pc:sldMk cId="371354941" sldId="296"/>
            <ac:picMk id="184" creationId="{BC68C776-FEC9-464D-AD9A-F47B40E470E8}"/>
          </ac:picMkLst>
        </pc:picChg>
        <pc:picChg chg="del">
          <ac:chgData name="Sébastien CIPIERE" userId="4d468383-3995-45a1-b575-8ccf71bcdf6a" providerId="ADAL" clId="{55BDCD88-AAED-4EAA-8FDE-7E22DD1F4D51}" dt="2018-09-06T11:24:26.004" v="244" actId="478"/>
          <ac:picMkLst>
            <pc:docMk/>
            <pc:sldMk cId="371354941" sldId="296"/>
            <ac:picMk id="185" creationId="{4AD79316-26CF-4C8B-A276-5BF74CD4F88A}"/>
          </ac:picMkLst>
        </pc:picChg>
        <pc:picChg chg="del">
          <ac:chgData name="Sébastien CIPIERE" userId="4d468383-3995-45a1-b575-8ccf71bcdf6a" providerId="ADAL" clId="{55BDCD88-AAED-4EAA-8FDE-7E22DD1F4D51}" dt="2018-09-06T11:24:26.004" v="244" actId="478"/>
          <ac:picMkLst>
            <pc:docMk/>
            <pc:sldMk cId="371354941" sldId="296"/>
            <ac:picMk id="186" creationId="{79BCFDEC-75DB-4906-A4F7-976B396F08FC}"/>
          </ac:picMkLst>
        </pc:picChg>
        <pc:picChg chg="del">
          <ac:chgData name="Sébastien CIPIERE" userId="4d468383-3995-45a1-b575-8ccf71bcdf6a" providerId="ADAL" clId="{55BDCD88-AAED-4EAA-8FDE-7E22DD1F4D51}" dt="2018-09-06T11:24:32.609" v="247" actId="478"/>
          <ac:picMkLst>
            <pc:docMk/>
            <pc:sldMk cId="371354941" sldId="296"/>
            <ac:picMk id="261" creationId="{A6200893-9D9A-4906-8F2B-365C65C504BD}"/>
          </ac:picMkLst>
        </pc:picChg>
        <pc:picChg chg="add">
          <ac:chgData name="Sébastien CIPIERE" userId="4d468383-3995-45a1-b575-8ccf71bcdf6a" providerId="ADAL" clId="{55BDCD88-AAED-4EAA-8FDE-7E22DD1F4D51}" dt="2018-09-06T11:25:35.510" v="271"/>
          <ac:picMkLst>
            <pc:docMk/>
            <pc:sldMk cId="371354941" sldId="296"/>
            <ac:picMk id="262" creationId="{3C41A963-5213-4753-833F-15440FDCF87B}"/>
          </ac:picMkLst>
        </pc:picChg>
        <pc:cxnChg chg="mod">
          <ac:chgData name="Sébastien CIPIERE" userId="4d468383-3995-45a1-b575-8ccf71bcdf6a" providerId="ADAL" clId="{55BDCD88-AAED-4EAA-8FDE-7E22DD1F4D51}" dt="2018-09-06T11:24:30.913" v="246" actId="478"/>
          <ac:cxnSpMkLst>
            <pc:docMk/>
            <pc:sldMk cId="371354941" sldId="296"/>
            <ac:cxnSpMk id="36" creationId="{370CF6C1-8349-4960-94F7-57C284D4EAB3}"/>
          </ac:cxnSpMkLst>
        </pc:cxnChg>
        <pc:cxnChg chg="mod">
          <ac:chgData name="Sébastien CIPIERE" userId="4d468383-3995-45a1-b575-8ccf71bcdf6a" providerId="ADAL" clId="{55BDCD88-AAED-4EAA-8FDE-7E22DD1F4D51}" dt="2018-09-06T11:24:30.913" v="246" actId="478"/>
          <ac:cxnSpMkLst>
            <pc:docMk/>
            <pc:sldMk cId="371354941" sldId="296"/>
            <ac:cxnSpMk id="37" creationId="{554902B5-1802-43B9-BBE7-86284B84EBAE}"/>
          </ac:cxnSpMkLst>
        </pc:cxnChg>
        <pc:cxnChg chg="mod">
          <ac:chgData name="Sébastien CIPIERE" userId="4d468383-3995-45a1-b575-8ccf71bcdf6a" providerId="ADAL" clId="{55BDCD88-AAED-4EAA-8FDE-7E22DD1F4D51}" dt="2018-09-06T11:24:30.913" v="246" actId="478"/>
          <ac:cxnSpMkLst>
            <pc:docMk/>
            <pc:sldMk cId="371354941" sldId="296"/>
            <ac:cxnSpMk id="41" creationId="{8A893128-4F9D-42F1-AB07-B9BC3BC7FBF8}"/>
          </ac:cxnSpMkLst>
        </pc:cxnChg>
        <pc:cxnChg chg="mod">
          <ac:chgData name="Sébastien CIPIERE" userId="4d468383-3995-45a1-b575-8ccf71bcdf6a" providerId="ADAL" clId="{55BDCD88-AAED-4EAA-8FDE-7E22DD1F4D51}" dt="2018-09-06T11:24:30.913" v="246" actId="478"/>
          <ac:cxnSpMkLst>
            <pc:docMk/>
            <pc:sldMk cId="371354941" sldId="296"/>
            <ac:cxnSpMk id="43" creationId="{265A089D-89DD-44B2-B576-C0C35FDDA9A7}"/>
          </ac:cxnSpMkLst>
        </pc:cxnChg>
        <pc:cxnChg chg="mod">
          <ac:chgData name="Sébastien CIPIERE" userId="4d468383-3995-45a1-b575-8ccf71bcdf6a" providerId="ADAL" clId="{55BDCD88-AAED-4EAA-8FDE-7E22DD1F4D51}" dt="2018-09-06T11:24:30.913" v="246" actId="478"/>
          <ac:cxnSpMkLst>
            <pc:docMk/>
            <pc:sldMk cId="371354941" sldId="296"/>
            <ac:cxnSpMk id="46" creationId="{14B82C87-3EBA-410D-9C09-EAB8CC0A1B21}"/>
          </ac:cxnSpMkLst>
        </pc:cxnChg>
        <pc:cxnChg chg="mod">
          <ac:chgData name="Sébastien CIPIERE" userId="4d468383-3995-45a1-b575-8ccf71bcdf6a" providerId="ADAL" clId="{55BDCD88-AAED-4EAA-8FDE-7E22DD1F4D51}" dt="2018-09-06T11:24:30.913" v="246" actId="478"/>
          <ac:cxnSpMkLst>
            <pc:docMk/>
            <pc:sldMk cId="371354941" sldId="296"/>
            <ac:cxnSpMk id="47" creationId="{5717B4A0-F43D-4668-A567-43000D33E08D}"/>
          </ac:cxnSpMkLst>
        </pc:cxnChg>
        <pc:cxnChg chg="mod">
          <ac:chgData name="Sébastien CIPIERE" userId="4d468383-3995-45a1-b575-8ccf71bcdf6a" providerId="ADAL" clId="{55BDCD88-AAED-4EAA-8FDE-7E22DD1F4D51}" dt="2018-09-06T11:24:30.913" v="246" actId="478"/>
          <ac:cxnSpMkLst>
            <pc:docMk/>
            <pc:sldMk cId="371354941" sldId="296"/>
            <ac:cxnSpMk id="48" creationId="{ACDC8E6D-E921-4AC0-8532-45386F0ADCE6}"/>
          </ac:cxnSpMkLst>
        </pc:cxnChg>
        <pc:cxnChg chg="mod">
          <ac:chgData name="Sébastien CIPIERE" userId="4d468383-3995-45a1-b575-8ccf71bcdf6a" providerId="ADAL" clId="{55BDCD88-AAED-4EAA-8FDE-7E22DD1F4D51}" dt="2018-09-06T11:24:30.913" v="246" actId="478"/>
          <ac:cxnSpMkLst>
            <pc:docMk/>
            <pc:sldMk cId="371354941" sldId="296"/>
            <ac:cxnSpMk id="49" creationId="{AADF9CF9-9001-4A4F-A76C-67B635A70530}"/>
          </ac:cxnSpMkLst>
        </pc:cxnChg>
        <pc:cxnChg chg="mod">
          <ac:chgData name="Sébastien CIPIERE" userId="4d468383-3995-45a1-b575-8ccf71bcdf6a" providerId="ADAL" clId="{55BDCD88-AAED-4EAA-8FDE-7E22DD1F4D51}" dt="2018-09-06T11:24:30.913" v="246" actId="478"/>
          <ac:cxnSpMkLst>
            <pc:docMk/>
            <pc:sldMk cId="371354941" sldId="296"/>
            <ac:cxnSpMk id="57" creationId="{17DE1245-42AE-4D03-9277-23B9A395C815}"/>
          </ac:cxnSpMkLst>
        </pc:cxnChg>
        <pc:cxnChg chg="mod">
          <ac:chgData name="Sébastien CIPIERE" userId="4d468383-3995-45a1-b575-8ccf71bcdf6a" providerId="ADAL" clId="{55BDCD88-AAED-4EAA-8FDE-7E22DD1F4D51}" dt="2018-09-06T11:24:28.935" v="245" actId="478"/>
          <ac:cxnSpMkLst>
            <pc:docMk/>
            <pc:sldMk cId="371354941" sldId="296"/>
            <ac:cxnSpMk id="129" creationId="{9B7B3119-6529-4FD2-BC0D-9E16D4AE3523}"/>
          </ac:cxnSpMkLst>
        </pc:cxnChg>
        <pc:cxnChg chg="mod">
          <ac:chgData name="Sébastien CIPIERE" userId="4d468383-3995-45a1-b575-8ccf71bcdf6a" providerId="ADAL" clId="{55BDCD88-AAED-4EAA-8FDE-7E22DD1F4D51}" dt="2018-09-06T11:24:28.935" v="245" actId="478"/>
          <ac:cxnSpMkLst>
            <pc:docMk/>
            <pc:sldMk cId="371354941" sldId="296"/>
            <ac:cxnSpMk id="130" creationId="{3A42400D-5D48-4CF9-8709-9EEBDEB3D6CF}"/>
          </ac:cxnSpMkLst>
        </pc:cxnChg>
        <pc:cxnChg chg="mod">
          <ac:chgData name="Sébastien CIPIERE" userId="4d468383-3995-45a1-b575-8ccf71bcdf6a" providerId="ADAL" clId="{55BDCD88-AAED-4EAA-8FDE-7E22DD1F4D51}" dt="2018-09-06T11:24:28.935" v="245" actId="478"/>
          <ac:cxnSpMkLst>
            <pc:docMk/>
            <pc:sldMk cId="371354941" sldId="296"/>
            <ac:cxnSpMk id="134" creationId="{A77CC8BE-0E97-4A62-B944-84A7C99B0A55}"/>
          </ac:cxnSpMkLst>
        </pc:cxnChg>
        <pc:cxnChg chg="mod">
          <ac:chgData name="Sébastien CIPIERE" userId="4d468383-3995-45a1-b575-8ccf71bcdf6a" providerId="ADAL" clId="{55BDCD88-AAED-4EAA-8FDE-7E22DD1F4D51}" dt="2018-09-06T11:24:28.935" v="245" actId="478"/>
          <ac:cxnSpMkLst>
            <pc:docMk/>
            <pc:sldMk cId="371354941" sldId="296"/>
            <ac:cxnSpMk id="136" creationId="{2F94DFF7-5008-4E82-9AD0-371CBDF0E241}"/>
          </ac:cxnSpMkLst>
        </pc:cxnChg>
        <pc:cxnChg chg="mod">
          <ac:chgData name="Sébastien CIPIERE" userId="4d468383-3995-45a1-b575-8ccf71bcdf6a" providerId="ADAL" clId="{55BDCD88-AAED-4EAA-8FDE-7E22DD1F4D51}" dt="2018-09-06T11:24:28.935" v="245" actId="478"/>
          <ac:cxnSpMkLst>
            <pc:docMk/>
            <pc:sldMk cId="371354941" sldId="296"/>
            <ac:cxnSpMk id="139" creationId="{DCAF9BE6-A46B-4C4C-AF5B-B6A265702C77}"/>
          </ac:cxnSpMkLst>
        </pc:cxnChg>
        <pc:cxnChg chg="mod">
          <ac:chgData name="Sébastien CIPIERE" userId="4d468383-3995-45a1-b575-8ccf71bcdf6a" providerId="ADAL" clId="{55BDCD88-AAED-4EAA-8FDE-7E22DD1F4D51}" dt="2018-09-06T11:24:28.935" v="245" actId="478"/>
          <ac:cxnSpMkLst>
            <pc:docMk/>
            <pc:sldMk cId="371354941" sldId="296"/>
            <ac:cxnSpMk id="140" creationId="{FD539D77-5FB6-43CE-95C8-3B35FB16CD5D}"/>
          </ac:cxnSpMkLst>
        </pc:cxnChg>
        <pc:cxnChg chg="mod">
          <ac:chgData name="Sébastien CIPIERE" userId="4d468383-3995-45a1-b575-8ccf71bcdf6a" providerId="ADAL" clId="{55BDCD88-AAED-4EAA-8FDE-7E22DD1F4D51}" dt="2018-09-06T11:24:28.935" v="245" actId="478"/>
          <ac:cxnSpMkLst>
            <pc:docMk/>
            <pc:sldMk cId="371354941" sldId="296"/>
            <ac:cxnSpMk id="141" creationId="{F18EE283-1B61-4DCA-8A5A-276258F35AC0}"/>
          </ac:cxnSpMkLst>
        </pc:cxnChg>
        <pc:cxnChg chg="mod">
          <ac:chgData name="Sébastien CIPIERE" userId="4d468383-3995-45a1-b575-8ccf71bcdf6a" providerId="ADAL" clId="{55BDCD88-AAED-4EAA-8FDE-7E22DD1F4D51}" dt="2018-09-06T11:24:28.935" v="245" actId="478"/>
          <ac:cxnSpMkLst>
            <pc:docMk/>
            <pc:sldMk cId="371354941" sldId="296"/>
            <ac:cxnSpMk id="142" creationId="{B71B6164-8DD5-4D37-8462-FE461B558477}"/>
          </ac:cxnSpMkLst>
        </pc:cxnChg>
        <pc:cxnChg chg="mod">
          <ac:chgData name="Sébastien CIPIERE" userId="4d468383-3995-45a1-b575-8ccf71bcdf6a" providerId="ADAL" clId="{55BDCD88-AAED-4EAA-8FDE-7E22DD1F4D51}" dt="2018-09-06T11:24:28.935" v="245" actId="478"/>
          <ac:cxnSpMkLst>
            <pc:docMk/>
            <pc:sldMk cId="371354941" sldId="296"/>
            <ac:cxnSpMk id="150" creationId="{BA44ECA6-9D77-4149-8C9E-B7053CF52C68}"/>
          </ac:cxnSpMkLst>
        </pc:cxnChg>
      </pc:sldChg>
      <pc:sldChg chg="addSp delSp modSp">
        <pc:chgData name="Sébastien CIPIERE" userId="4d468383-3995-45a1-b575-8ccf71bcdf6a" providerId="ADAL" clId="{55BDCD88-AAED-4EAA-8FDE-7E22DD1F4D51}" dt="2018-09-06T12:31:42.441" v="748" actId="1076"/>
        <pc:sldMkLst>
          <pc:docMk/>
          <pc:sldMk cId="1360373110" sldId="297"/>
        </pc:sldMkLst>
        <pc:spChg chg="mod topLvl">
          <ac:chgData name="Sébastien CIPIERE" userId="4d468383-3995-45a1-b575-8ccf71bcdf6a" providerId="ADAL" clId="{55BDCD88-AAED-4EAA-8FDE-7E22DD1F4D51}" dt="2018-09-06T12:09:37.825" v="533" actId="164"/>
          <ac:spMkLst>
            <pc:docMk/>
            <pc:sldMk cId="1360373110" sldId="297"/>
            <ac:spMk id="14" creationId="{AD0BBE23-A049-4414-9BBB-5838CCB46204}"/>
          </ac:spMkLst>
        </pc:spChg>
        <pc:spChg chg="del">
          <ac:chgData name="Sébastien CIPIERE" userId="4d468383-3995-45a1-b575-8ccf71bcdf6a" providerId="ADAL" clId="{55BDCD88-AAED-4EAA-8FDE-7E22DD1F4D51}" dt="2018-09-06T12:08:43.308" v="495" actId="478"/>
          <ac:spMkLst>
            <pc:docMk/>
            <pc:sldMk cId="1360373110" sldId="297"/>
            <ac:spMk id="15" creationId="{8222FBEA-8BF8-4BDB-B904-4930A0CE5349}"/>
          </ac:spMkLst>
        </pc:spChg>
        <pc:spChg chg="del">
          <ac:chgData name="Sébastien CIPIERE" userId="4d468383-3995-45a1-b575-8ccf71bcdf6a" providerId="ADAL" clId="{55BDCD88-AAED-4EAA-8FDE-7E22DD1F4D51}" dt="2018-09-06T12:08:57.348" v="511" actId="478"/>
          <ac:spMkLst>
            <pc:docMk/>
            <pc:sldMk cId="1360373110" sldId="297"/>
            <ac:spMk id="16" creationId="{DD6253F9-3FB3-4F3A-8A76-5F4C0148AA27}"/>
          </ac:spMkLst>
        </pc:spChg>
        <pc:spChg chg="del mod topLvl">
          <ac:chgData name="Sébastien CIPIERE" userId="4d468383-3995-45a1-b575-8ccf71bcdf6a" providerId="ADAL" clId="{55BDCD88-AAED-4EAA-8FDE-7E22DD1F4D51}" dt="2018-09-06T12:11:20.371" v="613" actId="478"/>
          <ac:spMkLst>
            <pc:docMk/>
            <pc:sldMk cId="1360373110" sldId="297"/>
            <ac:spMk id="17" creationId="{9F266832-A577-4A53-9DFC-A697A75E8CE9}"/>
          </ac:spMkLst>
        </pc:spChg>
        <pc:spChg chg="del mod topLvl">
          <ac:chgData name="Sébastien CIPIERE" userId="4d468383-3995-45a1-b575-8ccf71bcdf6a" providerId="ADAL" clId="{55BDCD88-AAED-4EAA-8FDE-7E22DD1F4D51}" dt="2018-09-06T12:10:20.636" v="561" actId="478"/>
          <ac:spMkLst>
            <pc:docMk/>
            <pc:sldMk cId="1360373110" sldId="297"/>
            <ac:spMk id="18" creationId="{78A514B6-997E-499B-BA78-0F7090EA28BD}"/>
          </ac:spMkLst>
        </pc:spChg>
        <pc:spChg chg="del mod topLvl">
          <ac:chgData name="Sébastien CIPIERE" userId="4d468383-3995-45a1-b575-8ccf71bcdf6a" providerId="ADAL" clId="{55BDCD88-AAED-4EAA-8FDE-7E22DD1F4D51}" dt="2018-09-06T12:10:57.811" v="588" actId="478"/>
          <ac:spMkLst>
            <pc:docMk/>
            <pc:sldMk cId="1360373110" sldId="297"/>
            <ac:spMk id="19" creationId="{1CF7F852-E159-4ADD-B341-0B7963A8E419}"/>
          </ac:spMkLst>
        </pc:spChg>
        <pc:spChg chg="del mod topLvl">
          <ac:chgData name="Sébastien CIPIERE" userId="4d468383-3995-45a1-b575-8ccf71bcdf6a" providerId="ADAL" clId="{55BDCD88-AAED-4EAA-8FDE-7E22DD1F4D51}" dt="2018-09-06T12:09:54.003" v="537" actId="478"/>
          <ac:spMkLst>
            <pc:docMk/>
            <pc:sldMk cId="1360373110" sldId="297"/>
            <ac:spMk id="20" creationId="{0FB039DF-8050-40BA-8A84-6AE66C7FDDBF}"/>
          </ac:spMkLst>
        </pc:spChg>
        <pc:spChg chg="add mod">
          <ac:chgData name="Sébastien CIPIERE" userId="4d468383-3995-45a1-b575-8ccf71bcdf6a" providerId="ADAL" clId="{55BDCD88-AAED-4EAA-8FDE-7E22DD1F4D51}" dt="2018-09-06T12:09:42.602" v="534" actId="164"/>
          <ac:spMkLst>
            <pc:docMk/>
            <pc:sldMk cId="1360373110" sldId="297"/>
            <ac:spMk id="33" creationId="{E861C3BC-8A06-4055-8A64-19C1207C4984}"/>
          </ac:spMkLst>
        </pc:spChg>
        <pc:spChg chg="add mod">
          <ac:chgData name="Sébastien CIPIERE" userId="4d468383-3995-45a1-b575-8ccf71bcdf6a" providerId="ADAL" clId="{55BDCD88-AAED-4EAA-8FDE-7E22DD1F4D51}" dt="2018-09-06T12:09:46.556" v="535" actId="164"/>
          <ac:spMkLst>
            <pc:docMk/>
            <pc:sldMk cId="1360373110" sldId="297"/>
            <ac:spMk id="34" creationId="{2498DDD3-A9C4-44A4-88FB-D43185B7969D}"/>
          </ac:spMkLst>
        </pc:spChg>
        <pc:spChg chg="add mod">
          <ac:chgData name="Sébastien CIPIERE" userId="4d468383-3995-45a1-b575-8ccf71bcdf6a" providerId="ADAL" clId="{55BDCD88-AAED-4EAA-8FDE-7E22DD1F4D51}" dt="2018-09-06T12:10:13.938" v="560" actId="164"/>
          <ac:spMkLst>
            <pc:docMk/>
            <pc:sldMk cId="1360373110" sldId="297"/>
            <ac:spMk id="37" creationId="{3A814193-507A-4BBA-8459-567514EF2ED8}"/>
          </ac:spMkLst>
        </pc:spChg>
        <pc:spChg chg="add mod">
          <ac:chgData name="Sébastien CIPIERE" userId="4d468383-3995-45a1-b575-8ccf71bcdf6a" providerId="ADAL" clId="{55BDCD88-AAED-4EAA-8FDE-7E22DD1F4D51}" dt="2018-09-06T12:11:43.163" v="635" actId="164"/>
          <ac:spMkLst>
            <pc:docMk/>
            <pc:sldMk cId="1360373110" sldId="297"/>
            <ac:spMk id="39" creationId="{E58BD0EF-7EF3-49DF-A071-47D81F4F04F9}"/>
          </ac:spMkLst>
        </pc:spChg>
        <pc:spChg chg="add mod">
          <ac:chgData name="Sébastien CIPIERE" userId="4d468383-3995-45a1-b575-8ccf71bcdf6a" providerId="ADAL" clId="{55BDCD88-AAED-4EAA-8FDE-7E22DD1F4D51}" dt="2018-09-06T12:11:46.524" v="636" actId="164"/>
          <ac:spMkLst>
            <pc:docMk/>
            <pc:sldMk cId="1360373110" sldId="297"/>
            <ac:spMk id="40" creationId="{2E76429E-5D05-4BFA-9585-99232862755F}"/>
          </ac:spMkLst>
        </pc:spChg>
        <pc:spChg chg="add mod">
          <ac:chgData name="Sébastien CIPIERE" userId="4d468383-3995-45a1-b575-8ccf71bcdf6a" providerId="ADAL" clId="{55BDCD88-AAED-4EAA-8FDE-7E22DD1F4D51}" dt="2018-09-06T12:15:42.469" v="641" actId="164"/>
          <ac:spMkLst>
            <pc:docMk/>
            <pc:sldMk cId="1360373110" sldId="297"/>
            <ac:spMk id="41" creationId="{D7C1A05D-90A4-4FCE-A8B6-A36CD342B6B3}"/>
          </ac:spMkLst>
        </pc:spChg>
        <pc:spChg chg="add mod ord">
          <ac:chgData name="Sébastien CIPIERE" userId="4d468383-3995-45a1-b575-8ccf71bcdf6a" providerId="ADAL" clId="{55BDCD88-AAED-4EAA-8FDE-7E22DD1F4D51}" dt="2018-09-06T12:29:10.882" v="734" actId="208"/>
          <ac:spMkLst>
            <pc:docMk/>
            <pc:sldMk cId="1360373110" sldId="297"/>
            <ac:spMk id="46" creationId="{01D793F6-0FD6-4DC7-B891-8BD681086B7E}"/>
          </ac:spMkLst>
        </pc:spChg>
        <pc:grpChg chg="add mod">
          <ac:chgData name="Sébastien CIPIERE" userId="4d468383-3995-45a1-b575-8ccf71bcdf6a" providerId="ADAL" clId="{55BDCD88-AAED-4EAA-8FDE-7E22DD1F4D51}" dt="2018-09-06T12:28:44.115" v="733" actId="1076"/>
          <ac:grpSpMkLst>
            <pc:docMk/>
            <pc:sldMk cId="1360373110" sldId="297"/>
            <ac:grpSpMk id="4" creationId="{5A01B316-E169-4636-862C-9B249CBABD26}"/>
          </ac:grpSpMkLst>
        </pc:grpChg>
        <pc:grpChg chg="add mod">
          <ac:chgData name="Sébastien CIPIERE" userId="4d468383-3995-45a1-b575-8ccf71bcdf6a" providerId="ADAL" clId="{55BDCD88-AAED-4EAA-8FDE-7E22DD1F4D51}" dt="2018-09-06T12:28:40.126" v="732" actId="1076"/>
          <ac:grpSpMkLst>
            <pc:docMk/>
            <pc:sldMk cId="1360373110" sldId="297"/>
            <ac:grpSpMk id="9" creationId="{BF10EE2E-64C8-4A0E-8CC5-B6A98BC688B4}"/>
          </ac:grpSpMkLst>
        </pc:grpChg>
        <pc:grpChg chg="del">
          <ac:chgData name="Sébastien CIPIERE" userId="4d468383-3995-45a1-b575-8ccf71bcdf6a" providerId="ADAL" clId="{55BDCD88-AAED-4EAA-8FDE-7E22DD1F4D51}" dt="2018-09-06T12:09:29.413" v="532" actId="165"/>
          <ac:grpSpMkLst>
            <pc:docMk/>
            <pc:sldMk cId="1360373110" sldId="297"/>
            <ac:grpSpMk id="27" creationId="{788ADF8E-A0B6-41CE-A662-4B3EBB4C1735}"/>
          </ac:grpSpMkLst>
        </pc:grpChg>
        <pc:grpChg chg="add mod">
          <ac:chgData name="Sébastien CIPIERE" userId="4d468383-3995-45a1-b575-8ccf71bcdf6a" providerId="ADAL" clId="{55BDCD88-AAED-4EAA-8FDE-7E22DD1F4D51}" dt="2018-09-06T12:25:34.406" v="705" actId="164"/>
          <ac:grpSpMkLst>
            <pc:docMk/>
            <pc:sldMk cId="1360373110" sldId="297"/>
            <ac:grpSpMk id="35" creationId="{5385CBD3-86FB-43C1-B42C-39FEFDA7C6B2}"/>
          </ac:grpSpMkLst>
        </pc:grpChg>
        <pc:grpChg chg="add mod">
          <ac:chgData name="Sébastien CIPIERE" userId="4d468383-3995-45a1-b575-8ccf71bcdf6a" providerId="ADAL" clId="{55BDCD88-AAED-4EAA-8FDE-7E22DD1F4D51}" dt="2018-09-06T12:30:43.319" v="745" actId="1076"/>
          <ac:grpSpMkLst>
            <pc:docMk/>
            <pc:sldMk cId="1360373110" sldId="297"/>
            <ac:grpSpMk id="36" creationId="{4A3ECCDE-F290-4425-B20E-107E745BF2B0}"/>
          </ac:grpSpMkLst>
        </pc:grpChg>
        <pc:grpChg chg="add mod">
          <ac:chgData name="Sébastien CIPIERE" userId="4d468383-3995-45a1-b575-8ccf71bcdf6a" providerId="ADAL" clId="{55BDCD88-AAED-4EAA-8FDE-7E22DD1F4D51}" dt="2018-09-06T12:31:05.567" v="746" actId="1076"/>
          <ac:grpSpMkLst>
            <pc:docMk/>
            <pc:sldMk cId="1360373110" sldId="297"/>
            <ac:grpSpMk id="38" creationId="{AC0F8EC0-E2F3-4B7F-A431-86AD55138CB7}"/>
          </ac:grpSpMkLst>
        </pc:grpChg>
        <pc:grpChg chg="add mod">
          <ac:chgData name="Sébastien CIPIERE" userId="4d468383-3995-45a1-b575-8ccf71bcdf6a" providerId="ADAL" clId="{55BDCD88-AAED-4EAA-8FDE-7E22DD1F4D51}" dt="2018-09-06T12:31:12.719" v="747" actId="1076"/>
          <ac:grpSpMkLst>
            <pc:docMk/>
            <pc:sldMk cId="1360373110" sldId="297"/>
            <ac:grpSpMk id="42" creationId="{DBF3806E-4C0F-4A02-94F9-947ACB37F71D}"/>
          </ac:grpSpMkLst>
        </pc:grpChg>
        <pc:grpChg chg="add mod">
          <ac:chgData name="Sébastien CIPIERE" userId="4d468383-3995-45a1-b575-8ccf71bcdf6a" providerId="ADAL" clId="{55BDCD88-AAED-4EAA-8FDE-7E22DD1F4D51}" dt="2018-09-06T12:30:36.097" v="744" actId="1076"/>
          <ac:grpSpMkLst>
            <pc:docMk/>
            <pc:sldMk cId="1360373110" sldId="297"/>
            <ac:grpSpMk id="43" creationId="{48ED7DD6-07D8-40D9-A424-E70EB2970A7A}"/>
          </ac:grpSpMkLst>
        </pc:grpChg>
        <pc:grpChg chg="add mod">
          <ac:chgData name="Sébastien CIPIERE" userId="4d468383-3995-45a1-b575-8ccf71bcdf6a" providerId="ADAL" clId="{55BDCD88-AAED-4EAA-8FDE-7E22DD1F4D51}" dt="2018-09-06T12:29:44.374" v="737" actId="1076"/>
          <ac:grpSpMkLst>
            <pc:docMk/>
            <pc:sldMk cId="1360373110" sldId="297"/>
            <ac:grpSpMk id="44" creationId="{3E5ED3A4-21CA-487E-A101-8CF5005B9ACD}"/>
          </ac:grpSpMkLst>
        </pc:grpChg>
        <pc:picChg chg="mod topLvl">
          <ac:chgData name="Sébastien CIPIERE" userId="4d468383-3995-45a1-b575-8ccf71bcdf6a" providerId="ADAL" clId="{55BDCD88-AAED-4EAA-8FDE-7E22DD1F4D51}" dt="2018-09-06T12:10:13.938" v="560" actId="164"/>
          <ac:picMkLst>
            <pc:docMk/>
            <pc:sldMk cId="1360373110" sldId="297"/>
            <ac:picMk id="3" creationId="{6783DE18-8C95-4195-A9D2-13EB61068F26}"/>
          </ac:picMkLst>
        </pc:picChg>
        <pc:picChg chg="del">
          <ac:chgData name="Sébastien CIPIERE" userId="4d468383-3995-45a1-b575-8ccf71bcdf6a" providerId="ADAL" clId="{55BDCD88-AAED-4EAA-8FDE-7E22DD1F4D51}" dt="2018-09-06T11:23:53.379" v="238" actId="478"/>
          <ac:picMkLst>
            <pc:docMk/>
            <pc:sldMk cId="1360373110" sldId="297"/>
            <ac:picMk id="5" creationId="{A303E829-CEE8-489E-8A57-FC8A93992818}"/>
          </ac:picMkLst>
        </pc:picChg>
        <pc:picChg chg="mod topLvl">
          <ac:chgData name="Sébastien CIPIERE" userId="4d468383-3995-45a1-b575-8ccf71bcdf6a" providerId="ADAL" clId="{55BDCD88-AAED-4EAA-8FDE-7E22DD1F4D51}" dt="2018-09-06T12:31:42.441" v="748" actId="1076"/>
          <ac:picMkLst>
            <pc:docMk/>
            <pc:sldMk cId="1360373110" sldId="297"/>
            <ac:picMk id="6" creationId="{52D01FE6-36F5-47F3-A66F-A1DF50D8E3D7}"/>
          </ac:picMkLst>
        </pc:picChg>
        <pc:picChg chg="mod topLvl">
          <ac:chgData name="Sébastien CIPIERE" userId="4d468383-3995-45a1-b575-8ccf71bcdf6a" providerId="ADAL" clId="{55BDCD88-AAED-4EAA-8FDE-7E22DD1F4D51}" dt="2018-09-06T12:11:43.163" v="635" actId="164"/>
          <ac:picMkLst>
            <pc:docMk/>
            <pc:sldMk cId="1360373110" sldId="297"/>
            <ac:picMk id="7" creationId="{841462A0-FCC3-43F4-8A9D-310FEB19B5C2}"/>
          </ac:picMkLst>
        </pc:picChg>
        <pc:picChg chg="mod topLvl">
          <ac:chgData name="Sébastien CIPIERE" userId="4d468383-3995-45a1-b575-8ccf71bcdf6a" providerId="ADAL" clId="{55BDCD88-AAED-4EAA-8FDE-7E22DD1F4D51}" dt="2018-09-06T12:09:42.602" v="534" actId="164"/>
          <ac:picMkLst>
            <pc:docMk/>
            <pc:sldMk cId="1360373110" sldId="297"/>
            <ac:picMk id="8" creationId="{AAEFD6A1-1E82-4822-81FD-BDC1F18AE539}"/>
          </ac:picMkLst>
        </pc:picChg>
        <pc:picChg chg="mod topLvl">
          <ac:chgData name="Sébastien CIPIERE" userId="4d468383-3995-45a1-b575-8ccf71bcdf6a" providerId="ADAL" clId="{55BDCD88-AAED-4EAA-8FDE-7E22DD1F4D51}" dt="2018-09-06T12:09:37.825" v="533" actId="164"/>
          <ac:picMkLst>
            <pc:docMk/>
            <pc:sldMk cId="1360373110" sldId="297"/>
            <ac:picMk id="10" creationId="{09AD8872-2970-4695-AFEF-930CDBB1871C}"/>
          </ac:picMkLst>
        </pc:picChg>
        <pc:picChg chg="mod topLvl">
          <ac:chgData name="Sébastien CIPIERE" userId="4d468383-3995-45a1-b575-8ccf71bcdf6a" providerId="ADAL" clId="{55BDCD88-AAED-4EAA-8FDE-7E22DD1F4D51}" dt="2018-09-06T12:25:32.125" v="703" actId="14100"/>
          <ac:picMkLst>
            <pc:docMk/>
            <pc:sldMk cId="1360373110" sldId="297"/>
            <ac:picMk id="11" creationId="{D40DD9B4-8963-4C9F-B85E-99AF002F2A04}"/>
          </ac:picMkLst>
        </pc:picChg>
        <pc:picChg chg="mod topLvl">
          <ac:chgData name="Sébastien CIPIERE" userId="4d468383-3995-45a1-b575-8ccf71bcdf6a" providerId="ADAL" clId="{55BDCD88-AAED-4EAA-8FDE-7E22DD1F4D51}" dt="2018-09-06T12:17:33.412" v="674" actId="1076"/>
          <ac:picMkLst>
            <pc:docMk/>
            <pc:sldMk cId="1360373110" sldId="297"/>
            <ac:picMk id="12" creationId="{C5E4C6FB-ACEB-4D43-A0F1-C5A2979CC929}"/>
          </ac:picMkLst>
        </pc:picChg>
        <pc:picChg chg="mod topLvl">
          <ac:chgData name="Sébastien CIPIERE" userId="4d468383-3995-45a1-b575-8ccf71bcdf6a" providerId="ADAL" clId="{55BDCD88-AAED-4EAA-8FDE-7E22DD1F4D51}" dt="2018-09-06T12:17:04.624" v="668" actId="1076"/>
          <ac:picMkLst>
            <pc:docMk/>
            <pc:sldMk cId="1360373110" sldId="297"/>
            <ac:picMk id="13" creationId="{5062018C-12F3-4EBF-8AAF-3E5FAB2863D8}"/>
          </ac:picMkLst>
        </pc:picChg>
        <pc:picChg chg="mod topLvl">
          <ac:chgData name="Sébastien CIPIERE" userId="4d468383-3995-45a1-b575-8ccf71bcdf6a" providerId="ADAL" clId="{55BDCD88-AAED-4EAA-8FDE-7E22DD1F4D51}" dt="2018-09-06T12:18:26.566" v="685" actId="1076"/>
          <ac:picMkLst>
            <pc:docMk/>
            <pc:sldMk cId="1360373110" sldId="297"/>
            <ac:picMk id="21" creationId="{C246356D-02E6-4086-BD66-B9025D1BE990}"/>
          </ac:picMkLst>
        </pc:picChg>
        <pc:picChg chg="mod topLvl">
          <ac:chgData name="Sébastien CIPIERE" userId="4d468383-3995-45a1-b575-8ccf71bcdf6a" providerId="ADAL" clId="{55BDCD88-AAED-4EAA-8FDE-7E22DD1F4D51}" dt="2018-09-06T12:20:41.614" v="693" actId="1076"/>
          <ac:picMkLst>
            <pc:docMk/>
            <pc:sldMk cId="1360373110" sldId="297"/>
            <ac:picMk id="22" creationId="{05ADF149-19B2-4546-A0FC-E4F09ED270DE}"/>
          </ac:picMkLst>
        </pc:picChg>
        <pc:picChg chg="mod topLvl">
          <ac:chgData name="Sébastien CIPIERE" userId="4d468383-3995-45a1-b575-8ccf71bcdf6a" providerId="ADAL" clId="{55BDCD88-AAED-4EAA-8FDE-7E22DD1F4D51}" dt="2018-09-06T12:30:14.196" v="743" actId="1076"/>
          <ac:picMkLst>
            <pc:docMk/>
            <pc:sldMk cId="1360373110" sldId="297"/>
            <ac:picMk id="23" creationId="{F8F5D9A5-AA86-45E6-BFE6-30C98B69DBA7}"/>
          </ac:picMkLst>
        </pc:picChg>
        <pc:picChg chg="del mod topLvl">
          <ac:chgData name="Sébastien CIPIERE" userId="4d468383-3995-45a1-b575-8ccf71bcdf6a" providerId="ADAL" clId="{55BDCD88-AAED-4EAA-8FDE-7E22DD1F4D51}" dt="2018-09-06T12:24:39.517" v="696" actId="478"/>
          <ac:picMkLst>
            <pc:docMk/>
            <pc:sldMk cId="1360373110" sldId="297"/>
            <ac:picMk id="24" creationId="{C6725081-1829-42FB-B625-A5182E83E784}"/>
          </ac:picMkLst>
        </pc:picChg>
        <pc:picChg chg="mod topLvl">
          <ac:chgData name="Sébastien CIPIERE" userId="4d468383-3995-45a1-b575-8ccf71bcdf6a" providerId="ADAL" clId="{55BDCD88-AAED-4EAA-8FDE-7E22DD1F4D51}" dt="2018-09-06T12:17:13.692" v="670" actId="1076"/>
          <ac:picMkLst>
            <pc:docMk/>
            <pc:sldMk cId="1360373110" sldId="297"/>
            <ac:picMk id="25" creationId="{9FA02E5D-A74F-402E-9059-3ADC38A77AA3}"/>
          </ac:picMkLst>
        </pc:picChg>
        <pc:picChg chg="mod topLvl">
          <ac:chgData name="Sébastien CIPIERE" userId="4d468383-3995-45a1-b575-8ccf71bcdf6a" providerId="ADAL" clId="{55BDCD88-AAED-4EAA-8FDE-7E22DD1F4D51}" dt="2018-09-06T12:17:58.752" v="679" actId="1076"/>
          <ac:picMkLst>
            <pc:docMk/>
            <pc:sldMk cId="1360373110" sldId="297"/>
            <ac:picMk id="26" creationId="{A17EC304-59D6-4EA2-9F81-8B247DD0CCA4}"/>
          </ac:picMkLst>
        </pc:picChg>
        <pc:picChg chg="add del mod">
          <ac:chgData name="Sébastien CIPIERE" userId="4d468383-3995-45a1-b575-8ccf71bcdf6a" providerId="ADAL" clId="{55BDCD88-AAED-4EAA-8FDE-7E22DD1F4D51}" dt="2018-09-06T11:23:56.122" v="239" actId="478"/>
          <ac:picMkLst>
            <pc:docMk/>
            <pc:sldMk cId="1360373110" sldId="297"/>
            <ac:picMk id="31" creationId="{BCFDD1E7-B883-4E5C-B68A-C6274CEE35F5}"/>
          </ac:picMkLst>
        </pc:picChg>
        <pc:picChg chg="add">
          <ac:chgData name="Sébastien CIPIERE" userId="4d468383-3995-45a1-b575-8ccf71bcdf6a" providerId="ADAL" clId="{55BDCD88-AAED-4EAA-8FDE-7E22DD1F4D51}" dt="2018-09-06T11:23:59.327" v="240"/>
          <ac:picMkLst>
            <pc:docMk/>
            <pc:sldMk cId="1360373110" sldId="297"/>
            <ac:picMk id="32" creationId="{02C342D6-5B86-4788-9418-DB83C4CB9EED}"/>
          </ac:picMkLst>
        </pc:picChg>
        <pc:picChg chg="add mod">
          <ac:chgData name="Sébastien CIPIERE" userId="4d468383-3995-45a1-b575-8ccf71bcdf6a" providerId="ADAL" clId="{55BDCD88-AAED-4EAA-8FDE-7E22DD1F4D51}" dt="2018-09-06T12:25:34.406" v="705" actId="164"/>
          <ac:picMkLst>
            <pc:docMk/>
            <pc:sldMk cId="1360373110" sldId="297"/>
            <ac:picMk id="45" creationId="{D84A6BB7-4C3D-4349-B137-C19841ECC5F1}"/>
          </ac:picMkLst>
        </pc:picChg>
        <pc:picChg chg="mod topLvl">
          <ac:chgData name="Sébastien CIPIERE" userId="4d468383-3995-45a1-b575-8ccf71bcdf6a" providerId="ADAL" clId="{55BDCD88-AAED-4EAA-8FDE-7E22DD1F4D51}" dt="2018-09-06T12:20:12.403" v="688" actId="1076"/>
          <ac:picMkLst>
            <pc:docMk/>
            <pc:sldMk cId="1360373110" sldId="297"/>
            <ac:picMk id="1026" creationId="{F9AAD7A0-DD34-49FF-AC97-725EA26720AE}"/>
          </ac:picMkLst>
        </pc:picChg>
      </pc:sldChg>
      <pc:sldChg chg="del">
        <pc:chgData name="Sébastien CIPIERE" userId="4d468383-3995-45a1-b575-8ccf71bcdf6a" providerId="ADAL" clId="{55BDCD88-AAED-4EAA-8FDE-7E22DD1F4D51}" dt="2018-09-06T11:01:36.076" v="8" actId="2696"/>
        <pc:sldMkLst>
          <pc:docMk/>
          <pc:sldMk cId="1006668227" sldId="298"/>
        </pc:sldMkLst>
      </pc:sldChg>
      <pc:sldChg chg="addSp delSp">
        <pc:chgData name="Sébastien CIPIERE" userId="4d468383-3995-45a1-b575-8ccf71bcdf6a" providerId="ADAL" clId="{55BDCD88-AAED-4EAA-8FDE-7E22DD1F4D51}" dt="2018-09-06T11:25:25.534" v="267"/>
        <pc:sldMkLst>
          <pc:docMk/>
          <pc:sldMk cId="2456771442" sldId="299"/>
        </pc:sldMkLst>
        <pc:picChg chg="del">
          <ac:chgData name="Sébastien CIPIERE" userId="4d468383-3995-45a1-b575-8ccf71bcdf6a" providerId="ADAL" clId="{55BDCD88-AAED-4EAA-8FDE-7E22DD1F4D51}" dt="2018-09-06T11:08:18.177" v="137" actId="478"/>
          <ac:picMkLst>
            <pc:docMk/>
            <pc:sldMk cId="2456771442" sldId="299"/>
            <ac:picMk id="4" creationId="{C21ED906-DBCA-45E3-8659-2A1613370652}"/>
          </ac:picMkLst>
        </pc:picChg>
        <pc:picChg chg="add">
          <ac:chgData name="Sébastien CIPIERE" userId="4d468383-3995-45a1-b575-8ccf71bcdf6a" providerId="ADAL" clId="{55BDCD88-AAED-4EAA-8FDE-7E22DD1F4D51}" dt="2018-09-06T11:25:25.534" v="267"/>
          <ac:picMkLst>
            <pc:docMk/>
            <pc:sldMk cId="2456771442" sldId="299"/>
            <ac:picMk id="5" creationId="{81EC1971-77F8-4F2B-A795-423C7137C3F5}"/>
          </ac:picMkLst>
        </pc:picChg>
      </pc:sldChg>
      <pc:sldChg chg="addSp delSp modSp">
        <pc:chgData name="Sébastien CIPIERE" userId="4d468383-3995-45a1-b575-8ccf71bcdf6a" providerId="ADAL" clId="{55BDCD88-AAED-4EAA-8FDE-7E22DD1F4D51}" dt="2018-09-06T11:45:51.640" v="471" actId="20577"/>
        <pc:sldMkLst>
          <pc:docMk/>
          <pc:sldMk cId="3236474733" sldId="300"/>
        </pc:sldMkLst>
        <pc:spChg chg="mod">
          <ac:chgData name="Sébastien CIPIERE" userId="4d468383-3995-45a1-b575-8ccf71bcdf6a" providerId="ADAL" clId="{55BDCD88-AAED-4EAA-8FDE-7E22DD1F4D51}" dt="2018-09-06T11:45:51.640" v="471" actId="20577"/>
          <ac:spMkLst>
            <pc:docMk/>
            <pc:sldMk cId="3236474733" sldId="300"/>
            <ac:spMk id="3" creationId="{9F5C2D81-A4D9-4E5F-A406-D729EFEB4C5A}"/>
          </ac:spMkLst>
        </pc:spChg>
        <pc:spChg chg="add mod">
          <ac:chgData name="Sébastien CIPIERE" userId="4d468383-3995-45a1-b575-8ccf71bcdf6a" providerId="ADAL" clId="{55BDCD88-AAED-4EAA-8FDE-7E22DD1F4D51}" dt="2018-09-06T11:43:46.217" v="458" actId="20577"/>
          <ac:spMkLst>
            <pc:docMk/>
            <pc:sldMk cId="3236474733" sldId="300"/>
            <ac:spMk id="6" creationId="{368B0476-C8B3-4F02-8E6A-18386DD1F6AF}"/>
          </ac:spMkLst>
        </pc:spChg>
        <pc:picChg chg="del">
          <ac:chgData name="Sébastien CIPIERE" userId="4d468383-3995-45a1-b575-8ccf71bcdf6a" providerId="ADAL" clId="{55BDCD88-AAED-4EAA-8FDE-7E22DD1F4D51}" dt="2018-09-06T11:34:27.724" v="275" actId="478"/>
          <ac:picMkLst>
            <pc:docMk/>
            <pc:sldMk cId="3236474733" sldId="300"/>
            <ac:picMk id="4" creationId="{36BEC799-7BFC-406A-9E38-E29366BA201F}"/>
          </ac:picMkLst>
        </pc:picChg>
        <pc:picChg chg="add">
          <ac:chgData name="Sébastien CIPIERE" userId="4d468383-3995-45a1-b575-8ccf71bcdf6a" providerId="ADAL" clId="{55BDCD88-AAED-4EAA-8FDE-7E22DD1F4D51}" dt="2018-09-06T11:25:15.873" v="261"/>
          <ac:picMkLst>
            <pc:docMk/>
            <pc:sldMk cId="3236474733" sldId="300"/>
            <ac:picMk id="5" creationId="{0CB9EDD8-F444-4816-9BD5-DF58E0DF8B06}"/>
          </ac:picMkLst>
        </pc:picChg>
      </pc:sldChg>
      <pc:sldChg chg="addSp delSp del">
        <pc:chgData name="Sébastien CIPIERE" userId="4d468383-3995-45a1-b575-8ccf71bcdf6a" providerId="ADAL" clId="{55BDCD88-AAED-4EAA-8FDE-7E22DD1F4D51}" dt="2018-09-06T11:35:51.917" v="283" actId="2696"/>
        <pc:sldMkLst>
          <pc:docMk/>
          <pc:sldMk cId="3045935265" sldId="301"/>
        </pc:sldMkLst>
        <pc:picChg chg="del">
          <ac:chgData name="Sébastien CIPIERE" userId="4d468383-3995-45a1-b575-8ccf71bcdf6a" providerId="ADAL" clId="{55BDCD88-AAED-4EAA-8FDE-7E22DD1F4D51}" dt="2018-09-06T11:24:59.717" v="253" actId="478"/>
          <ac:picMkLst>
            <pc:docMk/>
            <pc:sldMk cId="3045935265" sldId="301"/>
            <ac:picMk id="4" creationId="{36BEC799-7BFC-406A-9E38-E29366BA201F}"/>
          </ac:picMkLst>
        </pc:picChg>
        <pc:picChg chg="add">
          <ac:chgData name="Sébastien CIPIERE" userId="4d468383-3995-45a1-b575-8ccf71bcdf6a" providerId="ADAL" clId="{55BDCD88-AAED-4EAA-8FDE-7E22DD1F4D51}" dt="2018-09-06T11:25:14.126" v="260"/>
          <ac:picMkLst>
            <pc:docMk/>
            <pc:sldMk cId="3045935265" sldId="301"/>
            <ac:picMk id="5" creationId="{7B9B3107-9720-4061-A826-0212C77392CE}"/>
          </ac:picMkLst>
        </pc:picChg>
      </pc:sldChg>
      <pc:sldChg chg="addSp delSp del">
        <pc:chgData name="Sébastien CIPIERE" userId="4d468383-3995-45a1-b575-8ccf71bcdf6a" providerId="ADAL" clId="{55BDCD88-AAED-4EAA-8FDE-7E22DD1F4D51}" dt="2018-09-06T11:35:49.854" v="282" actId="2696"/>
        <pc:sldMkLst>
          <pc:docMk/>
          <pc:sldMk cId="897786210" sldId="302"/>
        </pc:sldMkLst>
        <pc:picChg chg="add">
          <ac:chgData name="Sébastien CIPIERE" userId="4d468383-3995-45a1-b575-8ccf71bcdf6a" providerId="ADAL" clId="{55BDCD88-AAED-4EAA-8FDE-7E22DD1F4D51}" dt="2018-09-06T11:25:12.544" v="259"/>
          <ac:picMkLst>
            <pc:docMk/>
            <pc:sldMk cId="897786210" sldId="302"/>
            <ac:picMk id="6" creationId="{65F1B7E0-A8F3-47AB-8F94-0235003B6DAA}"/>
          </ac:picMkLst>
        </pc:picChg>
        <pc:picChg chg="del">
          <ac:chgData name="Sébastien CIPIERE" userId="4d468383-3995-45a1-b575-8ccf71bcdf6a" providerId="ADAL" clId="{55BDCD88-AAED-4EAA-8FDE-7E22DD1F4D51}" dt="2018-09-06T11:25:02.291" v="254" actId="478"/>
          <ac:picMkLst>
            <pc:docMk/>
            <pc:sldMk cId="897786210" sldId="302"/>
            <ac:picMk id="8" creationId="{BC1AE3A9-84BD-49E1-AE47-E7C6E1C3F85D}"/>
          </ac:picMkLst>
        </pc:picChg>
      </pc:sldChg>
      <pc:sldMasterChg chg="addSp delSp modSp modSldLayout">
        <pc:chgData name="Sébastien CIPIERE" userId="4d468383-3995-45a1-b575-8ccf71bcdf6a" providerId="ADAL" clId="{55BDCD88-AAED-4EAA-8FDE-7E22DD1F4D51}" dt="2018-09-06T12:35:24.132" v="770"/>
        <pc:sldMasterMkLst>
          <pc:docMk/>
          <pc:sldMasterMk cId="4177172053" sldId="2147483648"/>
        </pc:sldMasterMkLst>
        <pc:spChg chg="add del mod">
          <ac:chgData name="Sébastien CIPIERE" userId="4d468383-3995-45a1-b575-8ccf71bcdf6a" providerId="ADAL" clId="{55BDCD88-AAED-4EAA-8FDE-7E22DD1F4D51}" dt="2018-09-06T12:34:23.979" v="760" actId="478"/>
          <ac:spMkLst>
            <pc:docMk/>
            <pc:sldMasterMk cId="4177172053" sldId="2147483648"/>
            <ac:spMk id="4" creationId="{599AF6E5-ECDB-4257-9685-BA987523B8EA}"/>
          </ac:spMkLst>
        </pc:spChg>
        <pc:spChg chg="mod">
          <ac:chgData name="Sébastien CIPIERE" userId="4d468383-3995-45a1-b575-8ccf71bcdf6a" providerId="ADAL" clId="{55BDCD88-AAED-4EAA-8FDE-7E22DD1F4D51}" dt="2018-09-06T12:34:37.833" v="764" actId="1076"/>
          <ac:spMkLst>
            <pc:docMk/>
            <pc:sldMasterMk cId="4177172053" sldId="2147483648"/>
            <ac:spMk id="5" creationId="{42AC3F35-0115-4D13-8969-940EE5162FDC}"/>
          </ac:spMkLst>
        </pc:spChg>
        <pc:sldLayoutChg chg="addSp">
          <pc:chgData name="Sébastien CIPIERE" userId="4d468383-3995-45a1-b575-8ccf71bcdf6a" providerId="ADAL" clId="{55BDCD88-AAED-4EAA-8FDE-7E22DD1F4D51}" dt="2018-09-06T12:35:13.123" v="765"/>
          <pc:sldLayoutMkLst>
            <pc:docMk/>
            <pc:sldMasterMk cId="4177172053" sldId="2147483648"/>
            <pc:sldLayoutMk cId="361315973" sldId="2147483649"/>
          </pc:sldLayoutMkLst>
          <pc:spChg chg="add">
            <ac:chgData name="Sébastien CIPIERE" userId="4d468383-3995-45a1-b575-8ccf71bcdf6a" providerId="ADAL" clId="{55BDCD88-AAED-4EAA-8FDE-7E22DD1F4D51}" dt="2018-09-06T12:35:13.123" v="765"/>
            <ac:spMkLst>
              <pc:docMk/>
              <pc:sldMasterMk cId="4177172053" sldId="2147483648"/>
              <pc:sldLayoutMk cId="361315973" sldId="2147483649"/>
              <ac:spMk id="10" creationId="{D7744759-4BA1-4AD3-A4B8-2A3CAE10DAC2}"/>
            </ac:spMkLst>
          </pc:spChg>
        </pc:sldLayoutChg>
        <pc:sldLayoutChg chg="addSp">
          <pc:chgData name="Sébastien CIPIERE" userId="4d468383-3995-45a1-b575-8ccf71bcdf6a" providerId="ADAL" clId="{55BDCD88-AAED-4EAA-8FDE-7E22DD1F4D51}" dt="2018-09-06T12:35:15.739" v="766"/>
          <pc:sldLayoutMkLst>
            <pc:docMk/>
            <pc:sldMasterMk cId="4177172053" sldId="2147483648"/>
            <pc:sldLayoutMk cId="1449398376" sldId="2147483650"/>
          </pc:sldLayoutMkLst>
          <pc:spChg chg="add">
            <ac:chgData name="Sébastien CIPIERE" userId="4d468383-3995-45a1-b575-8ccf71bcdf6a" providerId="ADAL" clId="{55BDCD88-AAED-4EAA-8FDE-7E22DD1F4D51}" dt="2018-09-06T12:35:15.739" v="766"/>
            <ac:spMkLst>
              <pc:docMk/>
              <pc:sldMasterMk cId="4177172053" sldId="2147483648"/>
              <pc:sldLayoutMk cId="1449398376" sldId="2147483650"/>
              <ac:spMk id="9" creationId="{245D8305-4196-4C98-9A64-B84F0AAB29DF}"/>
            </ac:spMkLst>
          </pc:spChg>
        </pc:sldLayoutChg>
        <pc:sldLayoutChg chg="addSp">
          <pc:chgData name="Sébastien CIPIERE" userId="4d468383-3995-45a1-b575-8ccf71bcdf6a" providerId="ADAL" clId="{55BDCD88-AAED-4EAA-8FDE-7E22DD1F4D51}" dt="2018-09-06T12:35:17.084" v="767"/>
          <pc:sldLayoutMkLst>
            <pc:docMk/>
            <pc:sldMasterMk cId="4177172053" sldId="2147483648"/>
            <pc:sldLayoutMk cId="4167404052" sldId="2147483652"/>
          </pc:sldLayoutMkLst>
          <pc:spChg chg="add">
            <ac:chgData name="Sébastien CIPIERE" userId="4d468383-3995-45a1-b575-8ccf71bcdf6a" providerId="ADAL" clId="{55BDCD88-AAED-4EAA-8FDE-7E22DD1F4D51}" dt="2018-09-06T12:35:17.084" v="767"/>
            <ac:spMkLst>
              <pc:docMk/>
              <pc:sldMasterMk cId="4177172053" sldId="2147483648"/>
              <pc:sldLayoutMk cId="4167404052" sldId="2147483652"/>
              <ac:spMk id="11" creationId="{D4471F64-7B55-49E1-94C9-FE3102A4ED6C}"/>
            </ac:spMkLst>
          </pc:spChg>
        </pc:sldLayoutChg>
        <pc:sldLayoutChg chg="addSp">
          <pc:chgData name="Sébastien CIPIERE" userId="4d468383-3995-45a1-b575-8ccf71bcdf6a" providerId="ADAL" clId="{55BDCD88-AAED-4EAA-8FDE-7E22DD1F4D51}" dt="2018-09-06T12:35:18.701" v="768"/>
          <pc:sldLayoutMkLst>
            <pc:docMk/>
            <pc:sldMasterMk cId="4177172053" sldId="2147483648"/>
            <pc:sldLayoutMk cId="72208032" sldId="2147483654"/>
          </pc:sldLayoutMkLst>
          <pc:spChg chg="add">
            <ac:chgData name="Sébastien CIPIERE" userId="4d468383-3995-45a1-b575-8ccf71bcdf6a" providerId="ADAL" clId="{55BDCD88-AAED-4EAA-8FDE-7E22DD1F4D51}" dt="2018-09-06T12:35:18.701" v="768"/>
            <ac:spMkLst>
              <pc:docMk/>
              <pc:sldMasterMk cId="4177172053" sldId="2147483648"/>
              <pc:sldLayoutMk cId="72208032" sldId="2147483654"/>
              <ac:spMk id="8" creationId="{024A7159-5369-4AE9-93B7-14EB7CC15E4F}"/>
            </ac:spMkLst>
          </pc:spChg>
        </pc:sldLayoutChg>
        <pc:sldLayoutChg chg="addSp">
          <pc:chgData name="Sébastien CIPIERE" userId="4d468383-3995-45a1-b575-8ccf71bcdf6a" providerId="ADAL" clId="{55BDCD88-AAED-4EAA-8FDE-7E22DD1F4D51}" dt="2018-09-06T12:35:20.091" v="769"/>
          <pc:sldLayoutMkLst>
            <pc:docMk/>
            <pc:sldMasterMk cId="4177172053" sldId="2147483648"/>
            <pc:sldLayoutMk cId="2563336871" sldId="2147483655"/>
          </pc:sldLayoutMkLst>
          <pc:spChg chg="add">
            <ac:chgData name="Sébastien CIPIERE" userId="4d468383-3995-45a1-b575-8ccf71bcdf6a" providerId="ADAL" clId="{55BDCD88-AAED-4EAA-8FDE-7E22DD1F4D51}" dt="2018-09-06T12:35:20.091" v="769"/>
            <ac:spMkLst>
              <pc:docMk/>
              <pc:sldMasterMk cId="4177172053" sldId="2147483648"/>
              <pc:sldLayoutMk cId="2563336871" sldId="2147483655"/>
              <ac:spMk id="7" creationId="{1E89ADCB-9DD8-450E-9344-7197C8651E0E}"/>
            </ac:spMkLst>
          </pc:spChg>
        </pc:sldLayoutChg>
        <pc:sldLayoutChg chg="addSp">
          <pc:chgData name="Sébastien CIPIERE" userId="4d468383-3995-45a1-b575-8ccf71bcdf6a" providerId="ADAL" clId="{55BDCD88-AAED-4EAA-8FDE-7E22DD1F4D51}" dt="2018-09-06T12:35:24.132" v="770"/>
          <pc:sldLayoutMkLst>
            <pc:docMk/>
            <pc:sldMasterMk cId="4177172053" sldId="2147483648"/>
            <pc:sldLayoutMk cId="4098786279" sldId="2147483659"/>
          </pc:sldLayoutMkLst>
          <pc:spChg chg="add">
            <ac:chgData name="Sébastien CIPIERE" userId="4d468383-3995-45a1-b575-8ccf71bcdf6a" providerId="ADAL" clId="{55BDCD88-AAED-4EAA-8FDE-7E22DD1F4D51}" dt="2018-09-06T12:35:24.132" v="770"/>
            <ac:spMkLst>
              <pc:docMk/>
              <pc:sldMasterMk cId="4177172053" sldId="2147483648"/>
              <pc:sldLayoutMk cId="4098786279" sldId="2147483659"/>
              <ac:spMk id="5" creationId="{1E2ACDF4-2542-43DE-AA5D-D62100D9D070}"/>
            </ac:spMkLst>
          </pc:spChg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ucafr-my.sharepoint.com/personal/sebastien_cipiere_uca_fr/Documents/08-cloud-environnemental/08-observatoire%20de%20l%20allier/interview/20180904-0930-Analyse+graph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ucafr-my.sharepoint.com/personal/sebastien_cipiere_uca_fr/Documents/08-cloud-environnemental/08-observatoire%20de%20l%20allier/interview/20180904-0930-Analyse+graph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ucafr-my.sharepoint.com/personal/sebastien_cipiere_uca_fr/Documents/08-cloud-environnemental/08-observatoire%20de%20l%20allier/interview/20180904-0930-Analyse+graph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ucafr-my.sharepoint.com/personal/sebastien_cipiere_uca_fr/Documents/08-cloud-environnemental/08-observatoire%20de%20l%20allier/interview/20180904-0930-Analyse+graph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Rôles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3F7-4285-A88A-15F6B3243D9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A3F7-4285-A88A-15F6B3243D9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A3F7-4285-A88A-15F6B3243D95}"/>
              </c:ext>
            </c:extLst>
          </c:dPt>
          <c:dLbls>
            <c:dLbl>
              <c:idx val="0"/>
              <c:layout>
                <c:manualLayout>
                  <c:x val="-7.2847981380968235E-2"/>
                  <c:y val="0.14649975739823137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3F7-4285-A88A-15F6B3243D95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3F7-4285-A88A-15F6B3243D95}"/>
                </c:ext>
              </c:extLst>
            </c:dLbl>
            <c:dLbl>
              <c:idx val="2"/>
              <c:layout>
                <c:manualLayout>
                  <c:x val="6.923544751080872E-2"/>
                  <c:y val="-0.2177792158336310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3F7-4285-A88A-15F6B3243D9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'[20180904-0930-Analyse+graph.xlsx]Feuil1'!$AX$4:$AX$6</c:f>
              <c:strCache>
                <c:ptCount val="3"/>
                <c:pt idx="0">
                  <c:v>producteur seul</c:v>
                </c:pt>
                <c:pt idx="1">
                  <c:v>utilisateur seul</c:v>
                </c:pt>
                <c:pt idx="2">
                  <c:v>producteur/utilisateur</c:v>
                </c:pt>
              </c:strCache>
            </c:strRef>
          </c:cat>
          <c:val>
            <c:numRef>
              <c:f>'[20180904-0930-Analyse+graph.xlsx]Feuil1'!$AY$4:$AY$6</c:f>
              <c:numCache>
                <c:formatCode>General</c:formatCode>
                <c:ptCount val="3"/>
                <c:pt idx="0">
                  <c:v>5</c:v>
                </c:pt>
                <c:pt idx="1">
                  <c:v>0</c:v>
                </c:pt>
                <c:pt idx="2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3F7-4285-A88A-15F6B3243D95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radarChart>
        <c:radarStyle val="marker"/>
        <c:varyColors val="0"/>
        <c:ser>
          <c:idx val="0"/>
          <c:order val="0"/>
          <c:spPr>
            <a:ln w="25400" cap="rnd" cmpd="sng" algn="ctr">
              <a:solidFill>
                <a:schemeClr val="accent1"/>
              </a:solidFill>
              <a:prstDash val="sysDot"/>
              <a:round/>
            </a:ln>
            <a:effectLst/>
          </c:spPr>
          <c:marker>
            <c:symbol val="circle"/>
            <c:size val="6"/>
            <c:spPr>
              <a:solidFill>
                <a:schemeClr val="accent1"/>
              </a:solidFill>
              <a:ln>
                <a:noFill/>
              </a:ln>
              <a:effectLst/>
            </c:spPr>
          </c:marker>
          <c:cat>
            <c:strRef>
              <c:f>'[20180904-0930-Analyse+graph.xlsx]Feuil1'!$AU$22:$AU$36</c:f>
              <c:strCache>
                <c:ptCount val="15"/>
                <c:pt idx="0">
                  <c:v>Photographie</c:v>
                </c:pt>
                <c:pt idx="1">
                  <c:v>Fichiers volumineux</c:v>
                </c:pt>
                <c:pt idx="2">
                  <c:v>Pression anthropique</c:v>
                </c:pt>
                <c:pt idx="3">
                  <c:v>Photo aérienne</c:v>
                </c:pt>
                <c:pt idx="4">
                  <c:v>Modèles</c:v>
                </c:pt>
                <c:pt idx="5">
                  <c:v>Données naturalistes</c:v>
                </c:pt>
                <c:pt idx="6">
                  <c:v>Géomorphologie</c:v>
                </c:pt>
                <c:pt idx="7">
                  <c:v>Rapports / Guides</c:v>
                </c:pt>
                <c:pt idx="8">
                  <c:v>Météo</c:v>
                </c:pt>
                <c:pt idx="9">
                  <c:v>Sites WEB</c:v>
                </c:pt>
                <c:pt idx="10">
                  <c:v>Flux de données</c:v>
                </c:pt>
                <c:pt idx="11">
                  <c:v>Qualité de l'eau</c:v>
                </c:pt>
                <c:pt idx="12">
                  <c:v>Historique </c:v>
                </c:pt>
                <c:pt idx="13">
                  <c:v>Fichiers</c:v>
                </c:pt>
                <c:pt idx="14">
                  <c:v>Cartographie</c:v>
                </c:pt>
              </c:strCache>
            </c:strRef>
          </c:cat>
          <c:val>
            <c:numRef>
              <c:f>'[20180904-0930-Analyse+graph.xlsx]Feuil1'!$AV$22:$AV$36</c:f>
              <c:numCache>
                <c:formatCode>General</c:formatCode>
                <c:ptCount val="15"/>
                <c:pt idx="0">
                  <c:v>1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7</c:v>
                </c:pt>
                <c:pt idx="5">
                  <c:v>9</c:v>
                </c:pt>
                <c:pt idx="6">
                  <c:v>9</c:v>
                </c:pt>
                <c:pt idx="7">
                  <c:v>10</c:v>
                </c:pt>
                <c:pt idx="8">
                  <c:v>11</c:v>
                </c:pt>
                <c:pt idx="9">
                  <c:v>11</c:v>
                </c:pt>
                <c:pt idx="10">
                  <c:v>13</c:v>
                </c:pt>
                <c:pt idx="11">
                  <c:v>15</c:v>
                </c:pt>
                <c:pt idx="12">
                  <c:v>19</c:v>
                </c:pt>
                <c:pt idx="13">
                  <c:v>24</c:v>
                </c:pt>
                <c:pt idx="14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55-42DA-8CC6-A2EC0D26DA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6410496"/>
        <c:axId val="56412416"/>
      </c:radarChart>
      <c:catAx>
        <c:axId val="56410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6412416"/>
        <c:crosses val="autoZero"/>
        <c:auto val="1"/>
        <c:lblAlgn val="ctr"/>
        <c:lblOffset val="100"/>
        <c:noMultiLvlLbl val="0"/>
      </c:catAx>
      <c:valAx>
        <c:axId val="56412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64104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Usages</a:t>
            </a:r>
          </a:p>
        </c:rich>
      </c:tx>
      <c:layout>
        <c:manualLayout>
          <c:xMode val="edge"/>
          <c:yMode val="edge"/>
          <c:x val="0.42068802453459381"/>
          <c:y val="0.8934158899202734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radarChart>
        <c:radarStyle val="marker"/>
        <c:varyColors val="0"/>
        <c:ser>
          <c:idx val="0"/>
          <c:order val="0"/>
          <c:spPr>
            <a:ln w="25400" cap="rnd" cmpd="sng" algn="ctr">
              <a:solidFill>
                <a:schemeClr val="accent1"/>
              </a:solidFill>
              <a:prstDash val="sysDot"/>
              <a:round/>
            </a:ln>
            <a:effectLst/>
          </c:spPr>
          <c:marker>
            <c:symbol val="circle"/>
            <c:size val="6"/>
            <c:spPr>
              <a:solidFill>
                <a:schemeClr val="accent1"/>
              </a:solidFill>
              <a:ln>
                <a:noFill/>
              </a:ln>
              <a:effectLst/>
            </c:spPr>
          </c:marker>
          <c:cat>
            <c:strRef>
              <c:f>'[20180904-0930-Analyse+graph.xlsx]Feuil1'!$AU$38:$AU$42</c:f>
              <c:strCache>
                <c:ptCount val="5"/>
                <c:pt idx="0">
                  <c:v>Collecte</c:v>
                </c:pt>
                <c:pt idx="1">
                  <c:v>Pérennisation</c:v>
                </c:pt>
                <c:pt idx="2">
                  <c:v>Stockage</c:v>
                </c:pt>
                <c:pt idx="3">
                  <c:v>Exploitation</c:v>
                </c:pt>
                <c:pt idx="4">
                  <c:v>Partage</c:v>
                </c:pt>
              </c:strCache>
            </c:strRef>
          </c:cat>
          <c:val>
            <c:numRef>
              <c:f>'[20180904-0930-Analyse+graph.xlsx]Feuil1'!$AV$38:$AV$42</c:f>
              <c:numCache>
                <c:formatCode>General</c:formatCode>
                <c:ptCount val="5"/>
                <c:pt idx="0">
                  <c:v>7</c:v>
                </c:pt>
                <c:pt idx="1">
                  <c:v>8</c:v>
                </c:pt>
                <c:pt idx="2">
                  <c:v>10</c:v>
                </c:pt>
                <c:pt idx="3">
                  <c:v>10</c:v>
                </c:pt>
                <c:pt idx="4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7C3-49EA-B386-D05225BFAE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6722560"/>
        <c:axId val="56724480"/>
      </c:radarChart>
      <c:catAx>
        <c:axId val="56722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6724480"/>
        <c:crosses val="autoZero"/>
        <c:auto val="1"/>
        <c:lblAlgn val="ctr"/>
        <c:lblOffset val="100"/>
        <c:noMultiLvlLbl val="0"/>
      </c:catAx>
      <c:valAx>
        <c:axId val="567244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6722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Politique sur la donnée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20184769457009363"/>
          <c:y val="0.19915431260747576"/>
          <c:w val="0.5514819158243518"/>
          <c:h val="0.71502482879295259"/>
        </c:manualLayout>
      </c:layout>
      <c:radarChart>
        <c:radarStyle val="marker"/>
        <c:varyColors val="0"/>
        <c:ser>
          <c:idx val="0"/>
          <c:order val="0"/>
          <c:spPr>
            <a:ln w="25400" cap="rnd" cmpd="sng" algn="ctr">
              <a:solidFill>
                <a:schemeClr val="accent1"/>
              </a:solidFill>
              <a:prstDash val="sysDot"/>
              <a:round/>
            </a:ln>
            <a:effectLst/>
          </c:spPr>
          <c:marker>
            <c:symbol val="circle"/>
            <c:size val="6"/>
            <c:spPr>
              <a:solidFill>
                <a:schemeClr val="accent1"/>
              </a:solidFill>
              <a:ln>
                <a:noFill/>
              </a:ln>
              <a:effectLst/>
            </c:spPr>
          </c:marker>
          <c:cat>
            <c:strRef>
              <c:f>'[20180904-0930-Analyse+graph.xlsx]Feuil1'!$AU$52:$AU$55</c:f>
              <c:strCache>
                <c:ptCount val="4"/>
                <c:pt idx="0">
                  <c:v>Open Data</c:v>
                </c:pt>
                <c:pt idx="1">
                  <c:v>Partage en groupe </c:v>
                </c:pt>
                <c:pt idx="2">
                  <c:v>Privée</c:v>
                </c:pt>
                <c:pt idx="3">
                  <c:v>Convention/pécuniaire</c:v>
                </c:pt>
              </c:strCache>
            </c:strRef>
          </c:cat>
          <c:val>
            <c:numRef>
              <c:f>'[20180904-0930-Analyse+graph.xlsx]Feuil1'!$AV$52:$AV$55</c:f>
              <c:numCache>
                <c:formatCode>General</c:formatCode>
                <c:ptCount val="4"/>
                <c:pt idx="0">
                  <c:v>30</c:v>
                </c:pt>
                <c:pt idx="1">
                  <c:v>7</c:v>
                </c:pt>
                <c:pt idx="2">
                  <c:v>12</c:v>
                </c:pt>
                <c:pt idx="3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746-4514-8DFD-388A0F9AC9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6449280"/>
        <c:axId val="56471936"/>
      </c:radarChart>
      <c:catAx>
        <c:axId val="56449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6471936"/>
        <c:crosses val="autoZero"/>
        <c:auto val="1"/>
        <c:lblAlgn val="ctr"/>
        <c:lblOffset val="100"/>
        <c:noMultiLvlLbl val="0"/>
      </c:catAx>
      <c:valAx>
        <c:axId val="56471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64492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1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50196"/>
        </a:schemeClr>
      </a:solidFill>
      <a:ln w="25400">
        <a:solidFill>
          <a:schemeClr val="phClr"/>
        </a:solidFill>
        <a:prstDash val="sysDot"/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50196"/>
        </a:schemeClr>
      </a:solidFill>
      <a:ln w="25400">
        <a:solidFill>
          <a:schemeClr val="phClr"/>
        </a:solidFill>
        <a:prstDash val="sysDot"/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5400" cap="rnd" cmpd="sng" algn="ctr">
        <a:solidFill>
          <a:schemeClr val="phClr"/>
        </a:solidFill>
        <a:prstDash val="sysDot"/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1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50196"/>
        </a:schemeClr>
      </a:solidFill>
      <a:ln w="25400">
        <a:solidFill>
          <a:schemeClr val="phClr"/>
        </a:solidFill>
        <a:prstDash val="sysDot"/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50196"/>
        </a:schemeClr>
      </a:solidFill>
      <a:ln w="25400">
        <a:solidFill>
          <a:schemeClr val="phClr"/>
        </a:solidFill>
        <a:prstDash val="sysDot"/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5400" cap="rnd" cmpd="sng" algn="ctr">
        <a:solidFill>
          <a:schemeClr val="phClr"/>
        </a:solidFill>
        <a:prstDash val="sysDot"/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1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50196"/>
        </a:schemeClr>
      </a:solidFill>
      <a:ln w="25400">
        <a:solidFill>
          <a:schemeClr val="phClr"/>
        </a:solidFill>
        <a:prstDash val="sysDot"/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50196"/>
        </a:schemeClr>
      </a:solidFill>
      <a:ln w="25400">
        <a:solidFill>
          <a:schemeClr val="phClr"/>
        </a:solidFill>
        <a:prstDash val="sysDot"/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5400" cap="rnd" cmpd="sng" algn="ctr">
        <a:solidFill>
          <a:schemeClr val="phClr"/>
        </a:solidFill>
        <a:prstDash val="sysDot"/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5E2EF7-9240-42BE-BE97-090D9B55764B}" type="datetimeFigureOut">
              <a:rPr lang="fr-FR" smtClean="0"/>
              <a:t>06/09/2018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18F573-6EEE-4B64-8B72-8327C8CC7A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2457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97D02-2270-4E89-87F4-0AF528BE941F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86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Pour </a:t>
            </a:r>
            <a:r>
              <a:rPr lang="en-US" dirty="0" err="1"/>
              <a:t>formaliser</a:t>
            </a:r>
            <a:r>
              <a:rPr lang="en-US" dirty="0"/>
              <a:t> </a:t>
            </a:r>
            <a:r>
              <a:rPr lang="en-US" dirty="0" err="1"/>
              <a:t>l’expression</a:t>
            </a:r>
            <a:r>
              <a:rPr lang="en-US" dirty="0"/>
              <a:t> des </a:t>
            </a:r>
            <a:r>
              <a:rPr lang="en-US" dirty="0" err="1"/>
              <a:t>besoins</a:t>
            </a:r>
            <a:r>
              <a:rPr lang="en-US" dirty="0"/>
              <a:t>, nous </a:t>
            </a:r>
            <a:r>
              <a:rPr lang="en-US" dirty="0" err="1"/>
              <a:t>avons</a:t>
            </a:r>
            <a:r>
              <a:rPr lang="en-US" dirty="0"/>
              <a:t> </a:t>
            </a:r>
            <a:r>
              <a:rPr lang="en-US" dirty="0" err="1"/>
              <a:t>identifié</a:t>
            </a:r>
            <a:r>
              <a:rPr lang="en-US" dirty="0"/>
              <a:t> des </a:t>
            </a:r>
            <a:r>
              <a:rPr lang="en-US" dirty="0" err="1"/>
              <a:t>acteurs</a:t>
            </a:r>
            <a:r>
              <a:rPr lang="en-US" dirty="0"/>
              <a:t> et des r</a:t>
            </a:r>
            <a:r>
              <a:rPr lang="fr-FR" dirty="0" err="1"/>
              <a:t>ôles</a:t>
            </a:r>
            <a:r>
              <a:rPr lang="fr-FR" dirty="0"/>
              <a:t>.</a:t>
            </a:r>
          </a:p>
          <a:p>
            <a:endParaRPr lang="fr-FR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1CE1CB-649D-2748-988E-E424B57267A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766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97D02-2270-4E89-87F4-0AF528BE941F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97945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97D02-2270-4E89-87F4-0AF528BE941F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77177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97D02-2270-4E89-87F4-0AF528BE941F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4151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1" t="3402" r="13775" b="2232"/>
          <a:stretch/>
        </p:blipFill>
        <p:spPr>
          <a:xfrm>
            <a:off x="0" y="-386950"/>
            <a:ext cx="9144000" cy="724495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636911"/>
            <a:ext cx="4536361" cy="4241477"/>
          </a:xfrm>
          <a:prstGeom prst="rect">
            <a:avLst/>
          </a:prstGeom>
        </p:spPr>
      </p:pic>
      <p:pic>
        <p:nvPicPr>
          <p:cNvPr id="5" name="Picture 2" descr="C:\Users\stcalipe\Documents\0-I Site\logos\I-site Logo Blan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906" y="404664"/>
            <a:ext cx="5431382" cy="219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963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178F9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  <p:pic>
        <p:nvPicPr>
          <p:cNvPr id="7" name="Picture 5" descr="Q:\08 - I-Site CAP 20-25\4- Visuels-Illustrations\Logos\logo_I-SITE vecto texte bleu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8264" y="6240122"/>
            <a:ext cx="1421195" cy="57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738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76461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space réservé du numéro de diapositive 4">
            <a:extLst>
              <a:ext uri="{FF2B5EF4-FFF2-40B4-BE49-F238E27FC236}">
                <a16:creationId xmlns:a16="http://schemas.microsoft.com/office/drawing/2014/main" id="{D7744759-4BA1-4AD3-A4B8-2A3CAE10DA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9075" y="6400799"/>
            <a:ext cx="476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34ACA-48A1-4B7C-821A-636C851960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315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78F9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5E5C5C"/>
                </a:solidFill>
              </a:defRPr>
            </a:lvl1pPr>
            <a:lvl2pPr>
              <a:defRPr>
                <a:solidFill>
                  <a:srgbClr val="5E5C5C"/>
                </a:solidFill>
              </a:defRPr>
            </a:lvl2pPr>
            <a:lvl3pPr>
              <a:defRPr>
                <a:solidFill>
                  <a:srgbClr val="5E5C5C"/>
                </a:solidFill>
              </a:defRPr>
            </a:lvl3pPr>
            <a:lvl4pPr>
              <a:defRPr>
                <a:solidFill>
                  <a:srgbClr val="5E5C5C"/>
                </a:solidFill>
              </a:defRPr>
            </a:lvl4pPr>
            <a:lvl5pPr>
              <a:defRPr>
                <a:solidFill>
                  <a:srgbClr val="5E5C5C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pic>
        <p:nvPicPr>
          <p:cNvPr id="7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738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76461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Q:\08 - I-Site CAP 20-25\4- Visuels-Illustrations\Logos\logo_I-SITE vecto texte ble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854" y="6406744"/>
            <a:ext cx="1008112" cy="40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space réservé du numéro de diapositive 4">
            <a:extLst>
              <a:ext uri="{FF2B5EF4-FFF2-40B4-BE49-F238E27FC236}">
                <a16:creationId xmlns:a16="http://schemas.microsoft.com/office/drawing/2014/main" id="{245D8305-4196-4C98-9A64-B84F0AAB29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9075" y="6400799"/>
            <a:ext cx="476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34ACA-48A1-4B7C-821A-636C851960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9398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78F9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4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0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4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0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pic>
        <p:nvPicPr>
          <p:cNvPr id="8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738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76461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Q:\08 - I-Site CAP 20-25\4- Visuels-Illustrations\Logos\logo_I-SITE vecto texte ble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854" y="6406744"/>
            <a:ext cx="1008112" cy="40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Espace réservé du numéro de diapositive 4">
            <a:extLst>
              <a:ext uri="{FF2B5EF4-FFF2-40B4-BE49-F238E27FC236}">
                <a16:creationId xmlns:a16="http://schemas.microsoft.com/office/drawing/2014/main" id="{D4471F64-7B55-49E1-94C9-FE3102A4ED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9075" y="6400799"/>
            <a:ext cx="476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34ACA-48A1-4B7C-821A-636C851960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7404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78F9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6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738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76461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Q:\08 - I-Site CAP 20-25\4- Visuels-Illustrations\Logos\logo_I-SITE vecto texte ble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854" y="6406744"/>
            <a:ext cx="1008112" cy="40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space réservé du numéro de diapositive 4">
            <a:extLst>
              <a:ext uri="{FF2B5EF4-FFF2-40B4-BE49-F238E27FC236}">
                <a16:creationId xmlns:a16="http://schemas.microsoft.com/office/drawing/2014/main" id="{024A7159-5369-4AE9-93B7-14EB7CC15E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9075" y="6400799"/>
            <a:ext cx="476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34ACA-48A1-4B7C-821A-636C851960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208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738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76461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Q:\08 - I-Site CAP 20-25\4- Visuels-Illustrations\Logos\logo_I-SITE vecto texte ble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854" y="6406744"/>
            <a:ext cx="1008112" cy="40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space réservé du numéro de diapositive 4">
            <a:extLst>
              <a:ext uri="{FF2B5EF4-FFF2-40B4-BE49-F238E27FC236}">
                <a16:creationId xmlns:a16="http://schemas.microsoft.com/office/drawing/2014/main" id="{1E89ADCB-9DD8-450E-9344-7197C8651E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9075" y="6400799"/>
            <a:ext cx="476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34ACA-48A1-4B7C-821A-636C851960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3336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erci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738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76461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Q:\08 - I-Site CAP 20-25\4- Visuels-Illustrations\Logos\logo_I-SITE vecto texte ble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854" y="6406744"/>
            <a:ext cx="1008112" cy="40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1259632" y="2924943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MERCI DE VOTRE ATTENTION !</a:t>
            </a:r>
          </a:p>
        </p:txBody>
      </p:sp>
    </p:spTree>
    <p:extLst>
      <p:ext uri="{BB962C8B-B14F-4D97-AF65-F5344CB8AC3E}">
        <p14:creationId xmlns:p14="http://schemas.microsoft.com/office/powerpoint/2010/main" val="2698249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IA 2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738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clahardy\Desktop\Barre pp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764614"/>
            <a:ext cx="9144000" cy="12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Q:\08 - I-Site CAP 20-25\4- Visuels-Illustrations\Logos\logo_I-SITE vecto texte ble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854" y="6406744"/>
            <a:ext cx="1008112" cy="40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299391" y="3861048"/>
            <a:ext cx="55849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0" baseline="0" dirty="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 projet I-Site du Programme Investissement d’Avenir II</a:t>
            </a:r>
            <a:endParaRPr lang="fr-FR" sz="1600" b="0" dirty="0">
              <a:solidFill>
                <a:srgbClr val="5E5C5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7" name="Picture 3" descr="Q:\08 - I-Site CAP 20-25\4- Visuels-Illustrations\Logos\logo_I-SITE vecto texte bleu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010" y="1025484"/>
            <a:ext cx="4105980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Q:\08 - I-Site CAP 20-25\4- Visuels-Illustrations\Logos\Logo PIA vect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19" y="3501008"/>
            <a:ext cx="1007201" cy="100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6670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8B0E16-727E-474D-87F0-74717C129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3AE47C3-65B7-4CC0-83BB-A553FB4872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B68BFCB-3585-4CAF-A11F-40C82B704B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E2ACDF4-2542-43DE-AA5D-D62100D9D0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9075" y="6400799"/>
            <a:ext cx="476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34ACA-48A1-4B7C-821A-636C851960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8786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alphaModFix amt="2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2AC3F35-0115-4D13-8969-940EE5162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9075" y="6400799"/>
            <a:ext cx="476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34ACA-48A1-4B7C-821A-636C851960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7172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49" r:id="rId2"/>
    <p:sldLayoutId id="2147483650" r:id="rId3"/>
    <p:sldLayoutId id="2147483652" r:id="rId4"/>
    <p:sldLayoutId id="2147483654" r:id="rId5"/>
    <p:sldLayoutId id="2147483655" r:id="rId6"/>
    <p:sldLayoutId id="2147483657" r:id="rId7"/>
    <p:sldLayoutId id="2147483656" r:id="rId8"/>
    <p:sldLayoutId id="2147483659" r:id="rId9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178F96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rgbClr val="5E5C5C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rgbClr val="5E5C5C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5E5C5C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rgbClr val="5E5C5C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rgbClr val="5E5C5C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t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tif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t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t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t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t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tif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tif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tif"/><Relationship Id="rId13" Type="http://schemas.openxmlformats.org/officeDocument/2006/relationships/image" Target="../media/image26.jpeg"/><Relationship Id="rId18" Type="http://schemas.openxmlformats.org/officeDocument/2006/relationships/image" Target="../media/image31.pn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image" Target="../media/image16.png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5" Type="http://schemas.openxmlformats.org/officeDocument/2006/relationships/image" Target="../media/image28.jpeg"/><Relationship Id="rId10" Type="http://schemas.openxmlformats.org/officeDocument/2006/relationships/image" Target="../media/image23.png"/><Relationship Id="rId19" Type="http://schemas.openxmlformats.org/officeDocument/2006/relationships/image" Target="../media/image32.png"/><Relationship Id="rId4" Type="http://schemas.openxmlformats.org/officeDocument/2006/relationships/image" Target="../media/image18.jpeg"/><Relationship Id="rId9" Type="http://schemas.openxmlformats.org/officeDocument/2006/relationships/image" Target="../media/image22.jpg"/><Relationship Id="rId14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image" Target="../media/image48.png"/><Relationship Id="rId26" Type="http://schemas.openxmlformats.org/officeDocument/2006/relationships/image" Target="../media/image52.png"/><Relationship Id="rId3" Type="http://schemas.openxmlformats.org/officeDocument/2006/relationships/image" Target="../media/image35.png"/><Relationship Id="rId21" Type="http://schemas.microsoft.com/office/2007/relationships/hdphoto" Target="../media/hdphoto4.wdp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microsoft.com/office/2007/relationships/hdphoto" Target="../media/hdphoto2.wdp"/><Relationship Id="rId25" Type="http://schemas.microsoft.com/office/2007/relationships/hdphoto" Target="../media/hdphoto6.wdp"/><Relationship Id="rId2" Type="http://schemas.openxmlformats.org/officeDocument/2006/relationships/image" Target="../media/image34.png"/><Relationship Id="rId16" Type="http://schemas.openxmlformats.org/officeDocument/2006/relationships/image" Target="../media/image47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24" Type="http://schemas.openxmlformats.org/officeDocument/2006/relationships/image" Target="../media/image51.png"/><Relationship Id="rId5" Type="http://schemas.openxmlformats.org/officeDocument/2006/relationships/image" Target="../media/image37.png"/><Relationship Id="rId15" Type="http://schemas.microsoft.com/office/2007/relationships/hdphoto" Target="../media/hdphoto1.wdp"/><Relationship Id="rId23" Type="http://schemas.microsoft.com/office/2007/relationships/hdphoto" Target="../media/hdphoto5.wdp"/><Relationship Id="rId28" Type="http://schemas.openxmlformats.org/officeDocument/2006/relationships/image" Target="../media/image14.tif"/><Relationship Id="rId10" Type="http://schemas.openxmlformats.org/officeDocument/2006/relationships/image" Target="../media/image42.png"/><Relationship Id="rId19" Type="http://schemas.microsoft.com/office/2007/relationships/hdphoto" Target="../media/hdphoto3.wdp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Relationship Id="rId22" Type="http://schemas.openxmlformats.org/officeDocument/2006/relationships/image" Target="../media/image50.png"/><Relationship Id="rId27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34.png"/><Relationship Id="rId18" Type="http://schemas.openxmlformats.org/officeDocument/2006/relationships/image" Target="../media/image48.png"/><Relationship Id="rId26" Type="http://schemas.openxmlformats.org/officeDocument/2006/relationships/image" Target="../media/image52.png"/><Relationship Id="rId3" Type="http://schemas.openxmlformats.org/officeDocument/2006/relationships/image" Target="../media/image40.png"/><Relationship Id="rId21" Type="http://schemas.microsoft.com/office/2007/relationships/hdphoto" Target="../media/hdphoto4.wdp"/><Relationship Id="rId7" Type="http://schemas.openxmlformats.org/officeDocument/2006/relationships/image" Target="../media/image44.png"/><Relationship Id="rId12" Type="http://schemas.microsoft.com/office/2007/relationships/hdphoto" Target="../media/hdphoto2.wdp"/><Relationship Id="rId17" Type="http://schemas.openxmlformats.org/officeDocument/2006/relationships/image" Target="../media/image38.png"/><Relationship Id="rId25" Type="http://schemas.microsoft.com/office/2007/relationships/hdphoto" Target="../media/hdphoto6.wdp"/><Relationship Id="rId2" Type="http://schemas.openxmlformats.org/officeDocument/2006/relationships/image" Target="../media/image39.png"/><Relationship Id="rId16" Type="http://schemas.openxmlformats.org/officeDocument/2006/relationships/image" Target="../media/image37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11" Type="http://schemas.openxmlformats.org/officeDocument/2006/relationships/image" Target="../media/image47.png"/><Relationship Id="rId24" Type="http://schemas.openxmlformats.org/officeDocument/2006/relationships/image" Target="../media/image51.png"/><Relationship Id="rId5" Type="http://schemas.openxmlformats.org/officeDocument/2006/relationships/image" Target="../media/image42.png"/><Relationship Id="rId15" Type="http://schemas.openxmlformats.org/officeDocument/2006/relationships/image" Target="../media/image36.png"/><Relationship Id="rId23" Type="http://schemas.microsoft.com/office/2007/relationships/hdphoto" Target="../media/hdphoto5.wdp"/><Relationship Id="rId28" Type="http://schemas.openxmlformats.org/officeDocument/2006/relationships/image" Target="../media/image14.tif"/><Relationship Id="rId10" Type="http://schemas.microsoft.com/office/2007/relationships/hdphoto" Target="../media/hdphoto1.wdp"/><Relationship Id="rId19" Type="http://schemas.microsoft.com/office/2007/relationships/hdphoto" Target="../media/hdphoto3.wdp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35.png"/><Relationship Id="rId22" Type="http://schemas.openxmlformats.org/officeDocument/2006/relationships/image" Target="../media/image50.png"/><Relationship Id="rId27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36A61B-65FA-4CE8-AB64-30985D07B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275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bg1"/>
                </a:solidFill>
              </a:rPr>
              <a:t>Étude de faisabilité d’un</a:t>
            </a:r>
            <a:br>
              <a:rPr lang="fr-FR" dirty="0">
                <a:solidFill>
                  <a:schemeClr val="bg1"/>
                </a:solidFill>
              </a:rPr>
            </a:br>
            <a:r>
              <a:rPr lang="fr-FR" dirty="0">
                <a:solidFill>
                  <a:schemeClr val="bg1"/>
                </a:solidFill>
              </a:rPr>
              <a:t>Observatoire de l’Allier</a:t>
            </a:r>
            <a:br>
              <a:rPr lang="fr-FR" dirty="0">
                <a:solidFill>
                  <a:schemeClr val="bg1"/>
                </a:solidFill>
              </a:rPr>
            </a:b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78D9B383-7D2E-4A78-BF6A-EE2B14D6B7FD}"/>
              </a:ext>
            </a:extLst>
          </p:cNvPr>
          <p:cNvSpPr txBox="1">
            <a:spLocks/>
          </p:cNvSpPr>
          <p:nvPr/>
        </p:nvSpPr>
        <p:spPr>
          <a:xfrm>
            <a:off x="161842" y="455662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178F9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 sz="1600" dirty="0">
                <a:solidFill>
                  <a:schemeClr val="bg1"/>
                </a:solidFill>
              </a:rPr>
              <a:t>Septembre 2018 – Sébastien Cipière &amp; Gilles Mailhot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13EDEFC-631F-470B-97AD-1B06503C83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118" y="461403"/>
            <a:ext cx="6862046" cy="1821992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2B44D34A-1926-4C90-9C15-8F7873EAA1BC}"/>
              </a:ext>
            </a:extLst>
          </p:cNvPr>
          <p:cNvGrpSpPr/>
          <p:nvPr/>
        </p:nvGrpSpPr>
        <p:grpSpPr>
          <a:xfrm>
            <a:off x="0" y="5833748"/>
            <a:ext cx="4507264" cy="1024252"/>
            <a:chOff x="436970" y="5158063"/>
            <a:chExt cx="4507264" cy="1024252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59E05662-18E8-45CF-B03D-3BFE0A7A464D}"/>
                </a:ext>
              </a:extLst>
            </p:cNvPr>
            <p:cNvSpPr/>
            <p:nvPr/>
          </p:nvSpPr>
          <p:spPr>
            <a:xfrm>
              <a:off x="436970" y="5158063"/>
              <a:ext cx="4507264" cy="1024252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CF160886-A75B-41B9-A110-94B19DC6E1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812" y="5158063"/>
              <a:ext cx="4172073" cy="890124"/>
            </a:xfrm>
            <a:prstGeom prst="rect">
              <a:avLst/>
            </a:prstGeom>
          </p:spPr>
        </p:pic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239CB1C4-FDFE-4150-94CD-7015D5B151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136" y="4066667"/>
            <a:ext cx="1776255" cy="84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255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B77978-BEF4-4A0F-88B8-3E5C69DDC6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91232"/>
            <a:ext cx="6933537" cy="902681"/>
          </a:xfrm>
        </p:spPr>
        <p:txBody>
          <a:bodyPr/>
          <a:lstStyle/>
          <a:p>
            <a:pPr algn="l"/>
            <a:r>
              <a:rPr lang="fr-FR" dirty="0"/>
              <a:t>Planning</a:t>
            </a:r>
          </a:p>
        </p:txBody>
      </p:sp>
      <p:pic>
        <p:nvPicPr>
          <p:cNvPr id="4" name="Espace réservé pour une image  5">
            <a:extLst>
              <a:ext uri="{FF2B5EF4-FFF2-40B4-BE49-F238E27FC236}">
                <a16:creationId xmlns:a16="http://schemas.microsoft.com/office/drawing/2014/main" id="{B0A2ADC7-3556-45F9-9413-C019F98B6E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4" y="1152938"/>
            <a:ext cx="9080371" cy="478668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D50D660-3E17-40F8-8D1E-2C0059CFB3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242" y="5920989"/>
            <a:ext cx="1776255" cy="845779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91D4A03-75E4-4731-9953-07E8C8A907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D34ACA-48A1-4B7C-821A-636C8519609F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12129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D1C3F9-EB29-D543-A05E-7E977D790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31523" y="153670"/>
            <a:ext cx="5776623" cy="715328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Méthode</a:t>
            </a:r>
            <a:r>
              <a:rPr lang="en-US" dirty="0"/>
              <a:t> de travail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43988C6-B89F-B54B-8048-D97061723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" y="932291"/>
            <a:ext cx="4344512" cy="550031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Interviews</a:t>
            </a:r>
          </a:p>
          <a:p>
            <a:pPr lvl="1"/>
            <a:r>
              <a:rPr lang="fr-FR" sz="2100" noProof="1"/>
              <a:t>Présentielle ou téléphonique</a:t>
            </a:r>
          </a:p>
          <a:p>
            <a:pPr lvl="1"/>
            <a:r>
              <a:rPr lang="fr-FR" sz="2100" noProof="1"/>
              <a:t>1 heure d’échange</a:t>
            </a:r>
          </a:p>
          <a:p>
            <a:endParaRPr lang="fr-FR" noProof="1"/>
          </a:p>
          <a:p>
            <a:r>
              <a:rPr lang="fr-FR" noProof="1"/>
              <a:t>But</a:t>
            </a:r>
          </a:p>
          <a:p>
            <a:pPr lvl="1"/>
            <a:r>
              <a:rPr lang="fr-FR" sz="2100" noProof="1"/>
              <a:t>Acteurs et rôles</a:t>
            </a:r>
          </a:p>
          <a:p>
            <a:pPr lvl="1"/>
            <a:r>
              <a:rPr lang="fr-FR" sz="2100" noProof="1"/>
              <a:t>Sources de données</a:t>
            </a:r>
          </a:p>
          <a:p>
            <a:pPr lvl="2"/>
            <a:r>
              <a:rPr lang="fr-FR" sz="2100" noProof="1"/>
              <a:t>Type, Volumétrie, etc.</a:t>
            </a:r>
          </a:p>
          <a:p>
            <a:pPr lvl="1"/>
            <a:r>
              <a:rPr lang="fr-FR" sz="2100" noProof="1"/>
              <a:t>Usages</a:t>
            </a:r>
          </a:p>
          <a:p>
            <a:pPr lvl="1"/>
            <a:r>
              <a:rPr lang="fr-FR" sz="2100" noProof="1"/>
              <a:t>Propriété intellectuelle</a:t>
            </a:r>
          </a:p>
          <a:p>
            <a:pPr lvl="1"/>
            <a:r>
              <a:rPr lang="fr-FR" sz="2100" noProof="1"/>
              <a:t>Attentes </a:t>
            </a:r>
          </a:p>
          <a:p>
            <a:pPr lvl="1"/>
            <a:r>
              <a:rPr lang="fr-FR" sz="2100" noProof="1"/>
              <a:t>Contraintes</a:t>
            </a:r>
          </a:p>
          <a:p>
            <a:endParaRPr lang="fr-FR" noProof="1"/>
          </a:p>
          <a:p>
            <a:r>
              <a:rPr lang="fr-FR" noProof="1"/>
              <a:t>Synthétisée en CR</a:t>
            </a:r>
          </a:p>
          <a:p>
            <a:pPr lvl="1"/>
            <a:r>
              <a:rPr lang="fr-FR" sz="1900" noProof="1"/>
              <a:t>validés</a:t>
            </a:r>
          </a:p>
          <a:p>
            <a:endParaRPr lang="en-US" dirty="0"/>
          </a:p>
        </p:txBody>
      </p:sp>
      <p:pic>
        <p:nvPicPr>
          <p:cNvPr id="5" name="Espace réservé pour une image  5" descr="20180327-1000-CR-des-interviews.docx - Word">
            <a:extLst>
              <a:ext uri="{FF2B5EF4-FFF2-40B4-BE49-F238E27FC236}">
                <a16:creationId xmlns:a16="http://schemas.microsoft.com/office/drawing/2014/main" id="{5F54C0B5-44FD-4E48-9972-3872D87995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87277" y="1184587"/>
            <a:ext cx="4831772" cy="5357812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25D40CA-40E2-48B8-B761-C7BB6A0907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E332CB3-BAA8-4BF5-84F4-F5F5A0ECD6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9762" y="932291"/>
            <a:ext cx="4506810" cy="522922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D1F7685-8490-4134-A9C2-9FF5BAEF32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242" y="5920989"/>
            <a:ext cx="1776255" cy="84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1620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9F5C2D81-A4D9-4E5F-A406-D729EFEB4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22538"/>
            <a:ext cx="8229600" cy="1143000"/>
          </a:xfrm>
        </p:spPr>
        <p:txBody>
          <a:bodyPr/>
          <a:lstStyle/>
          <a:p>
            <a:r>
              <a:rPr lang="fr-FR" dirty="0"/>
              <a:t>Analyse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1EC1971-77F8-4F2B-A795-423C7137C3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242" y="5920989"/>
            <a:ext cx="1776255" cy="845779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7AF5215-1D3F-4B58-AEA3-94753C048C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D34ACA-48A1-4B7C-821A-636C8519609F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67714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9B899A-F157-4744-8E2E-4327B8F80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Exemples de données de l’observatoire de l’Allier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6FBEAA6-2ABE-481F-A002-D2594E702734}"/>
              </a:ext>
            </a:extLst>
          </p:cNvPr>
          <p:cNvSpPr/>
          <p:nvPr/>
        </p:nvSpPr>
        <p:spPr>
          <a:xfrm>
            <a:off x="0" y="1288648"/>
            <a:ext cx="8600536" cy="5055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endParaRPr lang="fr-FR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r>
              <a:rPr lang="fr-FR" sz="2000" b="1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Mesures physico chimique et Qualité de l’eau </a:t>
            </a:r>
          </a:p>
          <a:p>
            <a:pPr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endParaRPr lang="fr-FR" sz="2000" b="1" kern="0" dirty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r>
              <a:rPr lang="fr-FR" sz="2000" b="1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Hydromorphologie</a:t>
            </a:r>
            <a:endParaRPr lang="fr-FR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endParaRPr lang="fr-FR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r>
              <a:rPr lang="fr-FR" sz="2000" b="1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Hauteur des nappes</a:t>
            </a:r>
            <a:endParaRPr lang="fr-FR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endParaRPr lang="fr-FR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r>
              <a:rPr lang="fr-FR" sz="2000" b="1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Pression touristique / anthropique</a:t>
            </a:r>
            <a:endParaRPr lang="fr-FR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endParaRPr lang="fr-FR" sz="2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r>
              <a:rPr lang="fr-FR" sz="2000" b="1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Biodiversité</a:t>
            </a:r>
          </a:p>
          <a:p>
            <a:pPr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endParaRPr lang="fr-FR" sz="2000" b="1" kern="0" dirty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r>
              <a:rPr lang="fr-FR" sz="2000" b="1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Cartographie et Photographie aérienne, Etc.</a:t>
            </a:r>
          </a:p>
          <a:p>
            <a:pPr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endParaRPr lang="fr-FR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3" fontAlgn="base">
              <a:spcBef>
                <a:spcPts val="300"/>
              </a:spcBef>
              <a:buClr>
                <a:srgbClr val="000000"/>
              </a:buClr>
              <a:tabLst>
                <a:tab pos="450215" algn="l"/>
              </a:tabLst>
            </a:pPr>
            <a:endParaRPr lang="fr-FR" sz="2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51819D9-B8A8-4237-9FEB-A186302983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242" y="5920989"/>
            <a:ext cx="1776255" cy="845779"/>
          </a:xfrm>
          <a:prstGeom prst="rect">
            <a:avLst/>
          </a:prstGeom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E338E23-808A-4C02-BD98-4AEB650DF6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D34ACA-48A1-4B7C-821A-636C8519609F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8822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2C5735-1768-7346-9F75-672AF2ECC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Acteurs</a:t>
            </a:r>
            <a:r>
              <a:rPr lang="en-US" dirty="0"/>
              <a:t> et r</a:t>
            </a:r>
            <a:r>
              <a:rPr lang="fr-FR" dirty="0" err="1"/>
              <a:t>ôles</a:t>
            </a:r>
            <a:endParaRPr lang="en-US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1AE698B-B51A-A840-B9C6-96E7E7E6EB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843" y="1717587"/>
            <a:ext cx="3400425" cy="3263504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Producteur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Utilisateur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Producteur</a:t>
            </a:r>
            <a:r>
              <a:rPr lang="en-US" dirty="0"/>
              <a:t>/</a:t>
            </a:r>
            <a:br>
              <a:rPr lang="en-US" dirty="0"/>
            </a:br>
            <a:r>
              <a:rPr lang="en-US" dirty="0" err="1"/>
              <a:t>Utilisateur</a:t>
            </a:r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A6B9176-21D1-46B1-97F2-50BC8572B5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C77AA8-3D05-4F19-A3FF-A280AA0BD795}" type="slidenum">
              <a:rPr lang="fr-FR" smtClean="0"/>
              <a:t>14</a:t>
            </a:fld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58DEA60-519A-4B48-94F4-A48753477E12}"/>
              </a:ext>
            </a:extLst>
          </p:cNvPr>
          <p:cNvSpPr txBox="1"/>
          <p:nvPr/>
        </p:nvSpPr>
        <p:spPr>
          <a:xfrm>
            <a:off x="4734326" y="5131066"/>
            <a:ext cx="3254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Rôle des personnes interviewées</a:t>
            </a:r>
          </a:p>
        </p:txBody>
      </p:sp>
      <p:graphicFrame>
        <p:nvGraphicFramePr>
          <p:cNvPr id="8" name="Graphique 7">
            <a:extLst>
              <a:ext uri="{FF2B5EF4-FFF2-40B4-BE49-F238E27FC236}">
                <a16:creationId xmlns:a16="http://schemas.microsoft.com/office/drawing/2014/main" id="{56C56689-E25E-4482-B628-B97A84A2C49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4455399"/>
              </p:ext>
            </p:extLst>
          </p:nvPr>
        </p:nvGraphicFramePr>
        <p:xfrm>
          <a:off x="3000375" y="1417637"/>
          <a:ext cx="5886450" cy="35634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Image 9">
            <a:extLst>
              <a:ext uri="{FF2B5EF4-FFF2-40B4-BE49-F238E27FC236}">
                <a16:creationId xmlns:a16="http://schemas.microsoft.com/office/drawing/2014/main" id="{949B69AE-D86E-4F7D-AE1A-95BB093623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242" y="5920989"/>
            <a:ext cx="1776255" cy="84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1285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CDF9674-B337-4359-9DEB-FD3CBE8A46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244DCE-B4D8-43B0-ADC5-A1F71067AED3}" type="slidenum">
              <a:rPr lang="fr-FR" smtClean="0"/>
              <a:t>15</a:t>
            </a:fld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D2A8076-B8C1-1B41-AA0F-5602F074510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Les point d’intérêt des </a:t>
            </a:r>
            <a:br>
              <a:rPr lang="fr-FR" dirty="0"/>
            </a:br>
            <a:r>
              <a:rPr lang="fr-FR" dirty="0"/>
              <a:t>acteurs rencontrés</a:t>
            </a:r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49CC97E2-4775-4E37-80FA-9C23CC74B07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0036716"/>
              </p:ext>
            </p:extLst>
          </p:nvPr>
        </p:nvGraphicFramePr>
        <p:xfrm>
          <a:off x="1057274" y="1590260"/>
          <a:ext cx="7347255" cy="44676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F27C2C30-880F-4BF4-B833-8A3A759AB2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242" y="5920989"/>
            <a:ext cx="1776255" cy="84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2212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91F2FE-E1CF-0F43-9DB8-038B893BA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Usages des acteurs rencontrés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6A6C914-3603-C649-9177-F10C40456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647" y="1756912"/>
            <a:ext cx="3107302" cy="3263504"/>
          </a:xfrm>
        </p:spPr>
        <p:txBody>
          <a:bodyPr>
            <a:normAutofit/>
          </a:bodyPr>
          <a:lstStyle/>
          <a:p>
            <a:r>
              <a:rPr lang="fr-FR" dirty="0"/>
              <a:t>Collecte</a:t>
            </a:r>
          </a:p>
          <a:p>
            <a:r>
              <a:rPr lang="fr-FR" dirty="0"/>
              <a:t>Pérennisation</a:t>
            </a:r>
          </a:p>
          <a:p>
            <a:r>
              <a:rPr lang="fr-FR" dirty="0"/>
              <a:t>Stockage</a:t>
            </a:r>
          </a:p>
          <a:p>
            <a:r>
              <a:rPr lang="fr-FR" dirty="0"/>
              <a:t>Exploitation</a:t>
            </a:r>
          </a:p>
          <a:p>
            <a:r>
              <a:rPr lang="fr-FR" dirty="0"/>
              <a:t>Partage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FCB28FC-ED8D-4305-B7BE-FADEA02557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2B31EF-7B81-4364-9650-D97C0C42329D}" type="slidenum">
              <a:rPr lang="fr-FR" smtClean="0"/>
              <a:t>16</a:t>
            </a:fld>
            <a:endParaRPr lang="fr-FR" dirty="0"/>
          </a:p>
        </p:txBody>
      </p:sp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54734E98-791B-4999-A777-B7E659E8420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5369772"/>
              </p:ext>
            </p:extLst>
          </p:nvPr>
        </p:nvGraphicFramePr>
        <p:xfrm>
          <a:off x="3409949" y="1417637"/>
          <a:ext cx="5857876" cy="4497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BEF81766-868F-42D9-AB7D-8C21CE2BE8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242" y="5920989"/>
            <a:ext cx="1776255" cy="84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8864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035B9C-7A04-E340-B186-418F27182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Politiques de partage des </a:t>
            </a:r>
            <a:br>
              <a:rPr lang="fr-FR" dirty="0"/>
            </a:br>
            <a:r>
              <a:rPr lang="fr-FR" dirty="0"/>
              <a:t>acteurs rencontrés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19BE70C-41BF-4554-95BD-44B92309D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61" y="1600201"/>
            <a:ext cx="4675367" cy="5039138"/>
          </a:xfrm>
        </p:spPr>
        <p:txBody>
          <a:bodyPr>
            <a:normAutofit/>
          </a:bodyPr>
          <a:lstStyle/>
          <a:p>
            <a:r>
              <a:rPr lang="fr-FR" dirty="0"/>
              <a:t>Open Data</a:t>
            </a:r>
          </a:p>
          <a:p>
            <a:endParaRPr lang="fr-FR" dirty="0"/>
          </a:p>
          <a:p>
            <a:r>
              <a:rPr lang="fr-FR" dirty="0"/>
              <a:t>Partage en groupe </a:t>
            </a:r>
          </a:p>
          <a:p>
            <a:endParaRPr lang="fr-FR" dirty="0"/>
          </a:p>
          <a:p>
            <a:r>
              <a:rPr lang="fr-FR" dirty="0"/>
              <a:t>Privée</a:t>
            </a:r>
          </a:p>
          <a:p>
            <a:endParaRPr lang="fr-FR" dirty="0"/>
          </a:p>
          <a:p>
            <a:r>
              <a:rPr lang="fr-FR" dirty="0"/>
              <a:t>Convention/pécuniaire</a:t>
            </a:r>
          </a:p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CCC171D-6BDD-45D6-B9B5-8EC733574D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4172B2-2A9A-4520-81C6-623E8B7BAB7D}" type="slidenum">
              <a:rPr lang="fr-FR" smtClean="0"/>
              <a:t>17</a:t>
            </a:fld>
            <a:endParaRPr lang="fr-FR" dirty="0"/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6BB93AEB-C9C1-469F-BF68-C6F6CF8DB5A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1855356"/>
              </p:ext>
            </p:extLst>
          </p:nvPr>
        </p:nvGraphicFramePr>
        <p:xfrm>
          <a:off x="3543300" y="1357312"/>
          <a:ext cx="6124575" cy="4143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1DC2D597-CAED-47EA-9FC5-60432ABF7C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242" y="5920989"/>
            <a:ext cx="1776255" cy="84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491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9F5C2D81-A4D9-4E5F-A406-D729EFEB4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1232"/>
            <a:ext cx="8229600" cy="1143000"/>
          </a:xfrm>
        </p:spPr>
        <p:txBody>
          <a:bodyPr/>
          <a:lstStyle/>
          <a:p>
            <a:r>
              <a:rPr lang="fr-FR" dirty="0"/>
              <a:t> Synthèse / Tendances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CB9EDD8-F444-4816-9BD5-DF58E0DF8B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242" y="5920989"/>
            <a:ext cx="1776255" cy="845779"/>
          </a:xfrm>
          <a:prstGeom prst="rect">
            <a:avLst/>
          </a:prstGeom>
        </p:spPr>
      </p:pic>
      <p:sp>
        <p:nvSpPr>
          <p:cNvPr id="6" name="Espace réservé du contenu 3">
            <a:extLst>
              <a:ext uri="{FF2B5EF4-FFF2-40B4-BE49-F238E27FC236}">
                <a16:creationId xmlns:a16="http://schemas.microsoft.com/office/drawing/2014/main" id="{368B0476-C8B3-4F02-8E6A-18386DD1F6AF}"/>
              </a:ext>
            </a:extLst>
          </p:cNvPr>
          <p:cNvSpPr txBox="1">
            <a:spLocks/>
          </p:cNvSpPr>
          <p:nvPr/>
        </p:nvSpPr>
        <p:spPr>
          <a:xfrm>
            <a:off x="663503" y="1304740"/>
            <a:ext cx="8229600" cy="50391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5E5C5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85% de Producteur / utilisateur</a:t>
            </a:r>
          </a:p>
          <a:p>
            <a:r>
              <a:rPr lang="fr-FR" dirty="0"/>
              <a:t>0% d’exclusivement utilisateur </a:t>
            </a:r>
          </a:p>
          <a:p>
            <a:endParaRPr lang="fr-FR" dirty="0"/>
          </a:p>
          <a:p>
            <a:r>
              <a:rPr lang="fr-FR" dirty="0"/>
              <a:t>70% de partage</a:t>
            </a:r>
          </a:p>
          <a:p>
            <a:endParaRPr lang="fr-FR" dirty="0"/>
          </a:p>
          <a:p>
            <a:r>
              <a:rPr lang="fr-FR" dirty="0"/>
              <a:t>80% d’Open Data</a:t>
            </a:r>
          </a:p>
          <a:p>
            <a:endParaRPr lang="fr-FR" dirty="0"/>
          </a:p>
          <a:p>
            <a:r>
              <a:rPr lang="fr-FR" dirty="0"/>
              <a:t>70% cartographie</a:t>
            </a:r>
          </a:p>
          <a:p>
            <a:endParaRPr lang="fr-FR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44162AB-BC4B-4C06-ADCA-77A2E9E5B2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D34ACA-48A1-4B7C-821A-636C8519609F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64747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E794BB62-4F51-42FD-9B03-E21DC0BC5226}"/>
              </a:ext>
            </a:extLst>
          </p:cNvPr>
          <p:cNvGrpSpPr/>
          <p:nvPr/>
        </p:nvGrpSpPr>
        <p:grpSpPr>
          <a:xfrm>
            <a:off x="2318368" y="4307273"/>
            <a:ext cx="4507264" cy="1024252"/>
            <a:chOff x="436970" y="5158063"/>
            <a:chExt cx="4507264" cy="1024252"/>
          </a:xfrm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0A273254-426A-4EAE-A5C7-72DBDC32B42F}"/>
                </a:ext>
              </a:extLst>
            </p:cNvPr>
            <p:cNvSpPr/>
            <p:nvPr/>
          </p:nvSpPr>
          <p:spPr>
            <a:xfrm>
              <a:off x="436970" y="5158063"/>
              <a:ext cx="4507264" cy="1024252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0E91BA0F-D5C4-4C0F-A950-9CB483C491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812" y="5158063"/>
              <a:ext cx="4172073" cy="890124"/>
            </a:xfrm>
            <a:prstGeom prst="rect">
              <a:avLst/>
            </a:prstGeom>
          </p:spPr>
        </p:pic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384B663F-73DD-4542-AC39-1F2FABA7F1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569" y="5928544"/>
            <a:ext cx="1054739" cy="1054739"/>
          </a:xfrm>
          <a:prstGeom prst="rect">
            <a:avLst/>
          </a:prstGeom>
        </p:spPr>
      </p:pic>
      <p:pic>
        <p:nvPicPr>
          <p:cNvPr id="7" name="Image 6" descr="U:\CAP 2025\Démarrage du projet\Investissements_d'avenir_-_logo.jpeg">
            <a:extLst>
              <a:ext uri="{FF2B5EF4-FFF2-40B4-BE49-F238E27FC236}">
                <a16:creationId xmlns:a16="http://schemas.microsoft.com/office/drawing/2014/main" id="{273EB570-8D72-43F8-813C-5ED312DB39B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39" y="6199407"/>
            <a:ext cx="513009" cy="492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3" descr="C:\Users\cipiere\Documents\ginseng\image\logo\logoCNRS_UK.gif">
            <a:extLst>
              <a:ext uri="{FF2B5EF4-FFF2-40B4-BE49-F238E27FC236}">
                <a16:creationId xmlns:a16="http://schemas.microsoft.com/office/drawing/2014/main" id="{0A21D12E-A1B3-47D7-9311-4300DEDC9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941" y="6188924"/>
            <a:ext cx="513010" cy="51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2D575EC-FA2F-44E5-AC2A-417B77F769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242" y="5920989"/>
            <a:ext cx="1776255" cy="84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4570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B77978-BEF4-4A0F-88B8-3E5C69DDC6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91232"/>
            <a:ext cx="7772400" cy="966291"/>
          </a:xfrm>
        </p:spPr>
        <p:txBody>
          <a:bodyPr/>
          <a:lstStyle/>
          <a:p>
            <a:pPr algn="l"/>
            <a:r>
              <a:rPr lang="fr-FR" dirty="0"/>
              <a:t>Objectifs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8C747A1-FF8D-4049-BB7B-424AA9D2CC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781" y="1359673"/>
            <a:ext cx="8884387" cy="4627659"/>
          </a:xfrm>
        </p:spPr>
        <p:txBody>
          <a:bodyPr>
            <a:normAutofit/>
          </a:bodyPr>
          <a:lstStyle/>
          <a:p>
            <a:pPr algn="just"/>
            <a:r>
              <a:rPr lang="fr-FR" sz="2800" b="1" dirty="0"/>
              <a:t>L’étude de faisabilité de l'Observatoire de l'Allier</a:t>
            </a:r>
            <a:r>
              <a:rPr lang="fr-FR" sz="2800" dirty="0"/>
              <a:t>  a pour but de:</a:t>
            </a:r>
          </a:p>
          <a:p>
            <a:pPr algn="just"/>
            <a:endParaRPr lang="fr-FR" dirty="0"/>
          </a:p>
          <a:p>
            <a:pPr algn="just"/>
            <a:r>
              <a:rPr lang="fr-FR" sz="2800" dirty="0"/>
              <a:t>définir les objectifs et conditions de mise en œuvre d’un dispositif scientifique, coordonné et partagé d’observation de la rivière Allier dans toutes ses composantes, physiques, environnementales, humaines et économiques.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2723358-BD93-4E6C-9DE6-17C7AC5DAA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242" y="5920989"/>
            <a:ext cx="1776255" cy="845779"/>
          </a:xfrm>
          <a:prstGeom prst="rect">
            <a:avLst/>
          </a:prstGeom>
        </p:spPr>
      </p:pic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FAB9303-8C03-4DD3-AB4E-829A6F3488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D34ACA-48A1-4B7C-821A-636C8519609F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02483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B4100084-EA87-4C4E-BD2F-1A0D43C8D121}"/>
              </a:ext>
            </a:extLst>
          </p:cNvPr>
          <p:cNvGrpSpPr/>
          <p:nvPr/>
        </p:nvGrpSpPr>
        <p:grpSpPr>
          <a:xfrm>
            <a:off x="2512261" y="4768449"/>
            <a:ext cx="4507264" cy="1024252"/>
            <a:chOff x="436970" y="5158063"/>
            <a:chExt cx="4507264" cy="1024252"/>
          </a:xfrm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54D98A26-FB5E-4A7A-B24F-66351AA7A45A}"/>
                </a:ext>
              </a:extLst>
            </p:cNvPr>
            <p:cNvSpPr/>
            <p:nvPr/>
          </p:nvSpPr>
          <p:spPr>
            <a:xfrm>
              <a:off x="436970" y="5158063"/>
              <a:ext cx="4507264" cy="1024252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65322513-50C4-4EBB-B66B-43D7BE5F72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812" y="5158063"/>
              <a:ext cx="4172073" cy="890124"/>
            </a:xfrm>
            <a:prstGeom prst="rect">
              <a:avLst/>
            </a:prstGeom>
          </p:spPr>
        </p:pic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766CC8BD-B7CA-401D-AF7A-354BF824C8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569" y="5928544"/>
            <a:ext cx="1054739" cy="1054739"/>
          </a:xfrm>
          <a:prstGeom prst="rect">
            <a:avLst/>
          </a:prstGeom>
        </p:spPr>
      </p:pic>
      <p:pic>
        <p:nvPicPr>
          <p:cNvPr id="7" name="Image 6" descr="U:\CAP 2025\Démarrage du projet\Investissements_d'avenir_-_logo.jpeg">
            <a:extLst>
              <a:ext uri="{FF2B5EF4-FFF2-40B4-BE49-F238E27FC236}">
                <a16:creationId xmlns:a16="http://schemas.microsoft.com/office/drawing/2014/main" id="{8DC67655-A6F7-4B69-A35A-A50CCDF9006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39" y="6199407"/>
            <a:ext cx="513009" cy="492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3" descr="C:\Users\cipiere\Documents\ginseng\image\logo\logoCNRS_UK.gif">
            <a:extLst>
              <a:ext uri="{FF2B5EF4-FFF2-40B4-BE49-F238E27FC236}">
                <a16:creationId xmlns:a16="http://schemas.microsoft.com/office/drawing/2014/main" id="{4EC64D40-6149-4FDC-B15C-D0DBF30A3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941" y="6188924"/>
            <a:ext cx="513010" cy="51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508AB6F-D14D-4945-AA0E-F0B1182AFB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242" y="5920989"/>
            <a:ext cx="1776255" cy="84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4486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22A14E-6E90-486D-B4DC-89B574E6AD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5509"/>
            <a:ext cx="6305384" cy="886356"/>
          </a:xfrm>
        </p:spPr>
        <p:txBody>
          <a:bodyPr/>
          <a:lstStyle/>
          <a:p>
            <a:r>
              <a:rPr lang="fr-FR" dirty="0"/>
              <a:t>Périmètre géographique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DCCA1CA-7430-4E0F-90DA-E41703DA6C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FC2696D-BB45-464B-BC56-61DE9598A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158" y="1001865"/>
            <a:ext cx="6007211" cy="524564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E90F4E0-07E9-4B5B-A5F6-5756A56A75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242" y="5920989"/>
            <a:ext cx="1776255" cy="845779"/>
          </a:xfrm>
          <a:prstGeom prst="rect">
            <a:avLst/>
          </a:prstGeom>
        </p:spPr>
      </p:pic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90EBDAD-1A90-4DB4-9856-0919836F53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D34ACA-48A1-4B7C-821A-636C8519609F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6102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Ellipse 45">
            <a:extLst>
              <a:ext uri="{FF2B5EF4-FFF2-40B4-BE49-F238E27FC236}">
                <a16:creationId xmlns:a16="http://schemas.microsoft.com/office/drawing/2014/main" id="{01D793F6-0FD6-4DC7-B891-8BD681086B7E}"/>
              </a:ext>
            </a:extLst>
          </p:cNvPr>
          <p:cNvSpPr/>
          <p:nvPr/>
        </p:nvSpPr>
        <p:spPr>
          <a:xfrm>
            <a:off x="2045455" y="519810"/>
            <a:ext cx="5003239" cy="5003239"/>
          </a:xfrm>
          <a:prstGeom prst="ellipse">
            <a:avLst/>
          </a:prstGeom>
          <a:noFill/>
          <a:ln>
            <a:solidFill>
              <a:srgbClr val="385D8A">
                <a:alpha val="29020"/>
              </a:srgb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0B77978-BEF4-4A0F-88B8-3E5C69DDC6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91232"/>
            <a:ext cx="6933537" cy="902681"/>
          </a:xfrm>
        </p:spPr>
        <p:txBody>
          <a:bodyPr/>
          <a:lstStyle/>
          <a:p>
            <a:pPr algn="l"/>
            <a:r>
              <a:rPr lang="fr-FR" dirty="0"/>
              <a:t>équipe</a:t>
            </a:r>
          </a:p>
        </p:txBody>
      </p:sp>
      <p:pic>
        <p:nvPicPr>
          <p:cNvPr id="6" name="Image 5" descr="C:\Users\cipiere\AppData\Local\Microsoft\Windows\INetCache\Content.Word\FRE.PNG">
            <a:extLst>
              <a:ext uri="{FF2B5EF4-FFF2-40B4-BE49-F238E27FC236}">
                <a16:creationId xmlns:a16="http://schemas.microsoft.com/office/drawing/2014/main" id="{52D01FE6-36F5-47F3-A66F-A1DF50D8E3D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691" y="2328616"/>
            <a:ext cx="3013487" cy="159306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5A01B316-E169-4636-862C-9B249CBABD26}"/>
              </a:ext>
            </a:extLst>
          </p:cNvPr>
          <p:cNvGrpSpPr/>
          <p:nvPr/>
        </p:nvGrpSpPr>
        <p:grpSpPr>
          <a:xfrm>
            <a:off x="4024804" y="164520"/>
            <a:ext cx="1189913" cy="2076924"/>
            <a:chOff x="791741" y="2503452"/>
            <a:chExt cx="1189913" cy="2076924"/>
          </a:xfrm>
        </p:grpSpPr>
        <p:pic>
          <p:nvPicPr>
            <p:cNvPr id="10" name="Image 9" descr="Gilles Fudan 4">
              <a:extLst>
                <a:ext uri="{FF2B5EF4-FFF2-40B4-BE49-F238E27FC236}">
                  <a16:creationId xmlns:a16="http://schemas.microsoft.com/office/drawing/2014/main" id="{09AD8872-2970-4695-AFEF-930CDBB187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9164" y="2503452"/>
              <a:ext cx="636199" cy="84382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AD0BBE23-A049-4414-9BBB-5838CCB46204}"/>
                </a:ext>
              </a:extLst>
            </p:cNvPr>
            <p:cNvSpPr txBox="1"/>
            <p:nvPr/>
          </p:nvSpPr>
          <p:spPr>
            <a:xfrm>
              <a:off x="862119" y="3411825"/>
              <a:ext cx="10502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dirty="0"/>
                <a:t>Gilles Mailhot</a:t>
              </a:r>
            </a:p>
            <a:p>
              <a:pPr algn="ctr"/>
              <a:r>
                <a:rPr lang="fr-FR" sz="1200" dirty="0"/>
                <a:t>DR</a:t>
              </a:r>
            </a:p>
          </p:txBody>
        </p:sp>
        <p:pic>
          <p:nvPicPr>
            <p:cNvPr id="1026" name="Picture 2" descr="RÃ©sultat de recherche d'images pour &quot;logo iccf&quot;">
              <a:extLst>
                <a:ext uri="{FF2B5EF4-FFF2-40B4-BE49-F238E27FC236}">
                  <a16:creationId xmlns:a16="http://schemas.microsoft.com/office/drawing/2014/main" id="{F9AAD7A0-DD34-49FF-AC97-725EA26720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741" y="3863561"/>
              <a:ext cx="1189913" cy="7168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Image 27">
            <a:extLst>
              <a:ext uri="{FF2B5EF4-FFF2-40B4-BE49-F238E27FC236}">
                <a16:creationId xmlns:a16="http://schemas.microsoft.com/office/drawing/2014/main" id="{E5F86648-5FE3-402C-993F-0851BABD13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569" y="5928544"/>
            <a:ext cx="1054739" cy="1054739"/>
          </a:xfrm>
          <a:prstGeom prst="rect">
            <a:avLst/>
          </a:prstGeom>
        </p:spPr>
      </p:pic>
      <p:pic>
        <p:nvPicPr>
          <p:cNvPr id="29" name="Image 28" descr="U:\CAP 2025\Démarrage du projet\Investissements_d'avenir_-_logo.jpeg">
            <a:extLst>
              <a:ext uri="{FF2B5EF4-FFF2-40B4-BE49-F238E27FC236}">
                <a16:creationId xmlns:a16="http://schemas.microsoft.com/office/drawing/2014/main" id="{E31EDD95-6E9C-4DD9-BA7B-4ACDD732D17B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39" y="6199407"/>
            <a:ext cx="513009" cy="492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3" descr="C:\Users\cipiere\Documents\ginseng\image\logo\logoCNRS_UK.gif">
            <a:extLst>
              <a:ext uri="{FF2B5EF4-FFF2-40B4-BE49-F238E27FC236}">
                <a16:creationId xmlns:a16="http://schemas.microsoft.com/office/drawing/2014/main" id="{C4465CAD-14EF-4823-A0B0-7E06E36A8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941" y="6188924"/>
            <a:ext cx="513010" cy="51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02C342D6-5B86-4788-9418-DB83C4CB9E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242" y="5920989"/>
            <a:ext cx="1776255" cy="845779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BF10EE2E-64C8-4A0E-8CC5-B6A98BC688B4}"/>
              </a:ext>
            </a:extLst>
          </p:cNvPr>
          <p:cNvGrpSpPr/>
          <p:nvPr/>
        </p:nvGrpSpPr>
        <p:grpSpPr>
          <a:xfrm>
            <a:off x="1949873" y="541005"/>
            <a:ext cx="1387367" cy="2023301"/>
            <a:chOff x="1696212" y="2503452"/>
            <a:chExt cx="1387367" cy="2023301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AAEFD6A1-1E82-4822-81FD-BDC1F18AE53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3687" y="2503452"/>
              <a:ext cx="600000" cy="840000"/>
            </a:xfrm>
            <a:prstGeom prst="rect">
              <a:avLst/>
            </a:prstGeom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05ADF149-19B2-4546-A0FC-E4F09ED270DE}"/>
                </a:ext>
              </a:extLst>
            </p:cNvPr>
            <p:cNvPicPr/>
            <p:nvPr/>
          </p:nvPicPr>
          <p:blipFill rotWithShape="1">
            <a:blip r:embed="rId10"/>
            <a:srcRect l="8829" t="12914" r="9505" b="16068"/>
            <a:stretch/>
          </p:blipFill>
          <p:spPr bwMode="auto">
            <a:xfrm>
              <a:off x="1696212" y="3682925"/>
              <a:ext cx="1387367" cy="84382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E861C3BC-8A06-4055-8A64-19C1207C4984}"/>
                </a:ext>
              </a:extLst>
            </p:cNvPr>
            <p:cNvSpPr txBox="1"/>
            <p:nvPr/>
          </p:nvSpPr>
          <p:spPr>
            <a:xfrm>
              <a:off x="1881498" y="3373120"/>
              <a:ext cx="11166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dirty="0"/>
                <a:t>Vincent Breton</a:t>
              </a:r>
            </a:p>
            <a:p>
              <a:pPr algn="ctr"/>
              <a:r>
                <a:rPr lang="fr-FR" sz="1200" dirty="0"/>
                <a:t>DR</a:t>
              </a:r>
            </a:p>
          </p:txBody>
        </p:sp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4A3ECCDE-F290-4425-B20E-107E745BF2B0}"/>
              </a:ext>
            </a:extLst>
          </p:cNvPr>
          <p:cNvGrpSpPr/>
          <p:nvPr/>
        </p:nvGrpSpPr>
        <p:grpSpPr>
          <a:xfrm>
            <a:off x="2968081" y="4463173"/>
            <a:ext cx="1387367" cy="2200618"/>
            <a:chOff x="3878644" y="2499623"/>
            <a:chExt cx="1387367" cy="2200618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6783DE18-8C95-4195-A9D2-13EB61068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145401" y="2499623"/>
              <a:ext cx="751502" cy="843829"/>
            </a:xfrm>
            <a:prstGeom prst="rect">
              <a:avLst/>
            </a:prstGeom>
          </p:spPr>
        </p:pic>
        <p:pic>
          <p:nvPicPr>
            <p:cNvPr id="21" name="Espace réservé pour une image  5" descr="ATHOS Environnement - Bureaux d'études milieux aquatiques eau et sédiment">
              <a:extLst>
                <a:ext uri="{FF2B5EF4-FFF2-40B4-BE49-F238E27FC236}">
                  <a16:creationId xmlns:a16="http://schemas.microsoft.com/office/drawing/2014/main" id="{C246356D-02E6-4086-BD66-B9025D1BE9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924821" y="3839865"/>
              <a:ext cx="1256255" cy="860376"/>
            </a:xfrm>
            <a:prstGeom prst="rect">
              <a:avLst/>
            </a:prstGeom>
          </p:spPr>
        </p:pic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3A814193-507A-4BBA-8459-567514EF2ED8}"/>
                </a:ext>
              </a:extLst>
            </p:cNvPr>
            <p:cNvSpPr txBox="1"/>
            <p:nvPr/>
          </p:nvSpPr>
          <p:spPr>
            <a:xfrm>
              <a:off x="3878644" y="3378200"/>
              <a:ext cx="13873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dirty="0"/>
                <a:t>Antoine Thouvenot</a:t>
              </a:r>
            </a:p>
            <a:p>
              <a:pPr algn="ctr"/>
              <a:r>
                <a:rPr lang="fr-FR" sz="1200" dirty="0" err="1"/>
                <a:t>Dir</a:t>
              </a:r>
              <a:r>
                <a:rPr lang="fr-FR" sz="1200" dirty="0"/>
                <a:t>.</a:t>
              </a:r>
            </a:p>
          </p:txBody>
        </p:sp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AC0F8EC0-E2F3-4B7F-A431-86AD55138CB7}"/>
              </a:ext>
            </a:extLst>
          </p:cNvPr>
          <p:cNvGrpSpPr/>
          <p:nvPr/>
        </p:nvGrpSpPr>
        <p:grpSpPr>
          <a:xfrm>
            <a:off x="1424987" y="2713060"/>
            <a:ext cx="1349921" cy="2566246"/>
            <a:chOff x="5134031" y="2503452"/>
            <a:chExt cx="1349921" cy="2566246"/>
          </a:xfrm>
        </p:grpSpPr>
        <p:pic>
          <p:nvPicPr>
            <p:cNvPr id="7" name="image1.jpeg">
              <a:extLst>
                <a:ext uri="{FF2B5EF4-FFF2-40B4-BE49-F238E27FC236}">
                  <a16:creationId xmlns:a16="http://schemas.microsoft.com/office/drawing/2014/main" id="{841462A0-FCC3-43F4-8A9D-310FEB19B5C2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325227" y="2503452"/>
              <a:ext cx="880367" cy="840000"/>
            </a:xfrm>
            <a:prstGeom prst="rect">
              <a:avLst/>
            </a:prstGeom>
          </p:spPr>
        </p:pic>
        <p:pic>
          <p:nvPicPr>
            <p:cNvPr id="26" name="Picture 2" descr="RÃ©sultat de recherche d'images pour &quot;logo centre michel de l'hospital&quot;">
              <a:extLst>
                <a:ext uri="{FF2B5EF4-FFF2-40B4-BE49-F238E27FC236}">
                  <a16:creationId xmlns:a16="http://schemas.microsoft.com/office/drawing/2014/main" id="{A17EC304-59D6-4EA2-9F81-8B247DD0CC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5137" y="3805908"/>
              <a:ext cx="987708" cy="12637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E58BD0EF-7EF3-49DF-A071-47D81F4F04F9}"/>
                </a:ext>
              </a:extLst>
            </p:cNvPr>
            <p:cNvSpPr txBox="1"/>
            <p:nvPr/>
          </p:nvSpPr>
          <p:spPr>
            <a:xfrm>
              <a:off x="5134031" y="3367061"/>
              <a:ext cx="134992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dirty="0"/>
                <a:t>Rose Marie Borges</a:t>
              </a:r>
            </a:p>
            <a:p>
              <a:pPr algn="ctr"/>
              <a:r>
                <a:rPr lang="fr-FR" sz="1200" dirty="0"/>
                <a:t>MCF</a:t>
              </a:r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DBF3806E-4C0F-4A02-94F9-947ACB37F71D}"/>
              </a:ext>
            </a:extLst>
          </p:cNvPr>
          <p:cNvGrpSpPr/>
          <p:nvPr/>
        </p:nvGrpSpPr>
        <p:grpSpPr>
          <a:xfrm>
            <a:off x="5773235" y="517204"/>
            <a:ext cx="1345837" cy="2156106"/>
            <a:chOff x="6298887" y="2499623"/>
            <a:chExt cx="1345837" cy="2156106"/>
          </a:xfrm>
        </p:grpSpPr>
        <p:pic>
          <p:nvPicPr>
            <p:cNvPr id="13" name="Image 12" descr="C:\Users\cipiere\AppData\Local\Microsoft\Windows\INetCache\Content.Word\Delphine Latour Photo portrait 2010 petit.jpg">
              <a:extLst>
                <a:ext uri="{FF2B5EF4-FFF2-40B4-BE49-F238E27FC236}">
                  <a16:creationId xmlns:a16="http://schemas.microsoft.com/office/drawing/2014/main" id="{5062018C-12F3-4EBF-8AAF-3E5FAB286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3918" y="2499623"/>
              <a:ext cx="590049" cy="84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9FA02E5D-A74F-402E-9059-3ADC38A77AA3}"/>
                </a:ext>
              </a:extLst>
            </p:cNvPr>
            <p:cNvPicPr/>
            <p:nvPr/>
          </p:nvPicPr>
          <p:blipFill rotWithShape="1">
            <a:blip r:embed="rId16"/>
            <a:srcRect r="20977"/>
            <a:stretch/>
          </p:blipFill>
          <p:spPr bwMode="auto">
            <a:xfrm>
              <a:off x="6298887" y="3881027"/>
              <a:ext cx="1345837" cy="77470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2E76429E-5D05-4BFA-9585-99232862755F}"/>
                </a:ext>
              </a:extLst>
            </p:cNvPr>
            <p:cNvSpPr txBox="1"/>
            <p:nvPr/>
          </p:nvSpPr>
          <p:spPr>
            <a:xfrm>
              <a:off x="6381580" y="3374368"/>
              <a:ext cx="11804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dirty="0"/>
                <a:t>Delphine Latour</a:t>
              </a:r>
            </a:p>
            <a:p>
              <a:pPr algn="ctr"/>
              <a:r>
                <a:rPr lang="fr-FR" sz="1200" dirty="0"/>
                <a:t>MCF</a:t>
              </a:r>
            </a:p>
          </p:txBody>
        </p:sp>
      </p:grpSp>
      <p:grpSp>
        <p:nvGrpSpPr>
          <p:cNvPr id="43" name="Groupe 42">
            <a:extLst>
              <a:ext uri="{FF2B5EF4-FFF2-40B4-BE49-F238E27FC236}">
                <a16:creationId xmlns:a16="http://schemas.microsoft.com/office/drawing/2014/main" id="{48ED7DD6-07D8-40D9-A424-E70EB2970A7A}"/>
              </a:ext>
            </a:extLst>
          </p:cNvPr>
          <p:cNvGrpSpPr/>
          <p:nvPr/>
        </p:nvGrpSpPr>
        <p:grpSpPr>
          <a:xfrm>
            <a:off x="4572000" y="4463173"/>
            <a:ext cx="1511178" cy="1899178"/>
            <a:chOff x="7261945" y="2534368"/>
            <a:chExt cx="1511178" cy="1899178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C5E4C6FB-ACEB-4D43-A0F1-C5A2979CC9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l="1928" t="2300"/>
            <a:stretch/>
          </p:blipFill>
          <p:spPr>
            <a:xfrm>
              <a:off x="7710829" y="2534368"/>
              <a:ext cx="613411" cy="840000"/>
            </a:xfrm>
            <a:prstGeom prst="rect">
              <a:avLst/>
            </a:prstGeom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F8F5D9A5-AA86-45E6-BFE6-30C98B69DBA7}"/>
                </a:ext>
              </a:extLst>
            </p:cNvPr>
            <p:cNvPicPr/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1945" y="3796952"/>
              <a:ext cx="1511178" cy="636594"/>
            </a:xfrm>
            <a:prstGeom prst="rect">
              <a:avLst/>
            </a:prstGeom>
          </p:spPr>
        </p:pic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D7C1A05D-90A4-4FCE-A8B6-A36CD342B6B3}"/>
                </a:ext>
              </a:extLst>
            </p:cNvPr>
            <p:cNvSpPr txBox="1"/>
            <p:nvPr/>
          </p:nvSpPr>
          <p:spPr>
            <a:xfrm>
              <a:off x="7386882" y="3374368"/>
              <a:ext cx="12613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dirty="0"/>
                <a:t>Sébastien Cipière</a:t>
              </a:r>
            </a:p>
            <a:p>
              <a:pPr algn="ctr"/>
              <a:r>
                <a:rPr lang="fr-FR" sz="1200" dirty="0"/>
                <a:t>IR</a:t>
              </a:r>
            </a:p>
          </p:txBody>
        </p:sp>
      </p:grp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3E5ED3A4-21CA-487E-A101-8CF5005B9ACD}"/>
              </a:ext>
            </a:extLst>
          </p:cNvPr>
          <p:cNvGrpSpPr/>
          <p:nvPr/>
        </p:nvGrpSpPr>
        <p:grpSpPr>
          <a:xfrm>
            <a:off x="5890410" y="2850955"/>
            <a:ext cx="2087849" cy="1613100"/>
            <a:chOff x="713359" y="2720629"/>
            <a:chExt cx="2087849" cy="1613100"/>
          </a:xfrm>
        </p:grpSpPr>
        <p:grpSp>
          <p:nvGrpSpPr>
            <p:cNvPr id="35" name="Groupe 34">
              <a:extLst>
                <a:ext uri="{FF2B5EF4-FFF2-40B4-BE49-F238E27FC236}">
                  <a16:creationId xmlns:a16="http://schemas.microsoft.com/office/drawing/2014/main" id="{5385CBD3-86FB-43C1-B42C-39FEFDA7C6B2}"/>
                </a:ext>
              </a:extLst>
            </p:cNvPr>
            <p:cNvGrpSpPr/>
            <p:nvPr/>
          </p:nvGrpSpPr>
          <p:grpSpPr>
            <a:xfrm>
              <a:off x="1243646" y="2720629"/>
              <a:ext cx="1087927" cy="1353825"/>
              <a:chOff x="2892609" y="2495794"/>
              <a:chExt cx="1087927" cy="1353825"/>
            </a:xfrm>
          </p:grpSpPr>
          <p:pic>
            <p:nvPicPr>
              <p:cNvPr id="11" name="Image 10" descr="C:\Users\errousse\Dropbox\ADMINISTRATIF\ID\mms_img-418578546.jpg">
                <a:extLst>
                  <a:ext uri="{FF2B5EF4-FFF2-40B4-BE49-F238E27FC236}">
                    <a16:creationId xmlns:a16="http://schemas.microsoft.com/office/drawing/2014/main" id="{D40DD9B4-8963-4C9F-B85E-99AF002F2A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2011" y="2495794"/>
                <a:ext cx="555066" cy="84382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2498DDD3-A9C4-44A4-88FB-D43185B7969D}"/>
                  </a:ext>
                </a:extLst>
              </p:cNvPr>
              <p:cNvSpPr txBox="1"/>
              <p:nvPr/>
            </p:nvSpPr>
            <p:spPr>
              <a:xfrm>
                <a:off x="2892609" y="3387954"/>
                <a:ext cx="108792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200" dirty="0"/>
                  <a:t>Erwan Roussel</a:t>
                </a:r>
              </a:p>
              <a:p>
                <a:pPr algn="ctr"/>
                <a:r>
                  <a:rPr lang="fr-FR" sz="1200" dirty="0"/>
                  <a:t>IR</a:t>
                </a:r>
              </a:p>
            </p:txBody>
          </p:sp>
        </p:grpSp>
        <p:pic>
          <p:nvPicPr>
            <p:cNvPr id="45" name="Espace réservé pour une image  5" descr="GEOLAB - UMR 6042">
              <a:extLst>
                <a:ext uri="{FF2B5EF4-FFF2-40B4-BE49-F238E27FC236}">
                  <a16:creationId xmlns:a16="http://schemas.microsoft.com/office/drawing/2014/main" id="{D84A6BB7-4C3D-4349-B137-C19841ECC5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13359" y="4048374"/>
              <a:ext cx="2087849" cy="285355"/>
            </a:xfrm>
            <a:prstGeom prst="rect">
              <a:avLst/>
            </a:prstGeom>
          </p:spPr>
        </p:pic>
      </p:grpSp>
      <p:sp>
        <p:nvSpPr>
          <p:cNvPr id="47" name="Espace réservé du numéro de diapositive 46">
            <a:extLst>
              <a:ext uri="{FF2B5EF4-FFF2-40B4-BE49-F238E27FC236}">
                <a16:creationId xmlns:a16="http://schemas.microsoft.com/office/drawing/2014/main" id="{912D984A-5A32-4220-9C91-F91922A706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D34ACA-48A1-4B7C-821A-636C8519609F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03731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B77978-BEF4-4A0F-88B8-3E5C69DDC6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91232"/>
            <a:ext cx="7772400" cy="854973"/>
          </a:xfrm>
        </p:spPr>
        <p:txBody>
          <a:bodyPr/>
          <a:lstStyle/>
          <a:p>
            <a:pPr algn="l"/>
            <a:r>
              <a:rPr lang="fr-FR" dirty="0"/>
              <a:t>Phase 1: état des lieux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8C747A1-FF8D-4049-BB7B-424AA9D2CC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095644"/>
            <a:ext cx="9056536" cy="5169984"/>
          </a:xfrm>
        </p:spPr>
        <p:txBody>
          <a:bodyPr>
            <a:normAutofit fontScale="92500" lnSpcReduction="20000"/>
          </a:bodyPr>
          <a:lstStyle/>
          <a:p>
            <a:pPr marL="269875" indent="-269875" algn="just">
              <a:buFont typeface="Arial" panose="020B0604020202020204" pitchFamily="34" charset="0"/>
              <a:buChar char="•"/>
            </a:pPr>
            <a:endParaRPr lang="fr-FR" b="1" dirty="0"/>
          </a:p>
          <a:p>
            <a:pPr marL="269875" indent="-269875" algn="just">
              <a:buFont typeface="Arial" panose="020B0604020202020204" pitchFamily="34" charset="0"/>
              <a:buChar char="•"/>
            </a:pPr>
            <a:r>
              <a:rPr lang="fr-FR" b="1" dirty="0"/>
              <a:t>Recensements des dispositifs observations</a:t>
            </a:r>
            <a:endParaRPr lang="fr-FR" dirty="0"/>
          </a:p>
          <a:p>
            <a:pPr marL="269875" indent="-269875" algn="just">
              <a:buFont typeface="Arial" panose="020B0604020202020204" pitchFamily="34" charset="0"/>
              <a:buChar char="•"/>
            </a:pPr>
            <a:endParaRPr lang="fr-FR" b="1" dirty="0"/>
          </a:p>
          <a:p>
            <a:pPr marL="727075" lvl="1" indent="-269875" algn="just">
              <a:buFont typeface="Arial" panose="020B0604020202020204" pitchFamily="34" charset="0"/>
              <a:buChar char="•"/>
            </a:pPr>
            <a:r>
              <a:rPr lang="fr-FR" b="1" dirty="0"/>
              <a:t>Données</a:t>
            </a:r>
          </a:p>
          <a:p>
            <a:pPr marL="727075" lvl="1" indent="-269875" algn="just">
              <a:buFont typeface="Arial" panose="020B0604020202020204" pitchFamily="34" charset="0"/>
              <a:buChar char="•"/>
            </a:pPr>
            <a:r>
              <a:rPr lang="fr-FR" b="1" dirty="0"/>
              <a:t>Évaluation des coûts</a:t>
            </a:r>
            <a:endParaRPr lang="fr-FR" dirty="0"/>
          </a:p>
          <a:p>
            <a:pPr marL="727075" lvl="1" indent="-269875" algn="just">
              <a:buFont typeface="Arial" panose="020B0604020202020204" pitchFamily="34" charset="0"/>
              <a:buChar char="•"/>
            </a:pPr>
            <a:r>
              <a:rPr lang="fr-FR" b="1" dirty="0"/>
              <a:t>Besoins actuels et futurs </a:t>
            </a:r>
          </a:p>
          <a:p>
            <a:pPr marL="727075" lvl="1" indent="-269875" algn="just">
              <a:buFont typeface="Arial" panose="020B0604020202020204" pitchFamily="34" charset="0"/>
              <a:buChar char="•"/>
            </a:pPr>
            <a:r>
              <a:rPr lang="fr-FR" b="1" dirty="0"/>
              <a:t>Périmètre</a:t>
            </a:r>
          </a:p>
          <a:p>
            <a:pPr marL="269875" indent="-269875" algn="just">
              <a:buFont typeface="Arial" panose="020B0604020202020204" pitchFamily="34" charset="0"/>
              <a:buChar char="•"/>
            </a:pPr>
            <a:endParaRPr lang="fr-FR" b="1" dirty="0"/>
          </a:p>
          <a:p>
            <a:pPr marL="269875" indent="-269875" algn="just">
              <a:buFont typeface="Arial" panose="020B0604020202020204" pitchFamily="34" charset="0"/>
              <a:buChar char="•"/>
            </a:pPr>
            <a:r>
              <a:rPr lang="fr-FR" b="1" dirty="0"/>
              <a:t>Analyse</a:t>
            </a:r>
          </a:p>
          <a:p>
            <a:pPr marL="269875" indent="-269875" algn="just">
              <a:buFont typeface="Arial" panose="020B0604020202020204" pitchFamily="34" charset="0"/>
              <a:buChar char="•"/>
            </a:pPr>
            <a:endParaRPr lang="fr-FR" dirty="0"/>
          </a:p>
          <a:p>
            <a:pPr marL="269875" indent="-269875" algn="just">
              <a:buFont typeface="Arial" panose="020B0604020202020204" pitchFamily="34" charset="0"/>
              <a:buChar char="•"/>
            </a:pPr>
            <a:r>
              <a:rPr lang="fr-FR" b="1" dirty="0"/>
              <a:t>Bilan du dispositif d'observations existant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F24A8AC-BD1A-4C8A-B6A5-228A8627D3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242" y="5920989"/>
            <a:ext cx="1776255" cy="845779"/>
          </a:xfrm>
          <a:prstGeom prst="rect">
            <a:avLst/>
          </a:prstGeom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AAC1EB6-397D-49C0-A7A5-9E016520CF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D34ACA-48A1-4B7C-821A-636C8519609F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1520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B77978-BEF4-4A0F-88B8-3E5C69DDC6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91232"/>
            <a:ext cx="7772400" cy="926535"/>
          </a:xfrm>
        </p:spPr>
        <p:txBody>
          <a:bodyPr/>
          <a:lstStyle/>
          <a:p>
            <a:pPr algn="l"/>
            <a:r>
              <a:rPr lang="fr-FR" dirty="0"/>
              <a:t>Phase 2 : scénarios possibles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8C747A1-FF8D-4049-BB7B-424AA9D2CC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782" y="1017767"/>
            <a:ext cx="9075218" cy="5184249"/>
          </a:xfrm>
        </p:spPr>
        <p:txBody>
          <a:bodyPr>
            <a:norm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endParaRPr lang="fr-FR" b="1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fr-FR" b="1" dirty="0"/>
              <a:t>Recherche Bibliographique</a:t>
            </a:r>
            <a:endParaRPr lang="fr-FR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fr-FR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fr-FR" b="1" dirty="0"/>
              <a:t>Définition et comparaison de scenarios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fr-FR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fr-FR" b="1" dirty="0"/>
              <a:t>Choix d'un scenario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D50C915-C842-4638-9E10-D458ABC496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242" y="5920989"/>
            <a:ext cx="1776255" cy="845779"/>
          </a:xfrm>
          <a:prstGeom prst="rect">
            <a:avLst/>
          </a:prstGeom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EF52911-CB39-42E9-85A6-B7C974B909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D34ACA-48A1-4B7C-821A-636C8519609F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66996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B77978-BEF4-4A0F-88B8-3E5C69DDC6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91233"/>
            <a:ext cx="9144000" cy="711850"/>
          </a:xfrm>
        </p:spPr>
        <p:txBody>
          <a:bodyPr>
            <a:normAutofit/>
          </a:bodyPr>
          <a:lstStyle/>
          <a:p>
            <a:pPr algn="l"/>
            <a:r>
              <a:rPr lang="fr-FR" sz="4000" dirty="0"/>
              <a:t>Phase 3 : programme de l'Observatoire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8C747A1-FF8D-4049-BB7B-424AA9D2CC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181100"/>
            <a:ext cx="9144000" cy="4485942"/>
          </a:xfrm>
        </p:spPr>
        <p:txBody>
          <a:bodyPr>
            <a:norm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endParaRPr lang="fr-FR" b="1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fr-FR" b="1" dirty="0"/>
              <a:t>Proposition d'organisation fonctionnelle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fr-FR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fr-FR" b="1" dirty="0"/>
              <a:t>Définition des moyens humains, techniques et financiers.</a:t>
            </a:r>
            <a:endParaRPr lang="fr-FR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fr-FR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fr-FR" b="1" dirty="0"/>
              <a:t>Proposition de montage partenarial juridique et économique.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2BF340B-0BFB-4D87-9B61-3790BCFF93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242" y="5920989"/>
            <a:ext cx="1776255" cy="845779"/>
          </a:xfrm>
          <a:prstGeom prst="rect">
            <a:avLst/>
          </a:prstGeom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3E01318-4830-4662-9F57-8A0317E8A4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D34ACA-48A1-4B7C-821A-636C8519609F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30135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0" name="Connecteur droit avec flèche 259">
            <a:extLst>
              <a:ext uri="{FF2B5EF4-FFF2-40B4-BE49-F238E27FC236}">
                <a16:creationId xmlns:a16="http://schemas.microsoft.com/office/drawing/2014/main" id="{E07D151B-F2A1-46E0-AFAC-74490599A517}"/>
              </a:ext>
            </a:extLst>
          </p:cNvPr>
          <p:cNvCxnSpPr>
            <a:cxnSpLocks/>
            <a:endCxn id="259" idx="1"/>
          </p:cNvCxnSpPr>
          <p:nvPr/>
        </p:nvCxnSpPr>
        <p:spPr>
          <a:xfrm>
            <a:off x="5807392" y="3198620"/>
            <a:ext cx="1547719" cy="17244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3" name="Groupe 232">
            <a:extLst>
              <a:ext uri="{FF2B5EF4-FFF2-40B4-BE49-F238E27FC236}">
                <a16:creationId xmlns:a16="http://schemas.microsoft.com/office/drawing/2014/main" id="{B4E68C7F-1A68-45C0-AF95-49CA65FCCABA}"/>
              </a:ext>
            </a:extLst>
          </p:cNvPr>
          <p:cNvGrpSpPr/>
          <p:nvPr/>
        </p:nvGrpSpPr>
        <p:grpSpPr>
          <a:xfrm>
            <a:off x="5801621" y="1657174"/>
            <a:ext cx="2322825" cy="2947795"/>
            <a:chOff x="3726491" y="1771313"/>
            <a:chExt cx="2322825" cy="2947795"/>
          </a:xfrm>
        </p:grpSpPr>
        <p:cxnSp>
          <p:nvCxnSpPr>
            <p:cNvPr id="199" name="Connecteur droit avec flèche 198">
              <a:extLst>
                <a:ext uri="{FF2B5EF4-FFF2-40B4-BE49-F238E27FC236}">
                  <a16:creationId xmlns:a16="http://schemas.microsoft.com/office/drawing/2014/main" id="{1EE66335-8CC8-41EC-8737-E2AB4BC637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26491" y="2368366"/>
              <a:ext cx="1385996" cy="94439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Connecteur droit avec flèche 199">
              <a:extLst>
                <a:ext uri="{FF2B5EF4-FFF2-40B4-BE49-F238E27FC236}">
                  <a16:creationId xmlns:a16="http://schemas.microsoft.com/office/drawing/2014/main" id="{BB7729FB-370C-4CBE-95E9-E91563CC63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40579" y="2947328"/>
              <a:ext cx="1371908" cy="36543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Connecteur droit avec flèche 202">
              <a:extLst>
                <a:ext uri="{FF2B5EF4-FFF2-40B4-BE49-F238E27FC236}">
                  <a16:creationId xmlns:a16="http://schemas.microsoft.com/office/drawing/2014/main" id="{79F9ED91-FD1C-41D7-9D50-9FDBCFA8979C}"/>
                </a:ext>
              </a:extLst>
            </p:cNvPr>
            <p:cNvCxnSpPr>
              <a:cxnSpLocks/>
            </p:cNvCxnSpPr>
            <p:nvPr/>
          </p:nvCxnSpPr>
          <p:spPr>
            <a:xfrm>
              <a:off x="3726491" y="3312759"/>
              <a:ext cx="1365588" cy="2490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Connecteur droit avec flèche 205">
              <a:extLst>
                <a:ext uri="{FF2B5EF4-FFF2-40B4-BE49-F238E27FC236}">
                  <a16:creationId xmlns:a16="http://schemas.microsoft.com/office/drawing/2014/main" id="{17E781CD-B42B-4490-8398-4DF191ACE6AA}"/>
                </a:ext>
              </a:extLst>
            </p:cNvPr>
            <p:cNvCxnSpPr>
              <a:cxnSpLocks/>
            </p:cNvCxnSpPr>
            <p:nvPr/>
          </p:nvCxnSpPr>
          <p:spPr>
            <a:xfrm>
              <a:off x="3726491" y="3312759"/>
              <a:ext cx="1379676" cy="75157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4" name="Groupe 213">
              <a:extLst>
                <a:ext uri="{FF2B5EF4-FFF2-40B4-BE49-F238E27FC236}">
                  <a16:creationId xmlns:a16="http://schemas.microsoft.com/office/drawing/2014/main" id="{122F6BE3-D789-4EA5-9F80-42D8CE5AC709}"/>
                </a:ext>
              </a:extLst>
            </p:cNvPr>
            <p:cNvGrpSpPr/>
            <p:nvPr/>
          </p:nvGrpSpPr>
          <p:grpSpPr>
            <a:xfrm>
              <a:off x="4918304" y="3923254"/>
              <a:ext cx="1131012" cy="795854"/>
              <a:chOff x="12549507" y="4741583"/>
              <a:chExt cx="1131012" cy="795854"/>
            </a:xfrm>
          </p:grpSpPr>
          <p:sp>
            <p:nvSpPr>
              <p:cNvPr id="215" name="Nuage 214">
                <a:extLst>
                  <a:ext uri="{FF2B5EF4-FFF2-40B4-BE49-F238E27FC236}">
                    <a16:creationId xmlns:a16="http://schemas.microsoft.com/office/drawing/2014/main" id="{230B7281-7205-4305-B6B9-4811D5243AF6}"/>
                  </a:ext>
                </a:extLst>
              </p:cNvPr>
              <p:cNvSpPr/>
              <p:nvPr/>
            </p:nvSpPr>
            <p:spPr>
              <a:xfrm rot="11023267">
                <a:off x="12549507" y="4741583"/>
                <a:ext cx="1131012" cy="795854"/>
              </a:xfrm>
              <a:prstGeom prst="cloud">
                <a:avLst/>
              </a:prstGeom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fr-FR" dirty="0"/>
              </a:p>
            </p:txBody>
          </p:sp>
          <p:sp>
            <p:nvSpPr>
              <p:cNvPr id="216" name="ZoneTexte 215">
                <a:extLst>
                  <a:ext uri="{FF2B5EF4-FFF2-40B4-BE49-F238E27FC236}">
                    <a16:creationId xmlns:a16="http://schemas.microsoft.com/office/drawing/2014/main" id="{009390B6-4B62-4028-AD9C-8E39BE0DAE0E}"/>
                  </a:ext>
                </a:extLst>
              </p:cNvPr>
              <p:cNvSpPr txBox="1"/>
              <p:nvPr/>
            </p:nvSpPr>
            <p:spPr>
              <a:xfrm>
                <a:off x="12707594" y="4954844"/>
                <a:ext cx="8148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réseau</a:t>
                </a:r>
              </a:p>
            </p:txBody>
          </p:sp>
        </p:grpSp>
        <p:pic>
          <p:nvPicPr>
            <p:cNvPr id="217" name="Image 216">
              <a:extLst>
                <a:ext uri="{FF2B5EF4-FFF2-40B4-BE49-F238E27FC236}">
                  <a16:creationId xmlns:a16="http://schemas.microsoft.com/office/drawing/2014/main" id="{A530CAB1-A402-4EE5-AFD6-F6386DC17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1272" y="3318481"/>
              <a:ext cx="264591" cy="440984"/>
            </a:xfrm>
            <a:prstGeom prst="rect">
              <a:avLst/>
            </a:prstGeom>
          </p:spPr>
        </p:pic>
        <p:pic>
          <p:nvPicPr>
            <p:cNvPr id="218" name="Image 217">
              <a:extLst>
                <a:ext uri="{FF2B5EF4-FFF2-40B4-BE49-F238E27FC236}">
                  <a16:creationId xmlns:a16="http://schemas.microsoft.com/office/drawing/2014/main" id="{3D2A0176-8B3F-495B-B418-89444B578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7865" y="1774399"/>
              <a:ext cx="203796" cy="339660"/>
            </a:xfrm>
            <a:prstGeom prst="rect">
              <a:avLst/>
            </a:prstGeom>
          </p:spPr>
        </p:pic>
        <p:pic>
          <p:nvPicPr>
            <p:cNvPr id="219" name="Image 218">
              <a:extLst>
                <a:ext uri="{FF2B5EF4-FFF2-40B4-BE49-F238E27FC236}">
                  <a16:creationId xmlns:a16="http://schemas.microsoft.com/office/drawing/2014/main" id="{A4AB2B0F-DCB5-4F58-9AAE-3B793E248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5593" y="1771313"/>
              <a:ext cx="203796" cy="339660"/>
            </a:xfrm>
            <a:prstGeom prst="rect">
              <a:avLst/>
            </a:prstGeom>
          </p:spPr>
        </p:pic>
        <p:pic>
          <p:nvPicPr>
            <p:cNvPr id="220" name="Image 219">
              <a:extLst>
                <a:ext uri="{FF2B5EF4-FFF2-40B4-BE49-F238E27FC236}">
                  <a16:creationId xmlns:a16="http://schemas.microsoft.com/office/drawing/2014/main" id="{B148BBE1-80C6-4811-A09F-205089B519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0014" y="1851472"/>
              <a:ext cx="203796" cy="339660"/>
            </a:xfrm>
            <a:prstGeom prst="rect">
              <a:avLst/>
            </a:prstGeom>
          </p:spPr>
        </p:pic>
        <p:pic>
          <p:nvPicPr>
            <p:cNvPr id="221" name="Image 220">
              <a:extLst>
                <a:ext uri="{FF2B5EF4-FFF2-40B4-BE49-F238E27FC236}">
                  <a16:creationId xmlns:a16="http://schemas.microsoft.com/office/drawing/2014/main" id="{767F282D-B8ED-4E63-A0CA-56FF63326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9588" y="1948811"/>
              <a:ext cx="203796" cy="339660"/>
            </a:xfrm>
            <a:prstGeom prst="rect">
              <a:avLst/>
            </a:prstGeom>
          </p:spPr>
        </p:pic>
        <p:pic>
          <p:nvPicPr>
            <p:cNvPr id="222" name="Image 221">
              <a:extLst>
                <a:ext uri="{FF2B5EF4-FFF2-40B4-BE49-F238E27FC236}">
                  <a16:creationId xmlns:a16="http://schemas.microsoft.com/office/drawing/2014/main" id="{CB6D3C59-5299-4882-AB7E-DE056FD64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7572" y="1971163"/>
              <a:ext cx="203796" cy="339660"/>
            </a:xfrm>
            <a:prstGeom prst="rect">
              <a:avLst/>
            </a:prstGeom>
          </p:spPr>
        </p:pic>
        <p:pic>
          <p:nvPicPr>
            <p:cNvPr id="223" name="Image 222">
              <a:extLst>
                <a:ext uri="{FF2B5EF4-FFF2-40B4-BE49-F238E27FC236}">
                  <a16:creationId xmlns:a16="http://schemas.microsoft.com/office/drawing/2014/main" id="{85792C21-A040-43ED-B68A-C9F85E132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0030" y="2065824"/>
              <a:ext cx="203796" cy="339660"/>
            </a:xfrm>
            <a:prstGeom prst="rect">
              <a:avLst/>
            </a:prstGeom>
          </p:spPr>
        </p:pic>
        <p:grpSp>
          <p:nvGrpSpPr>
            <p:cNvPr id="227" name="Groupe 226">
              <a:extLst>
                <a:ext uri="{FF2B5EF4-FFF2-40B4-BE49-F238E27FC236}">
                  <a16:creationId xmlns:a16="http://schemas.microsoft.com/office/drawing/2014/main" id="{62F0EA72-88F8-4339-8A23-B9CDA495AB6A}"/>
                </a:ext>
              </a:extLst>
            </p:cNvPr>
            <p:cNvGrpSpPr/>
            <p:nvPr/>
          </p:nvGrpSpPr>
          <p:grpSpPr>
            <a:xfrm>
              <a:off x="5050811" y="2644914"/>
              <a:ext cx="655167" cy="449717"/>
              <a:chOff x="13223197" y="3622014"/>
              <a:chExt cx="655167" cy="449717"/>
            </a:xfrm>
          </p:grpSpPr>
          <p:pic>
            <p:nvPicPr>
              <p:cNvPr id="224" name="Image 223">
                <a:extLst>
                  <a:ext uri="{FF2B5EF4-FFF2-40B4-BE49-F238E27FC236}">
                    <a16:creationId xmlns:a16="http://schemas.microsoft.com/office/drawing/2014/main" id="{D8117392-8971-4A90-BE7E-409A1AF9B2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223197" y="3622014"/>
                <a:ext cx="655167" cy="287428"/>
              </a:xfrm>
              <a:prstGeom prst="rect">
                <a:avLst/>
              </a:prstGeom>
            </p:spPr>
          </p:pic>
          <p:pic>
            <p:nvPicPr>
              <p:cNvPr id="225" name="Image 224">
                <a:extLst>
                  <a:ext uri="{FF2B5EF4-FFF2-40B4-BE49-F238E27FC236}">
                    <a16:creationId xmlns:a16="http://schemas.microsoft.com/office/drawing/2014/main" id="{9D94BE77-2864-4879-9326-713EA11E1C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353955" y="3846224"/>
                <a:ext cx="196825" cy="222222"/>
              </a:xfrm>
              <a:prstGeom prst="rect">
                <a:avLst/>
              </a:prstGeom>
            </p:spPr>
          </p:pic>
          <p:pic>
            <p:nvPicPr>
              <p:cNvPr id="226" name="Image 225">
                <a:extLst>
                  <a:ext uri="{FF2B5EF4-FFF2-40B4-BE49-F238E27FC236}">
                    <a16:creationId xmlns:a16="http://schemas.microsoft.com/office/drawing/2014/main" id="{33EA690A-E610-40D3-A463-8EB3887D04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571591" y="3856789"/>
                <a:ext cx="214942" cy="214942"/>
              </a:xfrm>
              <a:prstGeom prst="rect">
                <a:avLst/>
              </a:prstGeom>
            </p:spPr>
          </p:pic>
        </p:grpSp>
      </p:grpSp>
      <p:pic>
        <p:nvPicPr>
          <p:cNvPr id="170" name="Image 169">
            <a:extLst>
              <a:ext uri="{FF2B5EF4-FFF2-40B4-BE49-F238E27FC236}">
                <a16:creationId xmlns:a16="http://schemas.microsoft.com/office/drawing/2014/main" id="{D32813EF-2CBD-4285-97DD-036FF167A9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5" y="1364418"/>
            <a:ext cx="595712" cy="415060"/>
          </a:xfrm>
          <a:prstGeom prst="rect">
            <a:avLst/>
          </a:prstGeom>
        </p:spPr>
      </p:pic>
      <p:pic>
        <p:nvPicPr>
          <p:cNvPr id="171" name="Image 170">
            <a:extLst>
              <a:ext uri="{FF2B5EF4-FFF2-40B4-BE49-F238E27FC236}">
                <a16:creationId xmlns:a16="http://schemas.microsoft.com/office/drawing/2014/main" id="{EBE7D1B4-30B7-4564-8080-2040FF9E24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74" y="1985403"/>
            <a:ext cx="431779" cy="623404"/>
          </a:xfrm>
          <a:prstGeom prst="rect">
            <a:avLst/>
          </a:prstGeom>
        </p:spPr>
      </p:pic>
      <p:pic>
        <p:nvPicPr>
          <p:cNvPr id="172" name="Image 171">
            <a:extLst>
              <a:ext uri="{FF2B5EF4-FFF2-40B4-BE49-F238E27FC236}">
                <a16:creationId xmlns:a16="http://schemas.microsoft.com/office/drawing/2014/main" id="{3EE457F7-441F-46E9-B249-65FAC14565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946" y="2814732"/>
            <a:ext cx="522949" cy="406968"/>
          </a:xfrm>
          <a:prstGeom prst="rect">
            <a:avLst/>
          </a:prstGeom>
        </p:spPr>
      </p:pic>
      <p:pic>
        <p:nvPicPr>
          <p:cNvPr id="173" name="Image 172">
            <a:extLst>
              <a:ext uri="{FF2B5EF4-FFF2-40B4-BE49-F238E27FC236}">
                <a16:creationId xmlns:a16="http://schemas.microsoft.com/office/drawing/2014/main" id="{99F4AD28-1DD2-4D58-A3BA-A4363778A83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53" y="3427625"/>
            <a:ext cx="488935" cy="556134"/>
          </a:xfrm>
          <a:prstGeom prst="rect">
            <a:avLst/>
          </a:prstGeom>
        </p:spPr>
      </p:pic>
      <p:pic>
        <p:nvPicPr>
          <p:cNvPr id="174" name="Image 173">
            <a:extLst>
              <a:ext uri="{FF2B5EF4-FFF2-40B4-BE49-F238E27FC236}">
                <a16:creationId xmlns:a16="http://schemas.microsoft.com/office/drawing/2014/main" id="{6F64DA71-D1C7-4BAB-949B-48A0C6053D1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93" y="4189684"/>
            <a:ext cx="502055" cy="539904"/>
          </a:xfrm>
          <a:prstGeom prst="rect">
            <a:avLst/>
          </a:prstGeom>
        </p:spPr>
      </p:pic>
      <p:pic>
        <p:nvPicPr>
          <p:cNvPr id="175" name="Image 174">
            <a:extLst>
              <a:ext uri="{FF2B5EF4-FFF2-40B4-BE49-F238E27FC236}">
                <a16:creationId xmlns:a16="http://schemas.microsoft.com/office/drawing/2014/main" id="{B51C9316-20CB-484B-96EB-50F6AFE2CDD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53" y="4935514"/>
            <a:ext cx="488935" cy="526463"/>
          </a:xfrm>
          <a:prstGeom prst="rect">
            <a:avLst/>
          </a:prstGeom>
        </p:spPr>
      </p:pic>
      <p:pic>
        <p:nvPicPr>
          <p:cNvPr id="187" name="Image 186">
            <a:extLst>
              <a:ext uri="{FF2B5EF4-FFF2-40B4-BE49-F238E27FC236}">
                <a16:creationId xmlns:a16="http://schemas.microsoft.com/office/drawing/2014/main" id="{90A416C4-F84A-4A14-B54F-4F659AA4A9C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736" y="2756179"/>
            <a:ext cx="280498" cy="467496"/>
          </a:xfrm>
          <a:prstGeom prst="rect">
            <a:avLst/>
          </a:prstGeom>
        </p:spPr>
      </p:pic>
      <p:grpSp>
        <p:nvGrpSpPr>
          <p:cNvPr id="188" name="Groupe 187">
            <a:extLst>
              <a:ext uri="{FF2B5EF4-FFF2-40B4-BE49-F238E27FC236}">
                <a16:creationId xmlns:a16="http://schemas.microsoft.com/office/drawing/2014/main" id="{C4F7970B-785A-48AA-B774-B85BD64A2790}"/>
              </a:ext>
            </a:extLst>
          </p:cNvPr>
          <p:cNvGrpSpPr/>
          <p:nvPr/>
        </p:nvGrpSpPr>
        <p:grpSpPr>
          <a:xfrm>
            <a:off x="1953944" y="3268013"/>
            <a:ext cx="566083" cy="432920"/>
            <a:chOff x="7485041" y="4904096"/>
            <a:chExt cx="1181261" cy="996357"/>
          </a:xfrm>
        </p:grpSpPr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07B208D1-450E-4016-A2AD-3BE46383EE20}"/>
                </a:ext>
              </a:extLst>
            </p:cNvPr>
            <p:cNvSpPr/>
            <p:nvPr/>
          </p:nvSpPr>
          <p:spPr>
            <a:xfrm>
              <a:off x="7485041" y="4904096"/>
              <a:ext cx="1181261" cy="996357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E5E1DF"/>
                </a:gs>
                <a:gs pos="83000">
                  <a:srgbClr val="DAD9D4"/>
                </a:gs>
                <a:gs pos="100000">
                  <a:srgbClr val="CCC9C4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1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91" name="Image 190">
              <a:extLst>
                <a:ext uri="{FF2B5EF4-FFF2-40B4-BE49-F238E27FC236}">
                  <a16:creationId xmlns:a16="http://schemas.microsoft.com/office/drawing/2014/main" id="{D93E8C5C-157D-4126-966A-B5751D886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5202" y="5237027"/>
              <a:ext cx="410687" cy="486020"/>
            </a:xfrm>
            <a:prstGeom prst="rect">
              <a:avLst/>
            </a:prstGeom>
          </p:spPr>
        </p:pic>
        <p:pic>
          <p:nvPicPr>
            <p:cNvPr id="192" name="Image 191">
              <a:extLst>
                <a:ext uri="{FF2B5EF4-FFF2-40B4-BE49-F238E27FC236}">
                  <a16:creationId xmlns:a16="http://schemas.microsoft.com/office/drawing/2014/main" id="{FC22CD31-7C09-4342-8A25-2EC7DEC64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5019" y="5136499"/>
              <a:ext cx="697675" cy="697675"/>
            </a:xfrm>
            <a:prstGeom prst="rect">
              <a:avLst/>
            </a:prstGeom>
          </p:spPr>
        </p:pic>
      </p:grpSp>
      <p:sp>
        <p:nvSpPr>
          <p:cNvPr id="193" name="Accolade fermante 192">
            <a:extLst>
              <a:ext uri="{FF2B5EF4-FFF2-40B4-BE49-F238E27FC236}">
                <a16:creationId xmlns:a16="http://schemas.microsoft.com/office/drawing/2014/main" id="{4F77E6A1-12BD-4692-84F8-CEE5D6317C08}"/>
              </a:ext>
            </a:extLst>
          </p:cNvPr>
          <p:cNvSpPr/>
          <p:nvPr/>
        </p:nvSpPr>
        <p:spPr>
          <a:xfrm>
            <a:off x="1556853" y="1333734"/>
            <a:ext cx="424037" cy="4122723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4" name="Flèche : droite 193">
            <a:extLst>
              <a:ext uri="{FF2B5EF4-FFF2-40B4-BE49-F238E27FC236}">
                <a16:creationId xmlns:a16="http://schemas.microsoft.com/office/drawing/2014/main" id="{C6FED8C1-50EB-49D5-84EB-9F832E76F820}"/>
              </a:ext>
            </a:extLst>
          </p:cNvPr>
          <p:cNvSpPr/>
          <p:nvPr/>
        </p:nvSpPr>
        <p:spPr>
          <a:xfrm>
            <a:off x="2597419" y="2973646"/>
            <a:ext cx="655387" cy="5887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97" name="Groupe 196">
            <a:extLst>
              <a:ext uri="{FF2B5EF4-FFF2-40B4-BE49-F238E27FC236}">
                <a16:creationId xmlns:a16="http://schemas.microsoft.com/office/drawing/2014/main" id="{A863396B-C4A2-4EA1-A49E-CCBAF92EE575}"/>
              </a:ext>
            </a:extLst>
          </p:cNvPr>
          <p:cNvGrpSpPr/>
          <p:nvPr/>
        </p:nvGrpSpPr>
        <p:grpSpPr>
          <a:xfrm>
            <a:off x="4731474" y="2735031"/>
            <a:ext cx="2205895" cy="1099696"/>
            <a:chOff x="12667442" y="4723431"/>
            <a:chExt cx="1560023" cy="795855"/>
          </a:xfrm>
        </p:grpSpPr>
        <p:sp>
          <p:nvSpPr>
            <p:cNvPr id="195" name="Nuage 194">
              <a:extLst>
                <a:ext uri="{FF2B5EF4-FFF2-40B4-BE49-F238E27FC236}">
                  <a16:creationId xmlns:a16="http://schemas.microsoft.com/office/drawing/2014/main" id="{35169EB9-D84E-4911-8D75-6A3F1A84044A}"/>
                </a:ext>
              </a:extLst>
            </p:cNvPr>
            <p:cNvSpPr/>
            <p:nvPr/>
          </p:nvSpPr>
          <p:spPr>
            <a:xfrm rot="11023267">
              <a:off x="12667442" y="4723431"/>
              <a:ext cx="1131012" cy="795854"/>
            </a:xfrm>
            <a:prstGeom prst="cloud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dirty="0"/>
            </a:p>
          </p:txBody>
        </p:sp>
        <p:sp>
          <p:nvSpPr>
            <p:cNvPr id="196" name="ZoneTexte 195">
              <a:extLst>
                <a:ext uri="{FF2B5EF4-FFF2-40B4-BE49-F238E27FC236}">
                  <a16:creationId xmlns:a16="http://schemas.microsoft.com/office/drawing/2014/main" id="{3AA2C9AA-4703-49F9-83D1-396F6AC015F2}"/>
                </a:ext>
              </a:extLst>
            </p:cNvPr>
            <p:cNvSpPr txBox="1"/>
            <p:nvPr/>
          </p:nvSpPr>
          <p:spPr>
            <a:xfrm>
              <a:off x="12778222" y="4872955"/>
              <a:ext cx="14492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Observatoire </a:t>
              </a:r>
            </a:p>
            <a:p>
              <a:r>
                <a:rPr lang="fr-FR" dirty="0"/>
                <a:t>de l’Allier</a:t>
              </a:r>
            </a:p>
          </p:txBody>
        </p:sp>
      </p:grpSp>
      <p:pic>
        <p:nvPicPr>
          <p:cNvPr id="228" name="Picture 4" descr="Résultat de recherche d'images pour &quot;station météo&quot;">
            <a:extLst>
              <a:ext uri="{FF2B5EF4-FFF2-40B4-BE49-F238E27FC236}">
                <a16:creationId xmlns:a16="http://schemas.microsoft.com/office/drawing/2014/main" id="{8F0435F5-329B-4E3A-89C1-9A1850491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000" b="98000" l="10000" r="90000">
                        <a14:foregroundMark x1="44500" y1="98000" x2="43000" y2="90000"/>
                        <a14:foregroundMark x1="63000" y1="17000" x2="62000" y2="11500"/>
                        <a14:foregroundMark x1="39500" y1="6000" x2="29500" y2="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387" y="3773253"/>
            <a:ext cx="467622" cy="46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9" name="Picture 2" descr="Résultat de recherche d'images pour &quot;in situ troll level 200&quot;">
            <a:extLst>
              <a:ext uri="{FF2B5EF4-FFF2-40B4-BE49-F238E27FC236}">
                <a16:creationId xmlns:a16="http://schemas.microsoft.com/office/drawing/2014/main" id="{D938B7A1-D2C7-45E8-AF7B-E1512EAE3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49624">
            <a:off x="1831798" y="4063222"/>
            <a:ext cx="493289" cy="381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0" name="Groupe 229">
            <a:extLst>
              <a:ext uri="{FF2B5EF4-FFF2-40B4-BE49-F238E27FC236}">
                <a16:creationId xmlns:a16="http://schemas.microsoft.com/office/drawing/2014/main" id="{A319F664-9086-40B3-83BC-833E44E0FA0A}"/>
              </a:ext>
            </a:extLst>
          </p:cNvPr>
          <p:cNvGrpSpPr/>
          <p:nvPr/>
        </p:nvGrpSpPr>
        <p:grpSpPr>
          <a:xfrm>
            <a:off x="3239092" y="2184070"/>
            <a:ext cx="600267" cy="541462"/>
            <a:chOff x="9986764" y="5051746"/>
            <a:chExt cx="1131012" cy="795854"/>
          </a:xfrm>
        </p:grpSpPr>
        <p:sp>
          <p:nvSpPr>
            <p:cNvPr id="231" name="Nuage 230">
              <a:extLst>
                <a:ext uri="{FF2B5EF4-FFF2-40B4-BE49-F238E27FC236}">
                  <a16:creationId xmlns:a16="http://schemas.microsoft.com/office/drawing/2014/main" id="{D0FB9ADE-DBD0-4C2C-B0A6-F9608B22F9D2}"/>
                </a:ext>
              </a:extLst>
            </p:cNvPr>
            <p:cNvSpPr/>
            <p:nvPr/>
          </p:nvSpPr>
          <p:spPr>
            <a:xfrm rot="11023267">
              <a:off x="9986764" y="5051746"/>
              <a:ext cx="1131012" cy="795854"/>
            </a:xfrm>
            <a:prstGeom prst="cloud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dirty="0"/>
            </a:p>
          </p:txBody>
        </p:sp>
        <p:sp>
          <p:nvSpPr>
            <p:cNvPr id="232" name="ZoneTexte 231">
              <a:extLst>
                <a:ext uri="{FF2B5EF4-FFF2-40B4-BE49-F238E27FC236}">
                  <a16:creationId xmlns:a16="http://schemas.microsoft.com/office/drawing/2014/main" id="{27BA7FB7-3555-445F-BD9C-C647C551079B}"/>
                </a:ext>
              </a:extLst>
            </p:cNvPr>
            <p:cNvSpPr txBox="1"/>
            <p:nvPr/>
          </p:nvSpPr>
          <p:spPr>
            <a:xfrm>
              <a:off x="10021067" y="5301113"/>
              <a:ext cx="731336" cy="2971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900" dirty="0"/>
                <a:t>réseau</a:t>
              </a:r>
            </a:p>
          </p:txBody>
        </p:sp>
      </p:grpSp>
      <p:grpSp>
        <p:nvGrpSpPr>
          <p:cNvPr id="248" name="Groupe 247">
            <a:extLst>
              <a:ext uri="{FF2B5EF4-FFF2-40B4-BE49-F238E27FC236}">
                <a16:creationId xmlns:a16="http://schemas.microsoft.com/office/drawing/2014/main" id="{F2DA645B-6CA2-440F-B1C7-41A6B1BA26DB}"/>
              </a:ext>
            </a:extLst>
          </p:cNvPr>
          <p:cNvGrpSpPr/>
          <p:nvPr/>
        </p:nvGrpSpPr>
        <p:grpSpPr>
          <a:xfrm>
            <a:off x="3332402" y="2870167"/>
            <a:ext cx="511797" cy="619352"/>
            <a:chOff x="1325003" y="2082540"/>
            <a:chExt cx="511797" cy="619352"/>
          </a:xfrm>
        </p:grpSpPr>
        <p:grpSp>
          <p:nvGrpSpPr>
            <p:cNvPr id="249" name="Groupe 248">
              <a:extLst>
                <a:ext uri="{FF2B5EF4-FFF2-40B4-BE49-F238E27FC236}">
                  <a16:creationId xmlns:a16="http://schemas.microsoft.com/office/drawing/2014/main" id="{CF062E48-52B3-4C33-BF20-86FFEC9EF6E4}"/>
                </a:ext>
              </a:extLst>
            </p:cNvPr>
            <p:cNvGrpSpPr/>
            <p:nvPr/>
          </p:nvGrpSpPr>
          <p:grpSpPr>
            <a:xfrm>
              <a:off x="1354712" y="2082540"/>
              <a:ext cx="482088" cy="451720"/>
              <a:chOff x="2145696" y="1559889"/>
              <a:chExt cx="482088" cy="451720"/>
            </a:xfrm>
          </p:grpSpPr>
          <p:pic>
            <p:nvPicPr>
              <p:cNvPr id="254" name="Image 253">
                <a:extLst>
                  <a:ext uri="{FF2B5EF4-FFF2-40B4-BE49-F238E27FC236}">
                    <a16:creationId xmlns:a16="http://schemas.microsoft.com/office/drawing/2014/main" id="{3AB91B6C-B0EE-4BE8-843F-29B5355D56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backgroundRemoval t="9459" b="90541" l="9859" r="89437">
                            <a14:foregroundMark x1="27465" y1="17568" x2="64085" y2="18243"/>
                            <a14:foregroundMark x1="64085" y1="18243" x2="80282" y2="49324"/>
                            <a14:foregroundMark x1="80282" y1="49324" x2="80282" y2="83784"/>
                            <a14:foregroundMark x1="80282" y1="83784" x2="41549" y2="89865"/>
                            <a14:foregroundMark x1="41549" y1="89865" x2="26761" y2="54730"/>
                            <a14:foregroundMark x1="26761" y1="54730" x2="26761" y2="14865"/>
                            <a14:foregroundMark x1="19718" y1="14189" x2="56338" y2="14865"/>
                            <a14:foregroundMark x1="56338" y1="14865" x2="77465" y2="25000"/>
                            <a14:foregroundMark x1="61268" y1="20270" x2="52817" y2="58108"/>
                            <a14:foregroundMark x1="21831" y1="88514" x2="40845" y2="90541"/>
                            <a14:foregroundMark x1="64789" y1="14189" x2="81690" y2="29054"/>
                            <a14:foregroundMark x1="21127" y1="20946" x2="22535" y2="11486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145696" y="1559889"/>
                <a:ext cx="326136" cy="339916"/>
              </a:xfrm>
              <a:prstGeom prst="rect">
                <a:avLst/>
              </a:prstGeom>
            </p:spPr>
          </p:pic>
          <p:pic>
            <p:nvPicPr>
              <p:cNvPr id="255" name="Image 254">
                <a:extLst>
                  <a:ext uri="{FF2B5EF4-FFF2-40B4-BE49-F238E27FC236}">
                    <a16:creationId xmlns:a16="http://schemas.microsoft.com/office/drawing/2014/main" id="{F8C41234-22BB-40C6-B3FB-02035A5D2D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backgroundRemoval t="9459" b="90541" l="9859" r="89437">
                            <a14:foregroundMark x1="27465" y1="17568" x2="64085" y2="18243"/>
                            <a14:foregroundMark x1="64085" y1="18243" x2="80282" y2="49324"/>
                            <a14:foregroundMark x1="80282" y1="49324" x2="80282" y2="83784"/>
                            <a14:foregroundMark x1="80282" y1="83784" x2="41549" y2="89865"/>
                            <a14:foregroundMark x1="41549" y1="89865" x2="26761" y2="54730"/>
                            <a14:foregroundMark x1="26761" y1="54730" x2="26761" y2="14865"/>
                            <a14:foregroundMark x1="19718" y1="14189" x2="56338" y2="14865"/>
                            <a14:foregroundMark x1="56338" y1="14865" x2="77465" y2="25000"/>
                            <a14:foregroundMark x1="61268" y1="20270" x2="52817" y2="58108"/>
                            <a14:foregroundMark x1="21831" y1="88514" x2="40845" y2="90541"/>
                            <a14:foregroundMark x1="64789" y1="14189" x2="81690" y2="29054"/>
                            <a14:foregroundMark x1="21127" y1="20946" x2="22535" y2="11486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226158" y="1611932"/>
                <a:ext cx="326136" cy="339916"/>
              </a:xfrm>
              <a:prstGeom prst="rect">
                <a:avLst/>
              </a:prstGeom>
            </p:spPr>
          </p:pic>
          <p:pic>
            <p:nvPicPr>
              <p:cNvPr id="256" name="Image 255">
                <a:extLst>
                  <a:ext uri="{FF2B5EF4-FFF2-40B4-BE49-F238E27FC236}">
                    <a16:creationId xmlns:a16="http://schemas.microsoft.com/office/drawing/2014/main" id="{8C0DEF99-B129-4D02-8657-3AF3D8BC2E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backgroundRemoval t="9459" b="90541" l="9859" r="89437">
                            <a14:foregroundMark x1="27465" y1="17568" x2="64085" y2="18243"/>
                            <a14:foregroundMark x1="64085" y1="18243" x2="80282" y2="49324"/>
                            <a14:foregroundMark x1="80282" y1="49324" x2="80282" y2="83784"/>
                            <a14:foregroundMark x1="80282" y1="83784" x2="41549" y2="89865"/>
                            <a14:foregroundMark x1="41549" y1="89865" x2="26761" y2="54730"/>
                            <a14:foregroundMark x1="26761" y1="54730" x2="26761" y2="14865"/>
                            <a14:foregroundMark x1="19718" y1="14189" x2="56338" y2="14865"/>
                            <a14:foregroundMark x1="56338" y1="14865" x2="77465" y2="25000"/>
                            <a14:foregroundMark x1="61268" y1="20270" x2="52817" y2="58108"/>
                            <a14:foregroundMark x1="21831" y1="88514" x2="40845" y2="90541"/>
                            <a14:foregroundMark x1="64789" y1="14189" x2="81690" y2="29054"/>
                            <a14:foregroundMark x1="21127" y1="20946" x2="22535" y2="11486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301648" y="1671693"/>
                <a:ext cx="326136" cy="339916"/>
              </a:xfrm>
              <a:prstGeom prst="rect">
                <a:avLst/>
              </a:prstGeom>
            </p:spPr>
          </p:pic>
        </p:grpSp>
        <p:grpSp>
          <p:nvGrpSpPr>
            <p:cNvPr id="250" name="Groupe 249">
              <a:extLst>
                <a:ext uri="{FF2B5EF4-FFF2-40B4-BE49-F238E27FC236}">
                  <a16:creationId xmlns:a16="http://schemas.microsoft.com/office/drawing/2014/main" id="{A1D5E431-856C-46BD-9F2B-BDC3256D93EC}"/>
                </a:ext>
              </a:extLst>
            </p:cNvPr>
            <p:cNvGrpSpPr/>
            <p:nvPr/>
          </p:nvGrpSpPr>
          <p:grpSpPr>
            <a:xfrm>
              <a:off x="1325003" y="2247129"/>
              <a:ext cx="436906" cy="454763"/>
              <a:chOff x="1422680" y="2108394"/>
              <a:chExt cx="436906" cy="454763"/>
            </a:xfrm>
          </p:grpSpPr>
          <p:pic>
            <p:nvPicPr>
              <p:cNvPr id="251" name="Image 250">
                <a:extLst>
                  <a:ext uri="{FF2B5EF4-FFF2-40B4-BE49-F238E27FC236}">
                    <a16:creationId xmlns:a16="http://schemas.microsoft.com/office/drawing/2014/main" id="{09B55D67-45A2-493F-BF23-A0D03EDCD1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 cstate="print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ackgroundRemoval t="8276" b="94483" l="3871" r="87742">
                            <a14:foregroundMark x1="5161" y1="69655" x2="10323" y2="58621"/>
                            <a14:foregroundMark x1="23226" y1="81379" x2="66452" y2="91034"/>
                            <a14:foregroundMark x1="66452" y1="95172" x2="85806" y2="80690"/>
                            <a14:foregroundMark x1="32258" y1="10345" x2="36774" y2="8276"/>
                            <a14:foregroundMark x1="36774" y1="8276" x2="77419" y2="1586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22680" y="2108394"/>
                <a:ext cx="364601" cy="341078"/>
              </a:xfrm>
              <a:prstGeom prst="rect">
                <a:avLst/>
              </a:prstGeom>
            </p:spPr>
          </p:pic>
          <p:pic>
            <p:nvPicPr>
              <p:cNvPr id="252" name="Image 251">
                <a:extLst>
                  <a:ext uri="{FF2B5EF4-FFF2-40B4-BE49-F238E27FC236}">
                    <a16:creationId xmlns:a16="http://schemas.microsoft.com/office/drawing/2014/main" id="{6EF703D4-8145-4A1C-836F-2CFA0E058A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 cstate="print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ackgroundRemoval t="8276" b="94483" l="3871" r="87742">
                            <a14:foregroundMark x1="5161" y1="69655" x2="10323" y2="58621"/>
                            <a14:foregroundMark x1="23226" y1="81379" x2="66452" y2="91034"/>
                            <a14:foregroundMark x1="66452" y1="95172" x2="85806" y2="80690"/>
                            <a14:foregroundMark x1="32258" y1="10345" x2="36774" y2="8276"/>
                            <a14:foregroundMark x1="36774" y1="8276" x2="77419" y2="1586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52389" y="2169665"/>
                <a:ext cx="364601" cy="341078"/>
              </a:xfrm>
              <a:prstGeom prst="rect">
                <a:avLst/>
              </a:prstGeom>
            </p:spPr>
          </p:pic>
          <p:pic>
            <p:nvPicPr>
              <p:cNvPr id="253" name="Image 252">
                <a:extLst>
                  <a:ext uri="{FF2B5EF4-FFF2-40B4-BE49-F238E27FC236}">
                    <a16:creationId xmlns:a16="http://schemas.microsoft.com/office/drawing/2014/main" id="{9CEC552F-CAD8-4C91-A1BA-9B678A29A0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 cstate="print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ackgroundRemoval t="8276" b="94483" l="3871" r="87742">
                            <a14:foregroundMark x1="5161" y1="69655" x2="10323" y2="58621"/>
                            <a14:foregroundMark x1="23226" y1="81379" x2="66452" y2="91034"/>
                            <a14:foregroundMark x1="66452" y1="95172" x2="85806" y2="80690"/>
                            <a14:foregroundMark x1="32258" y1="10345" x2="36774" y2="8276"/>
                            <a14:foregroundMark x1="36774" y1="8276" x2="77419" y2="1586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4985" y="2222079"/>
                <a:ext cx="364601" cy="341078"/>
              </a:xfrm>
              <a:prstGeom prst="rect">
                <a:avLst/>
              </a:prstGeom>
            </p:spPr>
          </p:pic>
        </p:grpSp>
      </p:grpSp>
      <p:pic>
        <p:nvPicPr>
          <p:cNvPr id="257" name="Picture 4" descr="Résultat de recherche d'images pour &quot;logo sans fil&quot;">
            <a:extLst>
              <a:ext uri="{FF2B5EF4-FFF2-40B4-BE49-F238E27FC236}">
                <a16:creationId xmlns:a16="http://schemas.microsoft.com/office/drawing/2014/main" id="{84BD88EB-0B2A-49FB-AD6B-F1372BD3F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75497" flipH="1" flipV="1">
            <a:off x="3396676" y="3647921"/>
            <a:ext cx="316339" cy="320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8" name="Flèche : droite 257">
            <a:extLst>
              <a:ext uri="{FF2B5EF4-FFF2-40B4-BE49-F238E27FC236}">
                <a16:creationId xmlns:a16="http://schemas.microsoft.com/office/drawing/2014/main" id="{CB6BDB4F-0B2E-4FCC-8169-1606F68AE22B}"/>
              </a:ext>
            </a:extLst>
          </p:cNvPr>
          <p:cNvSpPr/>
          <p:nvPr/>
        </p:nvSpPr>
        <p:spPr>
          <a:xfrm>
            <a:off x="3998841" y="2892947"/>
            <a:ext cx="655387" cy="5887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59" name="Image 258">
            <a:extLst>
              <a:ext uri="{FF2B5EF4-FFF2-40B4-BE49-F238E27FC236}">
                <a16:creationId xmlns:a16="http://schemas.microsoft.com/office/drawing/2014/main" id="{DEA1878F-916E-4809-B2E9-79979CC3A34E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355111" y="4761109"/>
            <a:ext cx="381053" cy="323895"/>
          </a:xfrm>
          <a:prstGeom prst="rect">
            <a:avLst/>
          </a:prstGeom>
        </p:spPr>
      </p:pic>
      <p:pic>
        <p:nvPicPr>
          <p:cNvPr id="262" name="Image 261">
            <a:extLst>
              <a:ext uri="{FF2B5EF4-FFF2-40B4-BE49-F238E27FC236}">
                <a16:creationId xmlns:a16="http://schemas.microsoft.com/office/drawing/2014/main" id="{3C41A963-5213-4753-833F-15440FDCF87B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242" y="5920989"/>
            <a:ext cx="1776255" cy="845779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D8F8620-7253-4D6E-8E1B-6D39561123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D34ACA-48A1-4B7C-821A-636C8519609F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3549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roupe 175">
            <a:extLst>
              <a:ext uri="{FF2B5EF4-FFF2-40B4-BE49-F238E27FC236}">
                <a16:creationId xmlns:a16="http://schemas.microsoft.com/office/drawing/2014/main" id="{3873F396-C743-4EAE-851F-A690968067D8}"/>
              </a:ext>
            </a:extLst>
          </p:cNvPr>
          <p:cNvGrpSpPr/>
          <p:nvPr/>
        </p:nvGrpSpPr>
        <p:grpSpPr>
          <a:xfrm>
            <a:off x="942265" y="761317"/>
            <a:ext cx="7838929" cy="4700660"/>
            <a:chOff x="942265" y="761317"/>
            <a:chExt cx="7838929" cy="4700660"/>
          </a:xfrm>
        </p:grpSpPr>
        <p:pic>
          <p:nvPicPr>
            <p:cNvPr id="170" name="Image 169">
              <a:extLst>
                <a:ext uri="{FF2B5EF4-FFF2-40B4-BE49-F238E27FC236}">
                  <a16:creationId xmlns:a16="http://schemas.microsoft.com/office/drawing/2014/main" id="{D32813EF-2CBD-4285-97DD-036FF167A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265" y="1364418"/>
              <a:ext cx="595712" cy="415060"/>
            </a:xfrm>
            <a:prstGeom prst="rect">
              <a:avLst/>
            </a:prstGeom>
          </p:spPr>
        </p:pic>
        <p:pic>
          <p:nvPicPr>
            <p:cNvPr id="171" name="Image 170">
              <a:extLst>
                <a:ext uri="{FF2B5EF4-FFF2-40B4-BE49-F238E27FC236}">
                  <a16:creationId xmlns:a16="http://schemas.microsoft.com/office/drawing/2014/main" id="{EBE7D1B4-30B7-4564-8080-2040FF9E2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7674" y="1985403"/>
              <a:ext cx="431779" cy="623404"/>
            </a:xfrm>
            <a:prstGeom prst="rect">
              <a:avLst/>
            </a:prstGeom>
          </p:spPr>
        </p:pic>
        <p:pic>
          <p:nvPicPr>
            <p:cNvPr id="172" name="Image 171">
              <a:extLst>
                <a:ext uri="{FF2B5EF4-FFF2-40B4-BE49-F238E27FC236}">
                  <a16:creationId xmlns:a16="http://schemas.microsoft.com/office/drawing/2014/main" id="{3EE457F7-441F-46E9-B249-65FAC1456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946" y="2814732"/>
              <a:ext cx="522949" cy="406968"/>
            </a:xfrm>
            <a:prstGeom prst="rect">
              <a:avLst/>
            </a:prstGeom>
          </p:spPr>
        </p:pic>
        <p:pic>
          <p:nvPicPr>
            <p:cNvPr id="173" name="Image 172">
              <a:extLst>
                <a:ext uri="{FF2B5EF4-FFF2-40B4-BE49-F238E27FC236}">
                  <a16:creationId xmlns:a16="http://schemas.microsoft.com/office/drawing/2014/main" id="{99F4AD28-1DD2-4D58-A3BA-A4363778A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953" y="3427625"/>
              <a:ext cx="488935" cy="556134"/>
            </a:xfrm>
            <a:prstGeom prst="rect">
              <a:avLst/>
            </a:prstGeom>
          </p:spPr>
        </p:pic>
        <p:pic>
          <p:nvPicPr>
            <p:cNvPr id="174" name="Image 173">
              <a:extLst>
                <a:ext uri="{FF2B5EF4-FFF2-40B4-BE49-F238E27FC236}">
                  <a16:creationId xmlns:a16="http://schemas.microsoft.com/office/drawing/2014/main" id="{6F64DA71-D1C7-4BAB-949B-48A0C6053D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393" y="4189684"/>
              <a:ext cx="502055" cy="539904"/>
            </a:xfrm>
            <a:prstGeom prst="rect">
              <a:avLst/>
            </a:prstGeom>
          </p:spPr>
        </p:pic>
        <p:pic>
          <p:nvPicPr>
            <p:cNvPr id="175" name="Image 174">
              <a:extLst>
                <a:ext uri="{FF2B5EF4-FFF2-40B4-BE49-F238E27FC236}">
                  <a16:creationId xmlns:a16="http://schemas.microsoft.com/office/drawing/2014/main" id="{B51C9316-20CB-484B-96EB-50F6AFE2C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953" y="4935514"/>
              <a:ext cx="488935" cy="526463"/>
            </a:xfrm>
            <a:prstGeom prst="rect">
              <a:avLst/>
            </a:prstGeom>
          </p:spPr>
        </p:pic>
        <p:pic>
          <p:nvPicPr>
            <p:cNvPr id="187" name="Image 186">
              <a:extLst>
                <a:ext uri="{FF2B5EF4-FFF2-40B4-BE49-F238E27FC236}">
                  <a16:creationId xmlns:a16="http://schemas.microsoft.com/office/drawing/2014/main" id="{90A416C4-F84A-4A14-B54F-4F659AA4A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6736" y="2756179"/>
              <a:ext cx="280498" cy="467496"/>
            </a:xfrm>
            <a:prstGeom prst="rect">
              <a:avLst/>
            </a:prstGeom>
          </p:spPr>
        </p:pic>
        <p:grpSp>
          <p:nvGrpSpPr>
            <p:cNvPr id="188" name="Groupe 187">
              <a:extLst>
                <a:ext uri="{FF2B5EF4-FFF2-40B4-BE49-F238E27FC236}">
                  <a16:creationId xmlns:a16="http://schemas.microsoft.com/office/drawing/2014/main" id="{C4F7970B-785A-48AA-B774-B85BD64A2790}"/>
                </a:ext>
              </a:extLst>
            </p:cNvPr>
            <p:cNvGrpSpPr/>
            <p:nvPr/>
          </p:nvGrpSpPr>
          <p:grpSpPr>
            <a:xfrm>
              <a:off x="1953944" y="3268013"/>
              <a:ext cx="566083" cy="432920"/>
              <a:chOff x="7485041" y="4904096"/>
              <a:chExt cx="1181261" cy="996357"/>
            </a:xfrm>
          </p:grpSpPr>
          <p:sp>
            <p:nvSpPr>
              <p:cNvPr id="189" name="Rectangle 188">
                <a:extLst>
                  <a:ext uri="{FF2B5EF4-FFF2-40B4-BE49-F238E27FC236}">
                    <a16:creationId xmlns:a16="http://schemas.microsoft.com/office/drawing/2014/main" id="{07B208D1-450E-4016-A2AD-3BE46383EE20}"/>
                  </a:ext>
                </a:extLst>
              </p:cNvPr>
              <p:cNvSpPr/>
              <p:nvPr/>
            </p:nvSpPr>
            <p:spPr>
              <a:xfrm>
                <a:off x="7485041" y="4904096"/>
                <a:ext cx="1181261" cy="996357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rgbClr val="E5E1DF"/>
                  </a:gs>
                  <a:gs pos="83000">
                    <a:srgbClr val="DAD9D4"/>
                  </a:gs>
                  <a:gs pos="100000">
                    <a:srgbClr val="CCC9C4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001">
                <a:schemeClr val="lt2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pic>
            <p:nvPicPr>
              <p:cNvPr id="191" name="Image 190">
                <a:extLst>
                  <a:ext uri="{FF2B5EF4-FFF2-40B4-BE49-F238E27FC236}">
                    <a16:creationId xmlns:a16="http://schemas.microsoft.com/office/drawing/2014/main" id="{D93E8C5C-157D-4126-966A-B5751D8861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artisticPencilGrayscale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05202" y="5237027"/>
                <a:ext cx="410687" cy="486020"/>
              </a:xfrm>
              <a:prstGeom prst="rect">
                <a:avLst/>
              </a:prstGeom>
            </p:spPr>
          </p:pic>
          <p:pic>
            <p:nvPicPr>
              <p:cNvPr id="192" name="Image 191">
                <a:extLst>
                  <a:ext uri="{FF2B5EF4-FFF2-40B4-BE49-F238E27FC236}">
                    <a16:creationId xmlns:a16="http://schemas.microsoft.com/office/drawing/2014/main" id="{FC22CD31-7C09-4342-8A25-2EC7DEC64A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10000" b="90000" l="10000" r="90000"/>
                        </a14:imgEffect>
                        <a14:imgEffect>
                          <a14:artisticPencilGrayscale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55019" y="5136499"/>
                <a:ext cx="697675" cy="697675"/>
              </a:xfrm>
              <a:prstGeom prst="rect">
                <a:avLst/>
              </a:prstGeom>
            </p:spPr>
          </p:pic>
        </p:grpSp>
        <p:sp>
          <p:nvSpPr>
            <p:cNvPr id="193" name="Accolade fermante 192">
              <a:extLst>
                <a:ext uri="{FF2B5EF4-FFF2-40B4-BE49-F238E27FC236}">
                  <a16:creationId xmlns:a16="http://schemas.microsoft.com/office/drawing/2014/main" id="{4F77E6A1-12BD-4692-84F8-CEE5D6317C08}"/>
                </a:ext>
              </a:extLst>
            </p:cNvPr>
            <p:cNvSpPr/>
            <p:nvPr/>
          </p:nvSpPr>
          <p:spPr>
            <a:xfrm>
              <a:off x="1556853" y="1333734"/>
              <a:ext cx="424037" cy="4122723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4" name="Flèche : droite 193">
              <a:extLst>
                <a:ext uri="{FF2B5EF4-FFF2-40B4-BE49-F238E27FC236}">
                  <a16:creationId xmlns:a16="http://schemas.microsoft.com/office/drawing/2014/main" id="{C6FED8C1-50EB-49D5-84EB-9F832E76F820}"/>
                </a:ext>
              </a:extLst>
            </p:cNvPr>
            <p:cNvSpPr/>
            <p:nvPr/>
          </p:nvSpPr>
          <p:spPr>
            <a:xfrm>
              <a:off x="2597419" y="2973646"/>
              <a:ext cx="655387" cy="58873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233" name="Groupe 232">
              <a:extLst>
                <a:ext uri="{FF2B5EF4-FFF2-40B4-BE49-F238E27FC236}">
                  <a16:creationId xmlns:a16="http://schemas.microsoft.com/office/drawing/2014/main" id="{B4E68C7F-1A68-45C0-AF95-49CA65FCCABA}"/>
                </a:ext>
              </a:extLst>
            </p:cNvPr>
            <p:cNvGrpSpPr/>
            <p:nvPr/>
          </p:nvGrpSpPr>
          <p:grpSpPr>
            <a:xfrm>
              <a:off x="5801621" y="1657174"/>
              <a:ext cx="2322825" cy="2947795"/>
              <a:chOff x="3726491" y="1771313"/>
              <a:chExt cx="2322825" cy="2947795"/>
            </a:xfrm>
          </p:grpSpPr>
          <p:cxnSp>
            <p:nvCxnSpPr>
              <p:cNvPr id="199" name="Connecteur droit avec flèche 198">
                <a:extLst>
                  <a:ext uri="{FF2B5EF4-FFF2-40B4-BE49-F238E27FC236}">
                    <a16:creationId xmlns:a16="http://schemas.microsoft.com/office/drawing/2014/main" id="{1EE66335-8CC8-41EC-8737-E2AB4BC6376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26491" y="2368366"/>
                <a:ext cx="1385996" cy="94439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Connecteur droit avec flèche 199">
                <a:extLst>
                  <a:ext uri="{FF2B5EF4-FFF2-40B4-BE49-F238E27FC236}">
                    <a16:creationId xmlns:a16="http://schemas.microsoft.com/office/drawing/2014/main" id="{BB7729FB-370C-4CBE-95E9-E91563CC637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0579" y="2947328"/>
                <a:ext cx="1371908" cy="36543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Connecteur droit avec flèche 202">
                <a:extLst>
                  <a:ext uri="{FF2B5EF4-FFF2-40B4-BE49-F238E27FC236}">
                    <a16:creationId xmlns:a16="http://schemas.microsoft.com/office/drawing/2014/main" id="{79F9ED91-FD1C-41D7-9D50-9FDBCFA897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26491" y="3312759"/>
                <a:ext cx="1365588" cy="2490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Connecteur droit avec flèche 205">
                <a:extLst>
                  <a:ext uri="{FF2B5EF4-FFF2-40B4-BE49-F238E27FC236}">
                    <a16:creationId xmlns:a16="http://schemas.microsoft.com/office/drawing/2014/main" id="{17E781CD-B42B-4490-8398-4DF191ACE6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26491" y="3312759"/>
                <a:ext cx="1379676" cy="75157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14" name="Groupe 213">
                <a:extLst>
                  <a:ext uri="{FF2B5EF4-FFF2-40B4-BE49-F238E27FC236}">
                    <a16:creationId xmlns:a16="http://schemas.microsoft.com/office/drawing/2014/main" id="{122F6BE3-D789-4EA5-9F80-42D8CE5AC709}"/>
                  </a:ext>
                </a:extLst>
              </p:cNvPr>
              <p:cNvGrpSpPr/>
              <p:nvPr/>
            </p:nvGrpSpPr>
            <p:grpSpPr>
              <a:xfrm>
                <a:off x="4918304" y="3923254"/>
                <a:ext cx="1131012" cy="795854"/>
                <a:chOff x="12549507" y="4741583"/>
                <a:chExt cx="1131012" cy="795854"/>
              </a:xfrm>
            </p:grpSpPr>
            <p:sp>
              <p:nvSpPr>
                <p:cNvPr id="215" name="Nuage 214">
                  <a:extLst>
                    <a:ext uri="{FF2B5EF4-FFF2-40B4-BE49-F238E27FC236}">
                      <a16:creationId xmlns:a16="http://schemas.microsoft.com/office/drawing/2014/main" id="{230B7281-7205-4305-B6B9-4811D5243AF6}"/>
                    </a:ext>
                  </a:extLst>
                </p:cNvPr>
                <p:cNvSpPr/>
                <p:nvPr/>
              </p:nvSpPr>
              <p:spPr>
                <a:xfrm rot="11023267">
                  <a:off x="12549507" y="4741583"/>
                  <a:ext cx="1131012" cy="795854"/>
                </a:xfrm>
                <a:prstGeom prst="cloud">
                  <a:avLst/>
                </a:prstGeom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 dirty="0"/>
                </a:p>
              </p:txBody>
            </p:sp>
            <p:sp>
              <p:nvSpPr>
                <p:cNvPr id="216" name="ZoneTexte 215">
                  <a:extLst>
                    <a:ext uri="{FF2B5EF4-FFF2-40B4-BE49-F238E27FC236}">
                      <a16:creationId xmlns:a16="http://schemas.microsoft.com/office/drawing/2014/main" id="{009390B6-4B62-4028-AD9C-8E39BE0DAE0E}"/>
                    </a:ext>
                  </a:extLst>
                </p:cNvPr>
                <p:cNvSpPr txBox="1"/>
                <p:nvPr/>
              </p:nvSpPr>
              <p:spPr>
                <a:xfrm>
                  <a:off x="12707594" y="4954844"/>
                  <a:ext cx="81483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réseau</a:t>
                  </a:r>
                </a:p>
              </p:txBody>
            </p:sp>
          </p:grpSp>
          <p:pic>
            <p:nvPicPr>
              <p:cNvPr id="217" name="Image 216">
                <a:extLst>
                  <a:ext uri="{FF2B5EF4-FFF2-40B4-BE49-F238E27FC236}">
                    <a16:creationId xmlns:a16="http://schemas.microsoft.com/office/drawing/2014/main" id="{A530CAB1-A402-4EE5-AFD6-F6386DC170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01272" y="3318481"/>
                <a:ext cx="264591" cy="440984"/>
              </a:xfrm>
              <a:prstGeom prst="rect">
                <a:avLst/>
              </a:prstGeom>
            </p:spPr>
          </p:pic>
          <p:pic>
            <p:nvPicPr>
              <p:cNvPr id="218" name="Image 217">
                <a:extLst>
                  <a:ext uri="{FF2B5EF4-FFF2-40B4-BE49-F238E27FC236}">
                    <a16:creationId xmlns:a16="http://schemas.microsoft.com/office/drawing/2014/main" id="{3D2A0176-8B3F-495B-B418-89444B578D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37865" y="1774399"/>
                <a:ext cx="203796" cy="339660"/>
              </a:xfrm>
              <a:prstGeom prst="rect">
                <a:avLst/>
              </a:prstGeom>
            </p:spPr>
          </p:pic>
          <p:pic>
            <p:nvPicPr>
              <p:cNvPr id="219" name="Image 218">
                <a:extLst>
                  <a:ext uri="{FF2B5EF4-FFF2-40B4-BE49-F238E27FC236}">
                    <a16:creationId xmlns:a16="http://schemas.microsoft.com/office/drawing/2014/main" id="{A4AB2B0F-DCB5-4F58-9AAE-3B793E2489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95593" y="1771313"/>
                <a:ext cx="203796" cy="339660"/>
              </a:xfrm>
              <a:prstGeom prst="rect">
                <a:avLst/>
              </a:prstGeom>
            </p:spPr>
          </p:pic>
          <p:pic>
            <p:nvPicPr>
              <p:cNvPr id="220" name="Image 219">
                <a:extLst>
                  <a:ext uri="{FF2B5EF4-FFF2-40B4-BE49-F238E27FC236}">
                    <a16:creationId xmlns:a16="http://schemas.microsoft.com/office/drawing/2014/main" id="{B148BBE1-80C6-4811-A09F-205089B519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80014" y="1851472"/>
                <a:ext cx="203796" cy="339660"/>
              </a:xfrm>
              <a:prstGeom prst="rect">
                <a:avLst/>
              </a:prstGeom>
            </p:spPr>
          </p:pic>
          <p:pic>
            <p:nvPicPr>
              <p:cNvPr id="221" name="Image 220">
                <a:extLst>
                  <a:ext uri="{FF2B5EF4-FFF2-40B4-BE49-F238E27FC236}">
                    <a16:creationId xmlns:a16="http://schemas.microsoft.com/office/drawing/2014/main" id="{767F282D-B8ED-4E63-A0CA-56FF633262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49588" y="1948811"/>
                <a:ext cx="203796" cy="339660"/>
              </a:xfrm>
              <a:prstGeom prst="rect">
                <a:avLst/>
              </a:prstGeom>
            </p:spPr>
          </p:pic>
          <p:pic>
            <p:nvPicPr>
              <p:cNvPr id="222" name="Image 221">
                <a:extLst>
                  <a:ext uri="{FF2B5EF4-FFF2-40B4-BE49-F238E27FC236}">
                    <a16:creationId xmlns:a16="http://schemas.microsoft.com/office/drawing/2014/main" id="{CB6D3C59-5299-4882-AB7E-DE056FD646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27572" y="1971163"/>
                <a:ext cx="203796" cy="339660"/>
              </a:xfrm>
              <a:prstGeom prst="rect">
                <a:avLst/>
              </a:prstGeom>
            </p:spPr>
          </p:pic>
          <p:pic>
            <p:nvPicPr>
              <p:cNvPr id="223" name="Image 222">
                <a:extLst>
                  <a:ext uri="{FF2B5EF4-FFF2-40B4-BE49-F238E27FC236}">
                    <a16:creationId xmlns:a16="http://schemas.microsoft.com/office/drawing/2014/main" id="{85792C21-A040-43ED-B68A-C9F85E132D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00030" y="2065824"/>
                <a:ext cx="203796" cy="339660"/>
              </a:xfrm>
              <a:prstGeom prst="rect">
                <a:avLst/>
              </a:prstGeom>
            </p:spPr>
          </p:pic>
          <p:grpSp>
            <p:nvGrpSpPr>
              <p:cNvPr id="227" name="Groupe 226">
                <a:extLst>
                  <a:ext uri="{FF2B5EF4-FFF2-40B4-BE49-F238E27FC236}">
                    <a16:creationId xmlns:a16="http://schemas.microsoft.com/office/drawing/2014/main" id="{62F0EA72-88F8-4339-8A23-B9CDA495AB6A}"/>
                  </a:ext>
                </a:extLst>
              </p:cNvPr>
              <p:cNvGrpSpPr/>
              <p:nvPr/>
            </p:nvGrpSpPr>
            <p:grpSpPr>
              <a:xfrm>
                <a:off x="5050811" y="2644914"/>
                <a:ext cx="655167" cy="449717"/>
                <a:chOff x="13223197" y="3622014"/>
                <a:chExt cx="655167" cy="449717"/>
              </a:xfrm>
            </p:grpSpPr>
            <p:pic>
              <p:nvPicPr>
                <p:cNvPr id="224" name="Image 223">
                  <a:extLst>
                    <a:ext uri="{FF2B5EF4-FFF2-40B4-BE49-F238E27FC236}">
                      <a16:creationId xmlns:a16="http://schemas.microsoft.com/office/drawing/2014/main" id="{D8117392-8971-4A90-BE7E-409A1AF9B26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223197" y="3622014"/>
                  <a:ext cx="655167" cy="287428"/>
                </a:xfrm>
                <a:prstGeom prst="rect">
                  <a:avLst/>
                </a:prstGeom>
              </p:spPr>
            </p:pic>
            <p:pic>
              <p:nvPicPr>
                <p:cNvPr id="225" name="Image 224">
                  <a:extLst>
                    <a:ext uri="{FF2B5EF4-FFF2-40B4-BE49-F238E27FC236}">
                      <a16:creationId xmlns:a16="http://schemas.microsoft.com/office/drawing/2014/main" id="{9D94BE77-2864-4879-9326-713EA11E1C1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353955" y="3846224"/>
                  <a:ext cx="196825" cy="222222"/>
                </a:xfrm>
                <a:prstGeom prst="rect">
                  <a:avLst/>
                </a:prstGeom>
              </p:spPr>
            </p:pic>
            <p:pic>
              <p:nvPicPr>
                <p:cNvPr id="226" name="Image 225">
                  <a:extLst>
                    <a:ext uri="{FF2B5EF4-FFF2-40B4-BE49-F238E27FC236}">
                      <a16:creationId xmlns:a16="http://schemas.microsoft.com/office/drawing/2014/main" id="{33EA690A-E610-40D3-A463-8EB3887D04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571591" y="3856789"/>
                  <a:ext cx="214942" cy="214942"/>
                </a:xfrm>
                <a:prstGeom prst="rect">
                  <a:avLst/>
                </a:prstGeom>
              </p:spPr>
            </p:pic>
          </p:grpSp>
        </p:grpSp>
        <p:pic>
          <p:nvPicPr>
            <p:cNvPr id="228" name="Picture 4" descr="Résultat de recherche d'images pour &quot;station météo&quot;">
              <a:extLst>
                <a:ext uri="{FF2B5EF4-FFF2-40B4-BE49-F238E27FC236}">
                  <a16:creationId xmlns:a16="http://schemas.microsoft.com/office/drawing/2014/main" id="{8F0435F5-329B-4E3A-89C1-9A18504919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6000" b="98000" l="10000" r="90000">
                          <a14:foregroundMark x1="44500" y1="98000" x2="43000" y2="90000"/>
                          <a14:foregroundMark x1="63000" y1="17000" x2="62000" y2="11500"/>
                          <a14:foregroundMark x1="39500" y1="6000" x2="29500" y2="8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2387" y="3773253"/>
              <a:ext cx="467622" cy="4676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9" name="Picture 2" descr="Résultat de recherche d'images pour &quot;in situ troll level 200&quot;">
              <a:extLst>
                <a:ext uri="{FF2B5EF4-FFF2-40B4-BE49-F238E27FC236}">
                  <a16:creationId xmlns:a16="http://schemas.microsoft.com/office/drawing/2014/main" id="{D938B7A1-D2C7-45E8-AF7B-E1512EAE39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749624">
              <a:off x="1831798" y="4063222"/>
              <a:ext cx="493289" cy="381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30" name="Groupe 229">
              <a:extLst>
                <a:ext uri="{FF2B5EF4-FFF2-40B4-BE49-F238E27FC236}">
                  <a16:creationId xmlns:a16="http://schemas.microsoft.com/office/drawing/2014/main" id="{A319F664-9086-40B3-83BC-833E44E0FA0A}"/>
                </a:ext>
              </a:extLst>
            </p:cNvPr>
            <p:cNvGrpSpPr/>
            <p:nvPr/>
          </p:nvGrpSpPr>
          <p:grpSpPr>
            <a:xfrm>
              <a:off x="3239092" y="2184070"/>
              <a:ext cx="600267" cy="541462"/>
              <a:chOff x="9986764" y="5051746"/>
              <a:chExt cx="1131012" cy="795854"/>
            </a:xfrm>
          </p:grpSpPr>
          <p:sp>
            <p:nvSpPr>
              <p:cNvPr id="231" name="Nuage 230">
                <a:extLst>
                  <a:ext uri="{FF2B5EF4-FFF2-40B4-BE49-F238E27FC236}">
                    <a16:creationId xmlns:a16="http://schemas.microsoft.com/office/drawing/2014/main" id="{D0FB9ADE-DBD0-4C2C-B0A6-F9608B22F9D2}"/>
                  </a:ext>
                </a:extLst>
              </p:cNvPr>
              <p:cNvSpPr/>
              <p:nvPr/>
            </p:nvSpPr>
            <p:spPr>
              <a:xfrm rot="11023267">
                <a:off x="9986764" y="5051746"/>
                <a:ext cx="1131012" cy="795854"/>
              </a:xfrm>
              <a:prstGeom prst="cloud">
                <a:avLst/>
              </a:prstGeom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fr-FR" dirty="0"/>
              </a:p>
            </p:txBody>
          </p:sp>
          <p:sp>
            <p:nvSpPr>
              <p:cNvPr id="232" name="ZoneTexte 231">
                <a:extLst>
                  <a:ext uri="{FF2B5EF4-FFF2-40B4-BE49-F238E27FC236}">
                    <a16:creationId xmlns:a16="http://schemas.microsoft.com/office/drawing/2014/main" id="{27BA7FB7-3555-445F-BD9C-C647C551079B}"/>
                  </a:ext>
                </a:extLst>
              </p:cNvPr>
              <p:cNvSpPr txBox="1"/>
              <p:nvPr/>
            </p:nvSpPr>
            <p:spPr>
              <a:xfrm>
                <a:off x="10021067" y="5301113"/>
                <a:ext cx="731336" cy="2971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900" dirty="0"/>
                  <a:t>réseau</a:t>
                </a:r>
              </a:p>
            </p:txBody>
          </p:sp>
        </p:grpSp>
        <p:grpSp>
          <p:nvGrpSpPr>
            <p:cNvPr id="248" name="Groupe 247">
              <a:extLst>
                <a:ext uri="{FF2B5EF4-FFF2-40B4-BE49-F238E27FC236}">
                  <a16:creationId xmlns:a16="http://schemas.microsoft.com/office/drawing/2014/main" id="{F2DA645B-6CA2-440F-B1C7-41A6B1BA26DB}"/>
                </a:ext>
              </a:extLst>
            </p:cNvPr>
            <p:cNvGrpSpPr/>
            <p:nvPr/>
          </p:nvGrpSpPr>
          <p:grpSpPr>
            <a:xfrm>
              <a:off x="3332402" y="2870167"/>
              <a:ext cx="511797" cy="619352"/>
              <a:chOff x="1325003" y="2082540"/>
              <a:chExt cx="511797" cy="619352"/>
            </a:xfrm>
          </p:grpSpPr>
          <p:grpSp>
            <p:nvGrpSpPr>
              <p:cNvPr id="249" name="Groupe 248">
                <a:extLst>
                  <a:ext uri="{FF2B5EF4-FFF2-40B4-BE49-F238E27FC236}">
                    <a16:creationId xmlns:a16="http://schemas.microsoft.com/office/drawing/2014/main" id="{CF062E48-52B3-4C33-BF20-86FFEC9EF6E4}"/>
                  </a:ext>
                </a:extLst>
              </p:cNvPr>
              <p:cNvGrpSpPr/>
              <p:nvPr/>
            </p:nvGrpSpPr>
            <p:grpSpPr>
              <a:xfrm>
                <a:off x="1354712" y="2082540"/>
                <a:ext cx="482088" cy="451720"/>
                <a:chOff x="2145696" y="1559889"/>
                <a:chExt cx="482088" cy="451720"/>
              </a:xfrm>
            </p:grpSpPr>
            <p:pic>
              <p:nvPicPr>
                <p:cNvPr id="254" name="Image 253">
                  <a:extLst>
                    <a:ext uri="{FF2B5EF4-FFF2-40B4-BE49-F238E27FC236}">
                      <a16:creationId xmlns:a16="http://schemas.microsoft.com/office/drawing/2014/main" id="{3AB91B6C-B0EE-4BE8-843F-29B5355D566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2">
                  <a:extLst>
                    <a:ext uri="{BEBA8EAE-BF5A-486C-A8C5-ECC9F3942E4B}">
                      <a14:imgProps xmlns:a14="http://schemas.microsoft.com/office/drawing/2010/main">
                        <a14:imgLayer r:embed="rId23">
                          <a14:imgEffect>
                            <a14:backgroundRemoval t="9459" b="90541" l="9859" r="89437">
                              <a14:foregroundMark x1="27465" y1="17568" x2="64085" y2="18243"/>
                              <a14:foregroundMark x1="64085" y1="18243" x2="80282" y2="49324"/>
                              <a14:foregroundMark x1="80282" y1="49324" x2="80282" y2="83784"/>
                              <a14:foregroundMark x1="80282" y1="83784" x2="41549" y2="89865"/>
                              <a14:foregroundMark x1="41549" y1="89865" x2="26761" y2="54730"/>
                              <a14:foregroundMark x1="26761" y1="54730" x2="26761" y2="14865"/>
                              <a14:foregroundMark x1="19718" y1="14189" x2="56338" y2="14865"/>
                              <a14:foregroundMark x1="56338" y1="14865" x2="77465" y2="25000"/>
                              <a14:foregroundMark x1="61268" y1="20270" x2="52817" y2="58108"/>
                              <a14:foregroundMark x1="21831" y1="88514" x2="40845" y2="90541"/>
                              <a14:foregroundMark x1="64789" y1="14189" x2="81690" y2="29054"/>
                              <a14:foregroundMark x1="21127" y1="20946" x2="22535" y2="11486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45696" y="1559889"/>
                  <a:ext cx="326136" cy="339916"/>
                </a:xfrm>
                <a:prstGeom prst="rect">
                  <a:avLst/>
                </a:prstGeom>
              </p:spPr>
            </p:pic>
            <p:pic>
              <p:nvPicPr>
                <p:cNvPr id="255" name="Image 254">
                  <a:extLst>
                    <a:ext uri="{FF2B5EF4-FFF2-40B4-BE49-F238E27FC236}">
                      <a16:creationId xmlns:a16="http://schemas.microsoft.com/office/drawing/2014/main" id="{F8C41234-22BB-40C6-B3FB-02035A5D2DB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2">
                  <a:extLst>
                    <a:ext uri="{BEBA8EAE-BF5A-486C-A8C5-ECC9F3942E4B}">
                      <a14:imgProps xmlns:a14="http://schemas.microsoft.com/office/drawing/2010/main">
                        <a14:imgLayer r:embed="rId23">
                          <a14:imgEffect>
                            <a14:backgroundRemoval t="9459" b="90541" l="9859" r="89437">
                              <a14:foregroundMark x1="27465" y1="17568" x2="64085" y2="18243"/>
                              <a14:foregroundMark x1="64085" y1="18243" x2="80282" y2="49324"/>
                              <a14:foregroundMark x1="80282" y1="49324" x2="80282" y2="83784"/>
                              <a14:foregroundMark x1="80282" y1="83784" x2="41549" y2="89865"/>
                              <a14:foregroundMark x1="41549" y1="89865" x2="26761" y2="54730"/>
                              <a14:foregroundMark x1="26761" y1="54730" x2="26761" y2="14865"/>
                              <a14:foregroundMark x1="19718" y1="14189" x2="56338" y2="14865"/>
                              <a14:foregroundMark x1="56338" y1="14865" x2="77465" y2="25000"/>
                              <a14:foregroundMark x1="61268" y1="20270" x2="52817" y2="58108"/>
                              <a14:foregroundMark x1="21831" y1="88514" x2="40845" y2="90541"/>
                              <a14:foregroundMark x1="64789" y1="14189" x2="81690" y2="29054"/>
                              <a14:foregroundMark x1="21127" y1="20946" x2="22535" y2="11486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26158" y="1611932"/>
                  <a:ext cx="326136" cy="339916"/>
                </a:xfrm>
                <a:prstGeom prst="rect">
                  <a:avLst/>
                </a:prstGeom>
              </p:spPr>
            </p:pic>
            <p:pic>
              <p:nvPicPr>
                <p:cNvPr id="256" name="Image 255">
                  <a:extLst>
                    <a:ext uri="{FF2B5EF4-FFF2-40B4-BE49-F238E27FC236}">
                      <a16:creationId xmlns:a16="http://schemas.microsoft.com/office/drawing/2014/main" id="{8C0DEF99-B129-4D02-8657-3AF3D8BC2EF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2">
                  <a:extLst>
                    <a:ext uri="{BEBA8EAE-BF5A-486C-A8C5-ECC9F3942E4B}">
                      <a14:imgProps xmlns:a14="http://schemas.microsoft.com/office/drawing/2010/main">
                        <a14:imgLayer r:embed="rId23">
                          <a14:imgEffect>
                            <a14:backgroundRemoval t="9459" b="90541" l="9859" r="89437">
                              <a14:foregroundMark x1="27465" y1="17568" x2="64085" y2="18243"/>
                              <a14:foregroundMark x1="64085" y1="18243" x2="80282" y2="49324"/>
                              <a14:foregroundMark x1="80282" y1="49324" x2="80282" y2="83784"/>
                              <a14:foregroundMark x1="80282" y1="83784" x2="41549" y2="89865"/>
                              <a14:foregroundMark x1="41549" y1="89865" x2="26761" y2="54730"/>
                              <a14:foregroundMark x1="26761" y1="54730" x2="26761" y2="14865"/>
                              <a14:foregroundMark x1="19718" y1="14189" x2="56338" y2="14865"/>
                              <a14:foregroundMark x1="56338" y1="14865" x2="77465" y2="25000"/>
                              <a14:foregroundMark x1="61268" y1="20270" x2="52817" y2="58108"/>
                              <a14:foregroundMark x1="21831" y1="88514" x2="40845" y2="90541"/>
                              <a14:foregroundMark x1="64789" y1="14189" x2="81690" y2="29054"/>
                              <a14:foregroundMark x1="21127" y1="20946" x2="22535" y2="11486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01648" y="1671693"/>
                  <a:ext cx="326136" cy="339916"/>
                </a:xfrm>
                <a:prstGeom prst="rect">
                  <a:avLst/>
                </a:prstGeom>
              </p:spPr>
            </p:pic>
          </p:grpSp>
          <p:grpSp>
            <p:nvGrpSpPr>
              <p:cNvPr id="250" name="Groupe 249">
                <a:extLst>
                  <a:ext uri="{FF2B5EF4-FFF2-40B4-BE49-F238E27FC236}">
                    <a16:creationId xmlns:a16="http://schemas.microsoft.com/office/drawing/2014/main" id="{A1D5E431-856C-46BD-9F2B-BDC3256D93EC}"/>
                  </a:ext>
                </a:extLst>
              </p:cNvPr>
              <p:cNvGrpSpPr/>
              <p:nvPr/>
            </p:nvGrpSpPr>
            <p:grpSpPr>
              <a:xfrm>
                <a:off x="1325003" y="2247129"/>
                <a:ext cx="436906" cy="454763"/>
                <a:chOff x="1422680" y="2108394"/>
                <a:chExt cx="436906" cy="454763"/>
              </a:xfrm>
            </p:grpSpPr>
            <p:pic>
              <p:nvPicPr>
                <p:cNvPr id="251" name="Image 250">
                  <a:extLst>
                    <a:ext uri="{FF2B5EF4-FFF2-40B4-BE49-F238E27FC236}">
                      <a16:creationId xmlns:a16="http://schemas.microsoft.com/office/drawing/2014/main" id="{09B55D67-45A2-493F-BF23-A0D03EDCD16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4" cstate="print">
                  <a:extLst>
                    <a:ext uri="{BEBA8EAE-BF5A-486C-A8C5-ECC9F3942E4B}">
                      <a14:imgProps xmlns:a14="http://schemas.microsoft.com/office/drawing/2010/main">
                        <a14:imgLayer r:embed="rId25">
                          <a14:imgEffect>
                            <a14:backgroundRemoval t="8276" b="94483" l="3871" r="87742">
                              <a14:foregroundMark x1="5161" y1="69655" x2="10323" y2="58621"/>
                              <a14:foregroundMark x1="23226" y1="81379" x2="66452" y2="91034"/>
                              <a14:foregroundMark x1="66452" y1="95172" x2="85806" y2="80690"/>
                              <a14:foregroundMark x1="32258" y1="10345" x2="36774" y2="8276"/>
                              <a14:foregroundMark x1="36774" y1="8276" x2="77419" y2="1586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22680" y="2108394"/>
                  <a:ext cx="364601" cy="341078"/>
                </a:xfrm>
                <a:prstGeom prst="rect">
                  <a:avLst/>
                </a:prstGeom>
              </p:spPr>
            </p:pic>
            <p:pic>
              <p:nvPicPr>
                <p:cNvPr id="252" name="Image 251">
                  <a:extLst>
                    <a:ext uri="{FF2B5EF4-FFF2-40B4-BE49-F238E27FC236}">
                      <a16:creationId xmlns:a16="http://schemas.microsoft.com/office/drawing/2014/main" id="{6EF703D4-8145-4A1C-836F-2CFA0E058AE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4" cstate="print">
                  <a:extLst>
                    <a:ext uri="{BEBA8EAE-BF5A-486C-A8C5-ECC9F3942E4B}">
                      <a14:imgProps xmlns:a14="http://schemas.microsoft.com/office/drawing/2010/main">
                        <a14:imgLayer r:embed="rId25">
                          <a14:imgEffect>
                            <a14:backgroundRemoval t="8276" b="94483" l="3871" r="87742">
                              <a14:foregroundMark x1="5161" y1="69655" x2="10323" y2="58621"/>
                              <a14:foregroundMark x1="23226" y1="81379" x2="66452" y2="91034"/>
                              <a14:foregroundMark x1="66452" y1="95172" x2="85806" y2="80690"/>
                              <a14:foregroundMark x1="32258" y1="10345" x2="36774" y2="8276"/>
                              <a14:foregroundMark x1="36774" y1="8276" x2="77419" y2="1586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52389" y="2169665"/>
                  <a:ext cx="364601" cy="341078"/>
                </a:xfrm>
                <a:prstGeom prst="rect">
                  <a:avLst/>
                </a:prstGeom>
              </p:spPr>
            </p:pic>
            <p:pic>
              <p:nvPicPr>
                <p:cNvPr id="253" name="Image 252">
                  <a:extLst>
                    <a:ext uri="{FF2B5EF4-FFF2-40B4-BE49-F238E27FC236}">
                      <a16:creationId xmlns:a16="http://schemas.microsoft.com/office/drawing/2014/main" id="{9CEC552F-CAD8-4C91-A1BA-9B678A29A05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4" cstate="print">
                  <a:extLst>
                    <a:ext uri="{BEBA8EAE-BF5A-486C-A8C5-ECC9F3942E4B}">
                      <a14:imgProps xmlns:a14="http://schemas.microsoft.com/office/drawing/2010/main">
                        <a14:imgLayer r:embed="rId25">
                          <a14:imgEffect>
                            <a14:backgroundRemoval t="8276" b="94483" l="3871" r="87742">
                              <a14:foregroundMark x1="5161" y1="69655" x2="10323" y2="58621"/>
                              <a14:foregroundMark x1="23226" y1="81379" x2="66452" y2="91034"/>
                              <a14:foregroundMark x1="66452" y1="95172" x2="85806" y2="80690"/>
                              <a14:foregroundMark x1="32258" y1="10345" x2="36774" y2="8276"/>
                              <a14:foregroundMark x1="36774" y1="8276" x2="77419" y2="1586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94985" y="2222079"/>
                  <a:ext cx="364601" cy="341078"/>
                </a:xfrm>
                <a:prstGeom prst="rect">
                  <a:avLst/>
                </a:prstGeom>
              </p:spPr>
            </p:pic>
          </p:grpSp>
        </p:grpSp>
        <p:pic>
          <p:nvPicPr>
            <p:cNvPr id="257" name="Picture 4" descr="Résultat de recherche d'images pour &quot;logo sans fil&quot;">
              <a:extLst>
                <a:ext uri="{FF2B5EF4-FFF2-40B4-BE49-F238E27FC236}">
                  <a16:creationId xmlns:a16="http://schemas.microsoft.com/office/drawing/2014/main" id="{84BD88EB-0B2A-49FB-AD6B-F1372BD3F0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975497" flipH="1" flipV="1">
              <a:off x="3396676" y="3647921"/>
              <a:ext cx="316339" cy="320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8" name="Flèche : droite 257">
              <a:extLst>
                <a:ext uri="{FF2B5EF4-FFF2-40B4-BE49-F238E27FC236}">
                  <a16:creationId xmlns:a16="http://schemas.microsoft.com/office/drawing/2014/main" id="{CB6BDB4F-0B2E-4FCC-8169-1606F68AE22B}"/>
                </a:ext>
              </a:extLst>
            </p:cNvPr>
            <p:cNvSpPr/>
            <p:nvPr/>
          </p:nvSpPr>
          <p:spPr>
            <a:xfrm>
              <a:off x="3998841" y="2892947"/>
              <a:ext cx="655387" cy="58873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59" name="Image 258">
              <a:extLst>
                <a:ext uri="{FF2B5EF4-FFF2-40B4-BE49-F238E27FC236}">
                  <a16:creationId xmlns:a16="http://schemas.microsoft.com/office/drawing/2014/main" id="{DEA1878F-916E-4809-B2E9-79979CC3A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7355111" y="4761109"/>
              <a:ext cx="381053" cy="323895"/>
            </a:xfrm>
            <a:prstGeom prst="rect">
              <a:avLst/>
            </a:prstGeom>
          </p:spPr>
        </p:pic>
        <p:cxnSp>
          <p:nvCxnSpPr>
            <p:cNvPr id="260" name="Connecteur droit avec flèche 259">
              <a:extLst>
                <a:ext uri="{FF2B5EF4-FFF2-40B4-BE49-F238E27FC236}">
                  <a16:creationId xmlns:a16="http://schemas.microsoft.com/office/drawing/2014/main" id="{E07D151B-F2A1-46E0-AFAC-74490599A517}"/>
                </a:ext>
              </a:extLst>
            </p:cNvPr>
            <p:cNvCxnSpPr>
              <a:cxnSpLocks/>
              <a:endCxn id="259" idx="1"/>
            </p:cNvCxnSpPr>
            <p:nvPr/>
          </p:nvCxnSpPr>
          <p:spPr>
            <a:xfrm>
              <a:off x="5807392" y="3198620"/>
              <a:ext cx="1547719" cy="172443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Connecteur droit 260">
              <a:extLst>
                <a:ext uri="{FF2B5EF4-FFF2-40B4-BE49-F238E27FC236}">
                  <a16:creationId xmlns:a16="http://schemas.microsoft.com/office/drawing/2014/main" id="{D1325733-250D-4250-8800-F151471ACB4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89162" y="761317"/>
              <a:ext cx="63395" cy="4653930"/>
            </a:xfrm>
            <a:prstGeom prst="line">
              <a:avLst/>
            </a:prstGeom>
            <a:ln w="25400" cap="flat" cmpd="sng" algn="ctr">
              <a:solidFill>
                <a:srgbClr val="FFC000"/>
              </a:solidFill>
              <a:prstDash val="dashDot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62" name="Connecteur droit 261">
              <a:extLst>
                <a:ext uri="{FF2B5EF4-FFF2-40B4-BE49-F238E27FC236}">
                  <a16:creationId xmlns:a16="http://schemas.microsoft.com/office/drawing/2014/main" id="{444F6CE7-06B6-4BB4-B24C-8A8792DAC06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234184" y="761317"/>
              <a:ext cx="63395" cy="4653930"/>
            </a:xfrm>
            <a:prstGeom prst="line">
              <a:avLst/>
            </a:prstGeom>
            <a:ln w="25400" cap="flat" cmpd="sng" algn="ctr">
              <a:solidFill>
                <a:srgbClr val="FFC000"/>
              </a:solidFill>
              <a:prstDash val="dashDot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63" name="Connecteur droit 262">
              <a:extLst>
                <a:ext uri="{FF2B5EF4-FFF2-40B4-BE49-F238E27FC236}">
                  <a16:creationId xmlns:a16="http://schemas.microsoft.com/office/drawing/2014/main" id="{5579E556-9B6C-4A9C-B57B-9B71C9370AA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75309" y="761317"/>
              <a:ext cx="63395" cy="4653930"/>
            </a:xfrm>
            <a:prstGeom prst="line">
              <a:avLst/>
            </a:prstGeom>
            <a:ln w="25400" cap="flat" cmpd="sng" algn="ctr">
              <a:solidFill>
                <a:srgbClr val="FFC000"/>
              </a:solidFill>
              <a:prstDash val="dashDot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65" name="ZoneTexte 264">
              <a:extLst>
                <a:ext uri="{FF2B5EF4-FFF2-40B4-BE49-F238E27FC236}">
                  <a16:creationId xmlns:a16="http://schemas.microsoft.com/office/drawing/2014/main" id="{466064D6-0218-48B6-8B14-AD838DED3897}"/>
                </a:ext>
              </a:extLst>
            </p:cNvPr>
            <p:cNvSpPr txBox="1"/>
            <p:nvPr/>
          </p:nvSpPr>
          <p:spPr>
            <a:xfrm>
              <a:off x="6819044" y="811970"/>
              <a:ext cx="19621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Utilisateurs</a:t>
              </a:r>
            </a:p>
          </p:txBody>
        </p:sp>
        <p:sp>
          <p:nvSpPr>
            <p:cNvPr id="266" name="ZoneTexte 265">
              <a:extLst>
                <a:ext uri="{FF2B5EF4-FFF2-40B4-BE49-F238E27FC236}">
                  <a16:creationId xmlns:a16="http://schemas.microsoft.com/office/drawing/2014/main" id="{E112F734-224D-410D-A400-A7C6F66D0AA7}"/>
                </a:ext>
              </a:extLst>
            </p:cNvPr>
            <p:cNvSpPr txBox="1"/>
            <p:nvPr/>
          </p:nvSpPr>
          <p:spPr>
            <a:xfrm>
              <a:off x="2996312" y="804762"/>
              <a:ext cx="19621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Données</a:t>
              </a:r>
            </a:p>
          </p:txBody>
        </p:sp>
        <p:sp>
          <p:nvSpPr>
            <p:cNvPr id="267" name="ZoneTexte 266">
              <a:extLst>
                <a:ext uri="{FF2B5EF4-FFF2-40B4-BE49-F238E27FC236}">
                  <a16:creationId xmlns:a16="http://schemas.microsoft.com/office/drawing/2014/main" id="{EA2738E3-5D66-4B08-BEFB-43F4090F8715}"/>
                </a:ext>
              </a:extLst>
            </p:cNvPr>
            <p:cNvSpPr txBox="1"/>
            <p:nvPr/>
          </p:nvSpPr>
          <p:spPr>
            <a:xfrm>
              <a:off x="1104277" y="798804"/>
              <a:ext cx="19621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Collecte in situ</a:t>
              </a:r>
            </a:p>
          </p:txBody>
        </p:sp>
        <p:sp>
          <p:nvSpPr>
            <p:cNvPr id="268" name="ZoneTexte 267">
              <a:extLst>
                <a:ext uri="{FF2B5EF4-FFF2-40B4-BE49-F238E27FC236}">
                  <a16:creationId xmlns:a16="http://schemas.microsoft.com/office/drawing/2014/main" id="{D9E88087-DE47-455B-8772-54B0AE58D6CC}"/>
                </a:ext>
              </a:extLst>
            </p:cNvPr>
            <p:cNvSpPr txBox="1"/>
            <p:nvPr/>
          </p:nvSpPr>
          <p:spPr>
            <a:xfrm>
              <a:off x="4955565" y="797600"/>
              <a:ext cx="13859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Cloud</a:t>
              </a:r>
            </a:p>
          </p:txBody>
        </p:sp>
      </p:grpSp>
      <p:grpSp>
        <p:nvGrpSpPr>
          <p:cNvPr id="269" name="Groupe 268">
            <a:extLst>
              <a:ext uri="{FF2B5EF4-FFF2-40B4-BE49-F238E27FC236}">
                <a16:creationId xmlns:a16="http://schemas.microsoft.com/office/drawing/2014/main" id="{D2F462AB-9478-43EC-9AA1-8FDB2C08ED5F}"/>
              </a:ext>
            </a:extLst>
          </p:cNvPr>
          <p:cNvGrpSpPr/>
          <p:nvPr/>
        </p:nvGrpSpPr>
        <p:grpSpPr>
          <a:xfrm>
            <a:off x="4711415" y="2616784"/>
            <a:ext cx="2234403" cy="1099695"/>
            <a:chOff x="12667442" y="4723431"/>
            <a:chExt cx="1580184" cy="795854"/>
          </a:xfrm>
        </p:grpSpPr>
        <p:sp>
          <p:nvSpPr>
            <p:cNvPr id="270" name="Nuage 269">
              <a:extLst>
                <a:ext uri="{FF2B5EF4-FFF2-40B4-BE49-F238E27FC236}">
                  <a16:creationId xmlns:a16="http://schemas.microsoft.com/office/drawing/2014/main" id="{E8DC3D91-8C31-4093-B148-395C02F1D74C}"/>
                </a:ext>
              </a:extLst>
            </p:cNvPr>
            <p:cNvSpPr/>
            <p:nvPr/>
          </p:nvSpPr>
          <p:spPr>
            <a:xfrm rot="11023267">
              <a:off x="12667442" y="4723431"/>
              <a:ext cx="1131012" cy="795854"/>
            </a:xfrm>
            <a:prstGeom prst="cloud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dirty="0"/>
            </a:p>
          </p:txBody>
        </p:sp>
        <p:sp>
          <p:nvSpPr>
            <p:cNvPr id="271" name="ZoneTexte 270">
              <a:extLst>
                <a:ext uri="{FF2B5EF4-FFF2-40B4-BE49-F238E27FC236}">
                  <a16:creationId xmlns:a16="http://schemas.microsoft.com/office/drawing/2014/main" id="{214FB2CB-FA9D-43D7-956A-5155070A8251}"/>
                </a:ext>
              </a:extLst>
            </p:cNvPr>
            <p:cNvSpPr txBox="1"/>
            <p:nvPr/>
          </p:nvSpPr>
          <p:spPr>
            <a:xfrm>
              <a:off x="12798383" y="4864017"/>
              <a:ext cx="14492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Observatoire </a:t>
              </a:r>
            </a:p>
            <a:p>
              <a:r>
                <a:rPr lang="fr-FR" dirty="0"/>
                <a:t>de l’Allier</a:t>
              </a:r>
            </a:p>
          </p:txBody>
        </p:sp>
      </p:grpSp>
      <p:pic>
        <p:nvPicPr>
          <p:cNvPr id="272" name="Image 271">
            <a:extLst>
              <a:ext uri="{FF2B5EF4-FFF2-40B4-BE49-F238E27FC236}">
                <a16:creationId xmlns:a16="http://schemas.microsoft.com/office/drawing/2014/main" id="{542EFC5B-B7FA-44FD-B0B5-B8596DE3F6D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242" y="5920989"/>
            <a:ext cx="1776255" cy="845779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A46C766-1B57-4DEA-9D17-910DFCC50B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D34ACA-48A1-4B7C-821A-636C8519609F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3708202"/>
      </p:ext>
    </p:extLst>
  </p:cSld>
  <p:clrMapOvr>
    <a:masterClrMapping/>
  </p:clrMapOvr>
</p:sld>
</file>

<file path=ppt/theme/theme1.xml><?xml version="1.0" encoding="utf-8"?>
<a:theme xmlns:a="http://schemas.openxmlformats.org/drawingml/2006/main" name="cap202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p2025" id="{2B4C18A7-48C9-4A87-B553-DB91E4199D08}" vid="{27B06B5B-4096-4A6F-96D6-570ECF81A689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1980</TotalTime>
  <Words>343</Words>
  <Application>Microsoft Office PowerPoint</Application>
  <PresentationFormat>Affichage à l'écran (4:3)</PresentationFormat>
  <Paragraphs>149</Paragraphs>
  <Slides>20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5" baseType="lpstr">
      <vt:lpstr>Open Sans</vt:lpstr>
      <vt:lpstr>Arial</vt:lpstr>
      <vt:lpstr>Calibri</vt:lpstr>
      <vt:lpstr>Times New Roman</vt:lpstr>
      <vt:lpstr>cap2025</vt:lpstr>
      <vt:lpstr>Étude de faisabilité d’un Observatoire de l’Allier </vt:lpstr>
      <vt:lpstr>Objectifs</vt:lpstr>
      <vt:lpstr>Périmètre géographique</vt:lpstr>
      <vt:lpstr>équipe</vt:lpstr>
      <vt:lpstr>Phase 1: état des lieux</vt:lpstr>
      <vt:lpstr>Phase 2 : scénarios possibles</vt:lpstr>
      <vt:lpstr>Phase 3 : programme de l'Observatoire</vt:lpstr>
      <vt:lpstr>Présentation PowerPoint</vt:lpstr>
      <vt:lpstr>Présentation PowerPoint</vt:lpstr>
      <vt:lpstr>Planning</vt:lpstr>
      <vt:lpstr>Méthode de travail</vt:lpstr>
      <vt:lpstr>Analyse</vt:lpstr>
      <vt:lpstr>Exemples de données de l’observatoire de l’Allier</vt:lpstr>
      <vt:lpstr>Acteurs et rôles</vt:lpstr>
      <vt:lpstr>Les point d’intérêt des  acteurs rencontrés</vt:lpstr>
      <vt:lpstr>Usages des acteurs rencontrés</vt:lpstr>
      <vt:lpstr>Politiques de partage des  acteurs rencontrés</vt:lpstr>
      <vt:lpstr> Synthèse / Tendances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Lancement - étude de faisabilité Observatoire de l’Allier</dc:title>
  <dc:creator>sebastien CIPIERE</dc:creator>
  <cp:lastModifiedBy>Sébastien CIPIERE</cp:lastModifiedBy>
  <cp:revision>25</cp:revision>
  <dcterms:created xsi:type="dcterms:W3CDTF">2018-04-24T14:21:17Z</dcterms:created>
  <dcterms:modified xsi:type="dcterms:W3CDTF">2018-09-06T12:37:37Z</dcterms:modified>
</cp:coreProperties>
</file>