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2"/>
  </p:notesMasterIdLst>
  <p:sldIdLst>
    <p:sldId id="256" r:id="rId2"/>
    <p:sldId id="283" r:id="rId3"/>
    <p:sldId id="285" r:id="rId4"/>
    <p:sldId id="286" r:id="rId5"/>
    <p:sldId id="266" r:id="rId6"/>
    <p:sldId id="270" r:id="rId7"/>
    <p:sldId id="284" r:id="rId8"/>
    <p:sldId id="290" r:id="rId9"/>
    <p:sldId id="299" r:id="rId10"/>
    <p:sldId id="264" r:id="rId11"/>
    <p:sldId id="258" r:id="rId12"/>
    <p:sldId id="259" r:id="rId13"/>
    <p:sldId id="310" r:id="rId14"/>
    <p:sldId id="311" r:id="rId15"/>
    <p:sldId id="291" r:id="rId16"/>
    <p:sldId id="293" r:id="rId17"/>
    <p:sldId id="295" r:id="rId18"/>
    <p:sldId id="296" r:id="rId19"/>
    <p:sldId id="297" r:id="rId20"/>
    <p:sldId id="294" r:id="rId21"/>
    <p:sldId id="298" r:id="rId22"/>
    <p:sldId id="301" r:id="rId23"/>
    <p:sldId id="304" r:id="rId24"/>
    <p:sldId id="305" r:id="rId25"/>
    <p:sldId id="306" r:id="rId26"/>
    <p:sldId id="307" r:id="rId27"/>
    <p:sldId id="308" r:id="rId28"/>
    <p:sldId id="309" r:id="rId29"/>
    <p:sldId id="300" r:id="rId30"/>
    <p:sldId id="279" r:id="rId31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8E8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8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236A1-5174-42A8-934F-EFB7A344ABD3}" type="datetimeFigureOut">
              <a:rPr lang="fr-FR" smtClean="0"/>
              <a:t>04/07/2018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465FE-1B80-4E5C-9C03-4BFE84DBE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1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45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402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74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0804-3F68-46FB-92F4-8C6ADF999CB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20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195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12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3402" r="13775" b="2232"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856D6-0FD4-49C5-95C3-A977B906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4C97990-6FC9-42B1-83F4-CCDE38422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FFC882-765D-4958-BC8D-13DC47E8D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6526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23.png"/><Relationship Id="rId26" Type="http://schemas.microsoft.com/office/2007/relationships/hdphoto" Target="../media/hdphoto5.wdp"/><Relationship Id="rId39" Type="http://schemas.microsoft.com/office/2007/relationships/hdphoto" Target="../media/hdphoto10.wdp"/><Relationship Id="rId21" Type="http://schemas.microsoft.com/office/2007/relationships/hdphoto" Target="../media/hdphoto3.wdp"/><Relationship Id="rId34" Type="http://schemas.openxmlformats.org/officeDocument/2006/relationships/image" Target="../media/image33.png"/><Relationship Id="rId42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microsoft.com/office/2007/relationships/hdphoto" Target="../media/hdphoto12.wdp"/><Relationship Id="rId20" Type="http://schemas.openxmlformats.org/officeDocument/2006/relationships/image" Target="../media/image25.png"/><Relationship Id="rId29" Type="http://schemas.openxmlformats.org/officeDocument/2006/relationships/image" Target="../media/image30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13.wdp"/><Relationship Id="rId24" Type="http://schemas.microsoft.com/office/2007/relationships/hdphoto" Target="../media/hdphoto4.wdp"/><Relationship Id="rId32" Type="http://schemas.microsoft.com/office/2007/relationships/hdphoto" Target="../media/hdphoto8.wdp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50.png"/><Relationship Id="rId23" Type="http://schemas.openxmlformats.org/officeDocument/2006/relationships/image" Target="../media/image27.png"/><Relationship Id="rId28" Type="http://schemas.microsoft.com/office/2007/relationships/hdphoto" Target="../media/hdphoto6.wdp"/><Relationship Id="rId36" Type="http://schemas.openxmlformats.org/officeDocument/2006/relationships/image" Target="../media/image34.png"/><Relationship Id="rId10" Type="http://schemas.openxmlformats.org/officeDocument/2006/relationships/image" Target="../media/image61.png"/><Relationship Id="rId19" Type="http://schemas.openxmlformats.org/officeDocument/2006/relationships/image" Target="../media/image24.png"/><Relationship Id="rId31" Type="http://schemas.openxmlformats.org/officeDocument/2006/relationships/image" Target="../media/image31.png"/><Relationship Id="rId44" Type="http://schemas.openxmlformats.org/officeDocument/2006/relationships/image" Target="../media/image63.jpg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openxmlformats.org/officeDocument/2006/relationships/image" Target="../media/image36.png"/><Relationship Id="rId22" Type="http://schemas.openxmlformats.org/officeDocument/2006/relationships/image" Target="../media/image26.png"/><Relationship Id="rId27" Type="http://schemas.openxmlformats.org/officeDocument/2006/relationships/image" Target="../media/image29.png"/><Relationship Id="rId30" Type="http://schemas.microsoft.com/office/2007/relationships/hdphoto" Target="../media/hdphoto7.wdp"/><Relationship Id="rId35" Type="http://schemas.microsoft.com/office/2007/relationships/hdphoto" Target="../media/hdphoto9.wdp"/><Relationship Id="rId43" Type="http://schemas.openxmlformats.org/officeDocument/2006/relationships/image" Target="../media/image62.png"/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12" Type="http://schemas.openxmlformats.org/officeDocument/2006/relationships/image" Target="../media/image49.png"/><Relationship Id="rId17" Type="http://schemas.openxmlformats.org/officeDocument/2006/relationships/image" Target="../media/image22.png"/><Relationship Id="rId25" Type="http://schemas.openxmlformats.org/officeDocument/2006/relationships/image" Target="../media/image28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ebastien.cipiere@uca.f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9" Type="http://schemas.openxmlformats.org/officeDocument/2006/relationships/image" Target="../media/image43.png"/><Relationship Id="rId21" Type="http://schemas.microsoft.com/office/2007/relationships/hdphoto" Target="../media/hdphoto6.wdp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0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27.png"/><Relationship Id="rId29" Type="http://schemas.openxmlformats.org/officeDocument/2006/relationships/image" Target="../media/image34.png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32" Type="http://schemas.openxmlformats.org/officeDocument/2006/relationships/image" Target="../media/image37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microsoft.com/office/2007/relationships/hdphoto" Target="../media/hdphoto7.wdp"/><Relationship Id="rId28" Type="http://schemas.microsoft.com/office/2007/relationships/hdphoto" Target="../media/hdphoto9.wdp"/><Relationship Id="rId36" Type="http://schemas.openxmlformats.org/officeDocument/2006/relationships/image" Target="../media/image40.png"/><Relationship Id="rId49" Type="http://schemas.openxmlformats.org/officeDocument/2006/relationships/image" Target="../media/image51.png"/><Relationship Id="rId10" Type="http://schemas.openxmlformats.org/officeDocument/2006/relationships/image" Target="../media/image22.png"/><Relationship Id="rId19" Type="http://schemas.microsoft.com/office/2007/relationships/hdphoto" Target="../media/hdphoto5.wdp"/><Relationship Id="rId31" Type="http://schemas.openxmlformats.org/officeDocument/2006/relationships/image" Target="../media/image36.png"/><Relationship Id="rId44" Type="http://schemas.openxmlformats.org/officeDocument/2006/relationships/image" Target="../media/image48.png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30.png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microsoft.com/office/2007/relationships/hdphoto" Target="../media/hdphoto12.wdp"/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0.wdp"/><Relationship Id="rId38" Type="http://schemas.openxmlformats.org/officeDocument/2006/relationships/image" Target="../media/image42.png"/><Relationship Id="rId46" Type="http://schemas.microsoft.com/office/2007/relationships/hdphoto" Target="../media/hdphoto11.wdp"/><Relationship Id="rId20" Type="http://schemas.openxmlformats.org/officeDocument/2006/relationships/image" Target="../media/image29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9" Type="http://schemas.openxmlformats.org/officeDocument/2006/relationships/image" Target="../media/image43.png"/><Relationship Id="rId21" Type="http://schemas.microsoft.com/office/2007/relationships/hdphoto" Target="../media/hdphoto6.wdp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0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27.png"/><Relationship Id="rId29" Type="http://schemas.openxmlformats.org/officeDocument/2006/relationships/image" Target="../media/image34.png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32" Type="http://schemas.openxmlformats.org/officeDocument/2006/relationships/image" Target="../media/image37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microsoft.com/office/2007/relationships/hdphoto" Target="../media/hdphoto7.wdp"/><Relationship Id="rId28" Type="http://schemas.microsoft.com/office/2007/relationships/hdphoto" Target="../media/hdphoto9.wdp"/><Relationship Id="rId36" Type="http://schemas.openxmlformats.org/officeDocument/2006/relationships/image" Target="../media/image40.png"/><Relationship Id="rId49" Type="http://schemas.openxmlformats.org/officeDocument/2006/relationships/image" Target="../media/image51.png"/><Relationship Id="rId10" Type="http://schemas.openxmlformats.org/officeDocument/2006/relationships/image" Target="../media/image22.png"/><Relationship Id="rId19" Type="http://schemas.microsoft.com/office/2007/relationships/hdphoto" Target="../media/hdphoto5.wdp"/><Relationship Id="rId31" Type="http://schemas.openxmlformats.org/officeDocument/2006/relationships/image" Target="../media/image36.png"/><Relationship Id="rId44" Type="http://schemas.openxmlformats.org/officeDocument/2006/relationships/image" Target="../media/image48.png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30.png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microsoft.com/office/2007/relationships/hdphoto" Target="../media/hdphoto12.wdp"/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0.wdp"/><Relationship Id="rId38" Type="http://schemas.openxmlformats.org/officeDocument/2006/relationships/image" Target="../media/image42.png"/><Relationship Id="rId46" Type="http://schemas.microsoft.com/office/2007/relationships/hdphoto" Target="../media/hdphoto11.wdp"/><Relationship Id="rId20" Type="http://schemas.openxmlformats.org/officeDocument/2006/relationships/image" Target="../media/image29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EB02F-A3F8-4C6A-B13D-A10E4F3D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525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B5044B-539C-4D89-8E36-5291844A8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7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59B7EFF-A7A3-4BB2-8D75-A8EB095DD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918A48-28B1-4693-B2D2-330C9ECEA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C9BC8E-DA7A-4A3F-B6D0-4C7C44AD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66FA4A-8FCA-497E-A582-0F2051C3E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9639B4-1079-4EEE-91B8-6CD2CADF96C3}"/>
              </a:ext>
            </a:extLst>
          </p:cNvPr>
          <p:cNvSpPr/>
          <p:nvPr/>
        </p:nvSpPr>
        <p:spPr>
          <a:xfrm>
            <a:off x="9488952" y="3984816"/>
            <a:ext cx="1008112" cy="919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E1DF"/>
              </a:gs>
              <a:gs pos="83000">
                <a:srgbClr val="DAD9D4"/>
              </a:gs>
              <a:gs pos="100000">
                <a:srgbClr val="CCC9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7D2CE7-95DC-47E8-AFDA-96428CAAABD1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FF1FE8-37E7-449B-ADD4-3536753822B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DE04A7C-B075-4A13-A6DD-F6653A989B91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9F5566E-1436-426A-9ACC-7AD69675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E57E9CB-A000-4839-82E6-D8675949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31D149FD-6F4C-4B3A-AA97-484329DC1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9895265" y="-3013999"/>
            <a:ext cx="3963122" cy="244331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E66C1C5-BBF8-4524-9E15-7F57B34FE4F0}"/>
              </a:ext>
            </a:extLst>
          </p:cNvPr>
          <p:cNvGrpSpPr/>
          <p:nvPr/>
        </p:nvGrpSpPr>
        <p:grpSpPr>
          <a:xfrm>
            <a:off x="3359093" y="-1234325"/>
            <a:ext cx="927840" cy="619352"/>
            <a:chOff x="908960" y="2082540"/>
            <a:chExt cx="927840" cy="6193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C0D4BFD-7C7D-4F7A-96AF-F708F940549D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5B28496-A213-4F8A-9D17-C8E893A3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1D98F5-9AEC-4C4E-A2D5-306E6E3C1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0DA893A-F23D-4378-991D-ACFB93C00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3B6501C6-FA46-4F9E-BC1A-45E726129AFF}"/>
                </a:ext>
              </a:extLst>
            </p:cNvPr>
            <p:cNvGrpSpPr/>
            <p:nvPr/>
          </p:nvGrpSpPr>
          <p:grpSpPr>
            <a:xfrm>
              <a:off x="908960" y="2184886"/>
              <a:ext cx="852949" cy="517006"/>
              <a:chOff x="908960" y="2184886"/>
              <a:chExt cx="852949" cy="517006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CE61A8E-7D3C-471E-AA60-D540433BC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60" y="2184886"/>
                <a:ext cx="297622" cy="49603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CF27371-885D-423A-8CF1-BC62565B5E30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C7247A19-C6A9-48F1-A0E5-655A01C33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02551CF-495B-40CA-9855-4B8ED156F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19AF825-35BE-45E3-BA3C-8EE7E75AA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8E8A8EF4-AE39-4225-BF48-6C9438C6C9F4}"/>
              </a:ext>
            </a:extLst>
          </p:cNvPr>
          <p:cNvGrpSpPr/>
          <p:nvPr/>
        </p:nvGrpSpPr>
        <p:grpSpPr>
          <a:xfrm>
            <a:off x="-5752741" y="-812240"/>
            <a:ext cx="5486047" cy="6541772"/>
            <a:chOff x="8071" y="201723"/>
            <a:chExt cx="5486047" cy="6541772"/>
          </a:xfrm>
        </p:grpSpPr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8A0FCE7F-AA4E-44BA-98ED-088589966E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41" name="Groupe 1040">
              <a:extLst>
                <a:ext uri="{FF2B5EF4-FFF2-40B4-BE49-F238E27FC236}">
                  <a16:creationId xmlns:a16="http://schemas.microsoft.com/office/drawing/2014/main" id="{44B44859-DAC1-45DB-8955-0389B07D9B3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74" name="Rectangle : coins arrondis 73">
                <a:extLst>
                  <a:ext uri="{FF2B5EF4-FFF2-40B4-BE49-F238E27FC236}">
                    <a16:creationId xmlns:a16="http://schemas.microsoft.com/office/drawing/2014/main" id="{EFB3B6C7-4498-4AB1-AECC-CE8806D96626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40" name="Groupe 1039">
                <a:extLst>
                  <a:ext uri="{FF2B5EF4-FFF2-40B4-BE49-F238E27FC236}">
                    <a16:creationId xmlns:a16="http://schemas.microsoft.com/office/drawing/2014/main" id="{00B2D1F4-2A0D-44E5-8D0C-AADA01146A1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" name="Groupe 1">
                  <a:extLst>
                    <a:ext uri="{FF2B5EF4-FFF2-40B4-BE49-F238E27FC236}">
                      <a16:creationId xmlns:a16="http://schemas.microsoft.com/office/drawing/2014/main" id="{5F4F4518-C25F-4921-88DA-8C5C40FF6F1B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" name="Image 5">
                    <a:extLst>
                      <a:ext uri="{FF2B5EF4-FFF2-40B4-BE49-F238E27FC236}">
                        <a16:creationId xmlns:a16="http://schemas.microsoft.com/office/drawing/2014/main" id="{CC0BDFED-1815-4246-A562-7DBFEF962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C992DDA2-836D-475A-A018-C3EE4C6D2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42CBDFEE-B695-4FA2-B986-6E67563252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224FA834-C073-423D-B2C6-475B1C655050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026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9175139C-5182-488C-9E44-8B52B1D312D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C681A18-3A2B-474E-8E88-8CB01BA1BC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25B88D-8395-4C43-8CFE-51DC135A4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6BCAD30E-BD7E-40C2-9F55-E071B3351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2E02814D-98C7-4B38-9B98-399BAC777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371A612-367A-4588-AE4A-7A9E4006E6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35E0300F-C41C-44DB-85F0-EC682664932F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 : coins arrondis 36">
                  <a:extLst>
                    <a:ext uri="{FF2B5EF4-FFF2-40B4-BE49-F238E27FC236}">
                      <a16:creationId xmlns:a16="http://schemas.microsoft.com/office/drawing/2014/main" id="{20F09955-91C8-4BE9-A4B0-2A58A13AFF01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1BE94679-16F5-4E43-BCC0-040A072CDBB7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0A665D9D-D27D-4E89-BE04-E34A78DF323B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44" name="Ellipse 43">
                    <a:extLst>
                      <a:ext uri="{FF2B5EF4-FFF2-40B4-BE49-F238E27FC236}">
                        <a16:creationId xmlns:a16="http://schemas.microsoft.com/office/drawing/2014/main" id="{AA0171DF-5898-4FE8-96AD-538A3B4B111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E2D121C8-371B-4669-A4EF-69BDAA18201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4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D2A275B-4490-4CF9-8D51-BAB6640BE8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0" name="Rectangle : coins arrondis 49">
                  <a:extLst>
                    <a:ext uri="{FF2B5EF4-FFF2-40B4-BE49-F238E27FC236}">
                      <a16:creationId xmlns:a16="http://schemas.microsoft.com/office/drawing/2014/main" id="{7FC7FC18-317F-4305-8A6D-DFF6464A996D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D7A354-9517-41D3-B669-22CFBE666D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0A56F61-E515-4020-A96F-1490683750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C462F98-1587-4F80-91BC-32CDEB7803E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F65130F-DF54-47D3-9AD1-438453F57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C703E68C-628C-421D-8AB7-F854EF0E7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FA46C01F-A2F5-4B89-A4FC-DB4B912EB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 : coins arrondis 63">
                  <a:extLst>
                    <a:ext uri="{FF2B5EF4-FFF2-40B4-BE49-F238E27FC236}">
                      <a16:creationId xmlns:a16="http://schemas.microsoft.com/office/drawing/2014/main" id="{6C535E2E-2E96-4EB0-A19E-DBB1150A60BA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21DA3A0-57F6-4061-BE1E-9756AD8301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9BA2C372-AFD0-4921-80B8-094CADA072BC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D347A00C-D05D-4E6C-B728-619D0EDEC9A6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8B78B8E3-1FEC-4DF5-9E15-FB3865A6F00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72" name="Rectangle : coins arrondis 71">
                    <a:extLst>
                      <a:ext uri="{FF2B5EF4-FFF2-40B4-BE49-F238E27FC236}">
                        <a16:creationId xmlns:a16="http://schemas.microsoft.com/office/drawing/2014/main" id="{707B4357-EB87-408C-AB94-0270D9562AB7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3C1813D3-E619-4A34-BF3D-64FEA7AE572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48EF70EE-8C54-4DEC-B077-051D950931D7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77" name="Ellipse 76">
                    <a:extLst>
                      <a:ext uri="{FF2B5EF4-FFF2-40B4-BE49-F238E27FC236}">
                        <a16:creationId xmlns:a16="http://schemas.microsoft.com/office/drawing/2014/main" id="{CB7F839C-FA80-4F2D-B434-C304639BC16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491B18AE-57E0-4F80-8219-32D0EFF0A0F2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33670965-FDCC-487E-9AD8-C8DB76407D9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3CB5750C-0E58-49F9-87E1-BA9DF0DCE8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D9953A14-ECC7-470A-9EB7-670D9CC6C60B}"/>
                    </a:ext>
                  </a:extLst>
                </p:cNvPr>
                <p:cNvCxnSpPr>
                  <a:cxnSpLocks/>
                  <a:endCxn id="78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678A23E-B7AB-47AB-8194-7A68BCA1EA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AAA40133-8384-40DC-B2E5-F1C1CE153DBE}"/>
                    </a:ext>
                  </a:extLst>
                </p:cNvPr>
                <p:cNvCxnSpPr>
                  <a:cxnSpLocks/>
                  <a:stCxn id="78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16754CD4-623E-4C10-BF13-76719FDF5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4A45BFA4-2006-4A00-B769-89425470D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AAE79055-2F96-481A-B8C7-0D62D3E1C616}"/>
                    </a:ext>
                  </a:extLst>
                </p:cNvPr>
                <p:cNvCxnSpPr>
                  <a:cxnSpLocks/>
                  <a:stCxn id="8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11B7B975-A23C-45BD-A011-C3C29CB8FF88}"/>
                    </a:ext>
                  </a:extLst>
                </p:cNvPr>
                <p:cNvCxnSpPr>
                  <a:cxnSpLocks/>
                  <a:endCxn id="17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6B73B2B2-F3EE-48AE-B119-F2D89CDC0B7D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6921EF32-724B-4018-9248-39E5DC55E4CA}"/>
                    </a:ext>
                  </a:extLst>
                </p:cNvPr>
                <p:cNvCxnSpPr>
                  <a:cxnSpLocks/>
                  <a:stCxn id="39" idx="0"/>
                  <a:endCxn id="13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877A5C25-D86C-4DA3-8FCB-7C3DE75B3A51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14" name="Rectangle : coins arrondis 113">
                    <a:extLst>
                      <a:ext uri="{FF2B5EF4-FFF2-40B4-BE49-F238E27FC236}">
                        <a16:creationId xmlns:a16="http://schemas.microsoft.com/office/drawing/2014/main" id="{779EAE42-1503-4583-99D9-4B556387818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ZoneTexte 114">
                    <a:extLst>
                      <a:ext uri="{FF2B5EF4-FFF2-40B4-BE49-F238E27FC236}">
                        <a16:creationId xmlns:a16="http://schemas.microsoft.com/office/drawing/2014/main" id="{343004A7-1693-4EFA-9856-A19D431A6F42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22395BFF-9574-463D-9D11-41476F308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1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22C390-A4F0-4651-A3D5-8B39FCFE72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F3095DFE-3054-48EC-8EEC-598E03CD5E17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2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486A79-3449-4051-B7EE-6DFA38BB59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87B51B48-89F9-47E2-BA23-9BA68A10F71B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030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140341E3-6968-48EA-B66C-DDE04A116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5DCC41DA-D76C-4139-8C6C-9C564AD186D3}"/>
                    </a:ext>
                  </a:extLst>
                </p:cNvPr>
                <p:cNvCxnSpPr>
                  <a:cxnSpLocks/>
                  <a:stCxn id="124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D83A1C99-0908-4E1F-8921-5A3321B81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6" name="Nuage 35">
                  <a:extLst>
                    <a:ext uri="{FF2B5EF4-FFF2-40B4-BE49-F238E27FC236}">
                      <a16:creationId xmlns:a16="http://schemas.microsoft.com/office/drawing/2014/main" id="{9EF66342-BEC1-4B61-B465-6D34A965F7F5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DA98714F-AFD2-49CC-A3FE-057FD81E93EC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499A3DA-D569-47FE-A204-C3AC0AB97679}"/>
              </a:ext>
            </a:extLst>
          </p:cNvPr>
          <p:cNvCxnSpPr>
            <a:cxnSpLocks/>
          </p:cNvCxnSpPr>
          <p:nvPr/>
        </p:nvCxnSpPr>
        <p:spPr>
          <a:xfrm flipH="1" flipV="1">
            <a:off x="5056171" y="-1689644"/>
            <a:ext cx="875894" cy="1115330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374A585-7CF9-413A-86E5-968741C85F2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690429FE-54BC-48CB-AA91-D71B871E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C31A7B0B-59EB-416B-B78A-7272DDC08DAC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2BB5A437-0223-4D3C-BC45-4423CD06B3AF}"/>
              </a:ext>
            </a:extLst>
          </p:cNvPr>
          <p:cNvGrpSpPr/>
          <p:nvPr/>
        </p:nvGrpSpPr>
        <p:grpSpPr>
          <a:xfrm>
            <a:off x="14317270" y="-1546734"/>
            <a:ext cx="3419430" cy="6289320"/>
            <a:chOff x="5724570" y="113272"/>
            <a:chExt cx="3419430" cy="628932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AB52582-1E1B-4881-8657-B566FF85F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1038" name="Groupe 1037">
              <a:extLst>
                <a:ext uri="{FF2B5EF4-FFF2-40B4-BE49-F238E27FC236}">
                  <a16:creationId xmlns:a16="http://schemas.microsoft.com/office/drawing/2014/main" id="{D3B9B888-A4AE-4EF5-9BD8-E72E6E92FC63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FA816DB9-46C9-4614-80BD-1C1B83F6D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98684B29-6D83-4043-82E5-3355BC80A95A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1036" name="Groupe 1035">
              <a:extLst>
                <a:ext uri="{FF2B5EF4-FFF2-40B4-BE49-F238E27FC236}">
                  <a16:creationId xmlns:a16="http://schemas.microsoft.com/office/drawing/2014/main" id="{C57EC015-AEA6-4562-B11A-D192C20C5071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997DFCA5-C155-4311-880E-F989DFAA3C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7938155A-FC99-4C11-B8FC-40CECEEE31FB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148" name="Groupe 147">
              <a:extLst>
                <a:ext uri="{FF2B5EF4-FFF2-40B4-BE49-F238E27FC236}">
                  <a16:creationId xmlns:a16="http://schemas.microsoft.com/office/drawing/2014/main" id="{EF7C0D2D-B7DC-472B-81EE-E425D8461B72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57172536-76BF-4CED-AEFC-169F4962A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B6FF6796-1285-4E1A-AA6D-855E499F994A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5D4738DB-582E-443F-B000-DCB86F56F130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08" name="Nuage 107">
              <a:extLst>
                <a:ext uri="{FF2B5EF4-FFF2-40B4-BE49-F238E27FC236}">
                  <a16:creationId xmlns:a16="http://schemas.microsoft.com/office/drawing/2014/main" id="{B54EB671-514B-4D11-A71E-8448271D979A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098541C5-747B-45CE-A1BD-FFEFB74B8083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117" name="Nuage 116">
              <a:extLst>
                <a:ext uri="{FF2B5EF4-FFF2-40B4-BE49-F238E27FC236}">
                  <a16:creationId xmlns:a16="http://schemas.microsoft.com/office/drawing/2014/main" id="{62B3E78A-E3F4-4DE3-AD1F-2388753CE8C5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434B4C31-2F95-400E-914E-D7A947BCBB84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121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AE016F51-3871-4400-B80B-3DF06FE6F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122" name="Espace réservé pour une image  5" descr="WebSol">
              <a:extLst>
                <a:ext uri="{FF2B5EF4-FFF2-40B4-BE49-F238E27FC236}">
                  <a16:creationId xmlns:a16="http://schemas.microsoft.com/office/drawing/2014/main" id="{701DB6E2-9103-4B97-BDCF-89162F483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C934879D-5B75-4FB9-8334-AB18C15C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12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067D693B-7462-4980-8014-926AACC5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BF32621-7AF7-4ECD-BCB7-517EA125DFF6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3AE53016-928B-4CBE-AB07-3AF1780E5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96379A7E-93A1-409B-BA5D-DA033154F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D9E20149-7C70-4533-880A-AA602F279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065B7FCB-7A82-4A0D-A15C-4B32E06C763E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132" name="Image 131">
                <a:extLst>
                  <a:ext uri="{FF2B5EF4-FFF2-40B4-BE49-F238E27FC236}">
                    <a16:creationId xmlns:a16="http://schemas.microsoft.com/office/drawing/2014/main" id="{DAA6D2EB-74C7-4D31-94F6-D05EF01C8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0BBB03B7-31C4-4BCA-B8E9-16DA6E35F955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1A8FE31F-748E-4786-A38C-F3042AA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5926863F-F18B-4A58-A237-31B4C951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212" name="Groupe 211">
            <a:extLst>
              <a:ext uri="{FF2B5EF4-FFF2-40B4-BE49-F238E27FC236}">
                <a16:creationId xmlns:a16="http://schemas.microsoft.com/office/drawing/2014/main" id="{D5F618F6-6B83-428D-9951-AB6240EB3F08}"/>
              </a:ext>
            </a:extLst>
          </p:cNvPr>
          <p:cNvGrpSpPr/>
          <p:nvPr/>
        </p:nvGrpSpPr>
        <p:grpSpPr>
          <a:xfrm>
            <a:off x="-1816600" y="-6951692"/>
            <a:ext cx="5486047" cy="6541772"/>
            <a:chOff x="8071" y="201723"/>
            <a:chExt cx="5486047" cy="6541772"/>
          </a:xfrm>
        </p:grpSpPr>
        <p:cxnSp>
          <p:nvCxnSpPr>
            <p:cNvPr id="213" name="Connecteur droit 212">
              <a:extLst>
                <a:ext uri="{FF2B5EF4-FFF2-40B4-BE49-F238E27FC236}">
                  <a16:creationId xmlns:a16="http://schemas.microsoft.com/office/drawing/2014/main" id="{A03F22F8-D69B-4BC8-9836-1C16435A9F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14" name="Groupe 213">
              <a:extLst>
                <a:ext uri="{FF2B5EF4-FFF2-40B4-BE49-F238E27FC236}">
                  <a16:creationId xmlns:a16="http://schemas.microsoft.com/office/drawing/2014/main" id="{F31E68BD-C5C0-4BFC-995D-9E15B9478E5B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215" name="Rectangle : coins arrondis 214">
                <a:extLst>
                  <a:ext uri="{FF2B5EF4-FFF2-40B4-BE49-F238E27FC236}">
                    <a16:creationId xmlns:a16="http://schemas.microsoft.com/office/drawing/2014/main" id="{E7EEE061-0D88-406E-94E4-14A745EAB1A4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216" name="Groupe 215">
                <a:extLst>
                  <a:ext uri="{FF2B5EF4-FFF2-40B4-BE49-F238E27FC236}">
                    <a16:creationId xmlns:a16="http://schemas.microsoft.com/office/drawing/2014/main" id="{428751EA-E48C-4D8E-80D9-939BA376A9D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17" name="Groupe 216">
                  <a:extLst>
                    <a:ext uri="{FF2B5EF4-FFF2-40B4-BE49-F238E27FC236}">
                      <a16:creationId xmlns:a16="http://schemas.microsoft.com/office/drawing/2014/main" id="{00A0915A-D4F9-49CD-8BBC-491E3D58C815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273" name="Image 272">
                    <a:extLst>
                      <a:ext uri="{FF2B5EF4-FFF2-40B4-BE49-F238E27FC236}">
                        <a16:creationId xmlns:a16="http://schemas.microsoft.com/office/drawing/2014/main" id="{86EA334A-28C8-4FDB-9537-9E71224FF7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274" name="Image 273">
                    <a:extLst>
                      <a:ext uri="{FF2B5EF4-FFF2-40B4-BE49-F238E27FC236}">
                        <a16:creationId xmlns:a16="http://schemas.microsoft.com/office/drawing/2014/main" id="{40930D83-D9FF-45FD-BF2D-9BE3264131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275" name="Image 274">
                    <a:extLst>
                      <a:ext uri="{FF2B5EF4-FFF2-40B4-BE49-F238E27FC236}">
                        <a16:creationId xmlns:a16="http://schemas.microsoft.com/office/drawing/2014/main" id="{A1D4F8D5-B490-4E9E-B13D-56FA4FA159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8" name="Groupe 217">
                  <a:extLst>
                    <a:ext uri="{FF2B5EF4-FFF2-40B4-BE49-F238E27FC236}">
                      <a16:creationId xmlns:a16="http://schemas.microsoft.com/office/drawing/2014/main" id="{3AF7D1AF-2165-47E2-8F35-8585A0349AF3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2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CF5C0C2-3C43-4656-948C-2BAEC79F75A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F19F1D2-2218-4780-BC69-7C4BFC5A63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80662F4-AACE-4BE3-843A-E456719571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10A1556-E50C-477C-AEF0-2AE384E4EC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A042FCE1-8468-4A28-AB7B-372A9FD6A9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FE47977C-A3F4-44A5-972A-408CBBB3F9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3" name="Ellipse 222">
                  <a:extLst>
                    <a:ext uri="{FF2B5EF4-FFF2-40B4-BE49-F238E27FC236}">
                      <a16:creationId xmlns:a16="http://schemas.microsoft.com/office/drawing/2014/main" id="{14758FB7-8412-4F0B-86DE-42FE6F784691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4" name="Rectangle : coins arrondis 223">
                  <a:extLst>
                    <a:ext uri="{FF2B5EF4-FFF2-40B4-BE49-F238E27FC236}">
                      <a16:creationId xmlns:a16="http://schemas.microsoft.com/office/drawing/2014/main" id="{0F614367-AF96-40AB-8CA7-FD4DB16CD38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5" name="ZoneTexte 224">
                  <a:extLst>
                    <a:ext uri="{FF2B5EF4-FFF2-40B4-BE49-F238E27FC236}">
                      <a16:creationId xmlns:a16="http://schemas.microsoft.com/office/drawing/2014/main" id="{6E4CF486-F22F-48AB-85CD-04335AA8412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26" name="Groupe 225">
                  <a:extLst>
                    <a:ext uri="{FF2B5EF4-FFF2-40B4-BE49-F238E27FC236}">
                      <a16:creationId xmlns:a16="http://schemas.microsoft.com/office/drawing/2014/main" id="{8E25C22B-AAAF-4A68-9F32-586500CFDB2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268" name="Ellipse 267">
                    <a:extLst>
                      <a:ext uri="{FF2B5EF4-FFF2-40B4-BE49-F238E27FC236}">
                        <a16:creationId xmlns:a16="http://schemas.microsoft.com/office/drawing/2014/main" id="{92DEEB35-9B60-4235-95A6-D444984094F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9" name="ZoneTexte 268">
                    <a:extLst>
                      <a:ext uri="{FF2B5EF4-FFF2-40B4-BE49-F238E27FC236}">
                        <a16:creationId xmlns:a16="http://schemas.microsoft.com/office/drawing/2014/main" id="{CB766C50-72BD-4EB6-9615-E2B13A23BB53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2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A52E336A-3980-4B11-9B39-3B5A227C84D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27" name="Rectangle : coins arrondis 226">
                  <a:extLst>
                    <a:ext uri="{FF2B5EF4-FFF2-40B4-BE49-F238E27FC236}">
                      <a16:creationId xmlns:a16="http://schemas.microsoft.com/office/drawing/2014/main" id="{36B47B9E-E156-43F3-9B4D-3216ED95792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1846920-8481-4019-B337-F089921F56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8400838-03BD-46A0-8F06-839A79FFD0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0" name="ZoneTexte 229">
                  <a:extLst>
                    <a:ext uri="{FF2B5EF4-FFF2-40B4-BE49-F238E27FC236}">
                      <a16:creationId xmlns:a16="http://schemas.microsoft.com/office/drawing/2014/main" id="{083C1D80-447D-47AE-83EA-38ECBD4FA12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31" name="Connecteur droit 230">
                  <a:extLst>
                    <a:ext uri="{FF2B5EF4-FFF2-40B4-BE49-F238E27FC236}">
                      <a16:creationId xmlns:a16="http://schemas.microsoft.com/office/drawing/2014/main" id="{1EC16B6A-EAA1-43FF-B610-322328C74F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Connecteur droit 231">
                  <a:extLst>
                    <a:ext uri="{FF2B5EF4-FFF2-40B4-BE49-F238E27FC236}">
                      <a16:creationId xmlns:a16="http://schemas.microsoft.com/office/drawing/2014/main" id="{B82D05EF-688B-4ADB-A476-8890A0EC18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cteur droit 232">
                  <a:extLst>
                    <a:ext uri="{FF2B5EF4-FFF2-40B4-BE49-F238E27FC236}">
                      <a16:creationId xmlns:a16="http://schemas.microsoft.com/office/drawing/2014/main" id="{73ED5518-63D9-4235-BE67-B6F2C8D081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4" name="Rectangle : coins arrondis 233">
                  <a:extLst>
                    <a:ext uri="{FF2B5EF4-FFF2-40B4-BE49-F238E27FC236}">
                      <a16:creationId xmlns:a16="http://schemas.microsoft.com/office/drawing/2014/main" id="{A26F20B4-7D01-423A-A327-965C9527C736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2E3F972-FA19-4E80-9D7E-FE5D83E52A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36" name="Connecteur droit 235">
                  <a:extLst>
                    <a:ext uri="{FF2B5EF4-FFF2-40B4-BE49-F238E27FC236}">
                      <a16:creationId xmlns:a16="http://schemas.microsoft.com/office/drawing/2014/main" id="{537D44C9-1836-4408-8AB6-8DA9D008B32F}"/>
                    </a:ext>
                  </a:extLst>
                </p:cNvPr>
                <p:cNvCxnSpPr>
                  <a:cxnSpLocks/>
                  <a:endCxn id="2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Connecteur droit 236">
                  <a:extLst>
                    <a:ext uri="{FF2B5EF4-FFF2-40B4-BE49-F238E27FC236}">
                      <a16:creationId xmlns:a16="http://schemas.microsoft.com/office/drawing/2014/main" id="{20CA1D90-3532-487F-A7AF-AEEEBF1E5D65}"/>
                    </a:ext>
                  </a:extLst>
                </p:cNvPr>
                <p:cNvCxnSpPr>
                  <a:cxnSpLocks/>
                  <a:endCxn id="2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8" name="Groupe 237">
                  <a:extLst>
                    <a:ext uri="{FF2B5EF4-FFF2-40B4-BE49-F238E27FC236}">
                      <a16:creationId xmlns:a16="http://schemas.microsoft.com/office/drawing/2014/main" id="{9B5E51F1-C4F5-4B04-9B1F-B7775D9E1D9C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266" name="Rectangle : coins arrondis 265">
                    <a:extLst>
                      <a:ext uri="{FF2B5EF4-FFF2-40B4-BE49-F238E27FC236}">
                        <a16:creationId xmlns:a16="http://schemas.microsoft.com/office/drawing/2014/main" id="{9D55885E-12F1-48A1-A439-5EC2840D170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7" name="ZoneTexte 266">
                    <a:extLst>
                      <a:ext uri="{FF2B5EF4-FFF2-40B4-BE49-F238E27FC236}">
                        <a16:creationId xmlns:a16="http://schemas.microsoft.com/office/drawing/2014/main" id="{B91AF4A1-731E-45AE-B9E0-823DFA9C0D1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239" name="Groupe 238">
                  <a:extLst>
                    <a:ext uri="{FF2B5EF4-FFF2-40B4-BE49-F238E27FC236}">
                      <a16:creationId xmlns:a16="http://schemas.microsoft.com/office/drawing/2014/main" id="{06E70418-A6D3-41C7-B298-96D37433E623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263" name="Ellipse 262">
                    <a:extLst>
                      <a:ext uri="{FF2B5EF4-FFF2-40B4-BE49-F238E27FC236}">
                        <a16:creationId xmlns:a16="http://schemas.microsoft.com/office/drawing/2014/main" id="{E38178DE-3E94-4F82-8188-2D30AA7EE6D4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4" name="ZoneTexte 263">
                    <a:extLst>
                      <a:ext uri="{FF2B5EF4-FFF2-40B4-BE49-F238E27FC236}">
                        <a16:creationId xmlns:a16="http://schemas.microsoft.com/office/drawing/2014/main" id="{40192F7F-C9C8-4EFE-A432-92FEB148295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2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B0F54B9-4805-4828-8E18-030AD9F5D51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7B84BF4-14D4-4501-A236-78FF50E640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41" name="Connecteur droit 240">
                  <a:extLst>
                    <a:ext uri="{FF2B5EF4-FFF2-40B4-BE49-F238E27FC236}">
                      <a16:creationId xmlns:a16="http://schemas.microsoft.com/office/drawing/2014/main" id="{FFC7FC86-D86C-41C4-869B-264379990EE5}"/>
                    </a:ext>
                  </a:extLst>
                </p:cNvPr>
                <p:cNvCxnSpPr>
                  <a:cxnSpLocks/>
                  <a:endCxn id="2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A3CAB8B-903F-43A3-8BBB-F94A90CFA7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43" name="Connecteur droit 242">
                  <a:extLst>
                    <a:ext uri="{FF2B5EF4-FFF2-40B4-BE49-F238E27FC236}">
                      <a16:creationId xmlns:a16="http://schemas.microsoft.com/office/drawing/2014/main" id="{346A1F9F-33C6-42DD-886D-7F972858D3C0}"/>
                    </a:ext>
                  </a:extLst>
                </p:cNvPr>
                <p:cNvCxnSpPr>
                  <a:cxnSpLocks/>
                  <a:stCxn id="2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onnecteur droit 243">
                  <a:extLst>
                    <a:ext uri="{FF2B5EF4-FFF2-40B4-BE49-F238E27FC236}">
                      <a16:creationId xmlns:a16="http://schemas.microsoft.com/office/drawing/2014/main" id="{216D73D8-11F1-4301-9182-4E06ED2B05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onnecteur droit 244">
                  <a:extLst>
                    <a:ext uri="{FF2B5EF4-FFF2-40B4-BE49-F238E27FC236}">
                      <a16:creationId xmlns:a16="http://schemas.microsoft.com/office/drawing/2014/main" id="{F568341C-0BB6-4AF4-B45C-74ED7D53DB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onnecteur droit 245">
                  <a:extLst>
                    <a:ext uri="{FF2B5EF4-FFF2-40B4-BE49-F238E27FC236}">
                      <a16:creationId xmlns:a16="http://schemas.microsoft.com/office/drawing/2014/main" id="{98514D6D-F6A7-44A3-B461-18587A619B0A}"/>
                    </a:ext>
                  </a:extLst>
                </p:cNvPr>
                <p:cNvCxnSpPr>
                  <a:cxnSpLocks/>
                  <a:stCxn id="2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Connecteur droit 246">
                  <a:extLst>
                    <a:ext uri="{FF2B5EF4-FFF2-40B4-BE49-F238E27FC236}">
                      <a16:creationId xmlns:a16="http://schemas.microsoft.com/office/drawing/2014/main" id="{676FF239-86F6-4F69-9E99-8D8482655EEB}"/>
                    </a:ext>
                  </a:extLst>
                </p:cNvPr>
                <p:cNvCxnSpPr>
                  <a:cxnSpLocks/>
                  <a:endCxn id="2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Connecteur droit 247">
                  <a:extLst>
                    <a:ext uri="{FF2B5EF4-FFF2-40B4-BE49-F238E27FC236}">
                      <a16:creationId xmlns:a16="http://schemas.microsoft.com/office/drawing/2014/main" id="{A7F5D644-D0A9-4018-A302-6B24D451AEEC}"/>
                    </a:ext>
                  </a:extLst>
                </p:cNvPr>
                <p:cNvCxnSpPr>
                  <a:cxnSpLocks/>
                  <a:endCxn id="2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Connecteur droit 248">
                  <a:extLst>
                    <a:ext uri="{FF2B5EF4-FFF2-40B4-BE49-F238E27FC236}">
                      <a16:creationId xmlns:a16="http://schemas.microsoft.com/office/drawing/2014/main" id="{C85A4DF4-AE8D-4A8F-AB4E-04BD76721592}"/>
                    </a:ext>
                  </a:extLst>
                </p:cNvPr>
                <p:cNvCxnSpPr>
                  <a:cxnSpLocks/>
                  <a:stCxn id="220" idx="0"/>
                  <a:endCxn id="2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250" name="Groupe 249">
                  <a:extLst>
                    <a:ext uri="{FF2B5EF4-FFF2-40B4-BE49-F238E27FC236}">
                      <a16:creationId xmlns:a16="http://schemas.microsoft.com/office/drawing/2014/main" id="{19EAC971-ABD0-4F51-8A19-343CD2BF3308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261" name="Rectangle : coins arrondis 260">
                    <a:extLst>
                      <a:ext uri="{FF2B5EF4-FFF2-40B4-BE49-F238E27FC236}">
                        <a16:creationId xmlns:a16="http://schemas.microsoft.com/office/drawing/2014/main" id="{82CAEED0-85E9-41C7-8D75-DD6A8D01176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2" name="ZoneTexte 261">
                    <a:extLst>
                      <a:ext uri="{FF2B5EF4-FFF2-40B4-BE49-F238E27FC236}">
                        <a16:creationId xmlns:a16="http://schemas.microsoft.com/office/drawing/2014/main" id="{9B5405C2-7EBD-46C9-9A13-64BB006CCAB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251" name="Connecteur droit 250">
                  <a:extLst>
                    <a:ext uri="{FF2B5EF4-FFF2-40B4-BE49-F238E27FC236}">
                      <a16:creationId xmlns:a16="http://schemas.microsoft.com/office/drawing/2014/main" id="{B12731A6-2BAE-48F4-A0A5-64423CE49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2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4920368-2F95-47F7-BAB4-29E025CDE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3" name="ZoneTexte 252">
                  <a:extLst>
                    <a:ext uri="{FF2B5EF4-FFF2-40B4-BE49-F238E27FC236}">
                      <a16:creationId xmlns:a16="http://schemas.microsoft.com/office/drawing/2014/main" id="{1FBF5E80-044C-46B5-81AA-72F882E30DED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2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37055AE7-0E16-44AC-959B-C7A6618CD2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5" name="ZoneTexte 254">
                  <a:extLst>
                    <a:ext uri="{FF2B5EF4-FFF2-40B4-BE49-F238E27FC236}">
                      <a16:creationId xmlns:a16="http://schemas.microsoft.com/office/drawing/2014/main" id="{42C5A5C6-6250-485B-82AD-21424A152742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2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F2CC2C8A-9739-49E7-BCAF-4C665C554B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57" name="Connecteur droit 256">
                  <a:extLst>
                    <a:ext uri="{FF2B5EF4-FFF2-40B4-BE49-F238E27FC236}">
                      <a16:creationId xmlns:a16="http://schemas.microsoft.com/office/drawing/2014/main" id="{D31DC563-AB5F-4C0C-9646-AA2AE221E6FA}"/>
                    </a:ext>
                  </a:extLst>
                </p:cNvPr>
                <p:cNvCxnSpPr>
                  <a:cxnSpLocks/>
                  <a:stCxn id="2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onnecteur droit 257">
                  <a:extLst>
                    <a:ext uri="{FF2B5EF4-FFF2-40B4-BE49-F238E27FC236}">
                      <a16:creationId xmlns:a16="http://schemas.microsoft.com/office/drawing/2014/main" id="{0ACADDBC-F483-4C02-A7C9-F01ACF0CE7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259" name="Nuage 258">
                  <a:extLst>
                    <a:ext uri="{FF2B5EF4-FFF2-40B4-BE49-F238E27FC236}">
                      <a16:creationId xmlns:a16="http://schemas.microsoft.com/office/drawing/2014/main" id="{341218EA-E054-484F-BEFF-60C9E488546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260" name="ZoneTexte 259">
                  <a:extLst>
                    <a:ext uri="{FF2B5EF4-FFF2-40B4-BE49-F238E27FC236}">
                      <a16:creationId xmlns:a16="http://schemas.microsoft.com/office/drawing/2014/main" id="{56D3DFE8-59AC-4938-8554-E845580A4021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pic>
        <p:nvPicPr>
          <p:cNvPr id="276" name="Picture 2">
            <a:extLst>
              <a:ext uri="{FF2B5EF4-FFF2-40B4-BE49-F238E27FC236}">
                <a16:creationId xmlns:a16="http://schemas.microsoft.com/office/drawing/2014/main" id="{77017FEC-F5F8-48D7-811D-58ECE7F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36" y="-7147853"/>
            <a:ext cx="9163153" cy="586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2D71864-AAB3-4936-B751-9434998BCD7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859"/>
            <a:ext cx="9144000" cy="58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8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D914E-34F4-4C56-A0B6-E2300A80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4BF932-FE41-495D-86B2-B2EB542A4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859"/>
            <a:ext cx="9144000" cy="58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53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C3A9C-B1FB-4541-BF15-3CC60B55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 de données ConnecSens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86C7B0-007E-48D5-A5CC-198A3487CD7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68837" r="31938"/>
          <a:stretch/>
        </p:blipFill>
        <p:spPr bwMode="auto">
          <a:xfrm>
            <a:off x="745435" y="1860605"/>
            <a:ext cx="7653130" cy="2194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103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4DA04-DAB0-4C8C-BA73-518B1C66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/>
              <a:t>ConnecSens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D9FC2-C238-419B-B99F-71A73FF11143}"/>
              </a:ext>
            </a:extLst>
          </p:cNvPr>
          <p:cNvSpPr/>
          <p:nvPr/>
        </p:nvSpPr>
        <p:spPr>
          <a:xfrm>
            <a:off x="0" y="1934472"/>
            <a:ext cx="8600536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Jalons: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Équipement des sites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Connexions avec les réseaux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Récupération des données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Points forts du cas d’étude: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Implication du monde académique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4 sites distants - instrumentés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Automatisation des mesures 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47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B3E98-8A14-467F-93CE-455A4B56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32" y="99710"/>
            <a:ext cx="8229600" cy="600005"/>
          </a:xfrm>
        </p:spPr>
        <p:txBody>
          <a:bodyPr>
            <a:normAutofit fontScale="90000"/>
          </a:bodyPr>
          <a:lstStyle/>
          <a:p>
            <a:r>
              <a:rPr lang="fr-FR" dirty="0"/>
              <a:t>Observatoire de l’Allier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450ADF-DBD2-41AB-9381-693E73F14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870"/>
            <a:ext cx="9144000" cy="51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88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4B3D5-F7E1-4273-8D86-78E1AA88F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FBC69C-1CAE-426A-9EEE-5F7DF01EF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28"/>
            <a:ext cx="9144000" cy="5715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FD71A9-465F-4618-8455-30209982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42" y="648228"/>
            <a:ext cx="6547900" cy="57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7772400" cy="1470025"/>
          </a:xfrm>
        </p:spPr>
        <p:txBody>
          <a:bodyPr/>
          <a:lstStyle/>
          <a:p>
            <a:pPr algn="l"/>
            <a:r>
              <a:rPr lang="fr-FR" dirty="0"/>
              <a:t>Coordinateur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C747A1-FF8D-4049-BB7B-424AA9D2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81" y="1359673"/>
            <a:ext cx="8884387" cy="4627659"/>
          </a:xfrm>
        </p:spPr>
        <p:txBody>
          <a:bodyPr>
            <a:normAutofit fontScale="62500" lnSpcReduction="20000"/>
          </a:bodyPr>
          <a:lstStyle/>
          <a:p>
            <a:r>
              <a:rPr lang="fr-FR" b="1" dirty="0"/>
              <a:t>Le Syndicat mixte Métropole Clermont Vichy Auvergne</a:t>
            </a:r>
            <a:r>
              <a:rPr lang="fr-FR" dirty="0"/>
              <a:t>,</a:t>
            </a:r>
          </a:p>
          <a:p>
            <a:endParaRPr lang="fr-FR" dirty="0"/>
          </a:p>
          <a:p>
            <a:pPr algn="just"/>
            <a:r>
              <a:rPr lang="fr-FR" dirty="0"/>
              <a:t>créé en 2015, 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regroupe autour de la métropole Clermontoise l'ensemble des EPCI volontaires de Brioude à Vichy. 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Animé par l'agence d'urbanisme Clermont Métropole et des représentants désignés par ces EPCI, 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il constitue un lieu de réflexion collectif et une force de proposition visant à alimenter des partenariats et à susciter des démarches fédératrices de développement territorial à l'échelle de ce territoire métropolitain et</a:t>
            </a:r>
          </a:p>
          <a:p>
            <a:pPr algn="just"/>
            <a:r>
              <a:rPr lang="fr-FR" dirty="0"/>
              <a:t>même au‐delà.</a:t>
            </a:r>
          </a:p>
        </p:txBody>
      </p:sp>
    </p:spTree>
    <p:extLst>
      <p:ext uri="{BB962C8B-B14F-4D97-AF65-F5344CB8AC3E}">
        <p14:creationId xmlns:p14="http://schemas.microsoft.com/office/powerpoint/2010/main" val="1729729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7772400" cy="966291"/>
          </a:xfrm>
        </p:spPr>
        <p:txBody>
          <a:bodyPr/>
          <a:lstStyle/>
          <a:p>
            <a:pPr algn="l"/>
            <a:r>
              <a:rPr lang="fr-FR" dirty="0"/>
              <a:t>Objectifs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C747A1-FF8D-4049-BB7B-424AA9D2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81" y="1359673"/>
            <a:ext cx="8884387" cy="4627659"/>
          </a:xfrm>
        </p:spPr>
        <p:txBody>
          <a:bodyPr>
            <a:normAutofit/>
          </a:bodyPr>
          <a:lstStyle/>
          <a:p>
            <a:pPr algn="just"/>
            <a:r>
              <a:rPr lang="fr-FR" b="1" dirty="0"/>
              <a:t>l'Observatoire de l'Allier</a:t>
            </a:r>
            <a:r>
              <a:rPr lang="fr-FR" dirty="0"/>
              <a:t> a vocation à être 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un dispositif scientifique, coordonné et partagé d'observation de la rivière Allier dans toutes ses composantes, physiques, environnementales, humaines et économiques.</a:t>
            </a:r>
          </a:p>
        </p:txBody>
      </p:sp>
    </p:spTree>
    <p:extLst>
      <p:ext uri="{BB962C8B-B14F-4D97-AF65-F5344CB8AC3E}">
        <p14:creationId xmlns:p14="http://schemas.microsoft.com/office/powerpoint/2010/main" val="2590248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9032682" cy="1157123"/>
          </a:xfrm>
        </p:spPr>
        <p:txBody>
          <a:bodyPr>
            <a:normAutofit fontScale="90000"/>
          </a:bodyPr>
          <a:lstStyle/>
          <a:p>
            <a:pPr algn="l"/>
            <a:r>
              <a:rPr lang="fr-FR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Principaux acteurs concernés</a:t>
            </a:r>
            <a:b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D9B04F-6CA6-4C8F-A1DC-85FE197ACF8A}"/>
              </a:ext>
            </a:extLst>
          </p:cNvPr>
          <p:cNvSpPr/>
          <p:nvPr/>
        </p:nvSpPr>
        <p:spPr>
          <a:xfrm>
            <a:off x="0" y="669793"/>
            <a:ext cx="627755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 Locale de l’Eau  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SAGE Allier aval (Président)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Agence de l’Eau Loire Bretagne, 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délégation Auvergne (directeur)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Métropole Clermont Auvergne 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(Régie des Eaux et de l’Assainissement)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Vichy communauté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Issoire communauté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DREAL Centre Val de Loire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DREAL Auvergne Rhône Alpes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Agence Française de Biodiversité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DDT Allier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CRAIG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BRGM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IGN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9B0833-8C2D-41E2-AACC-474CF10E67F8}"/>
              </a:ext>
            </a:extLst>
          </p:cNvPr>
          <p:cNvSpPr/>
          <p:nvPr/>
        </p:nvSpPr>
        <p:spPr>
          <a:xfrm>
            <a:off x="4822466" y="669793"/>
            <a:ext cx="4210216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DDT Puy de Dôme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Établissement Public Loire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ARS délégation Auvergne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CRT Région Auvergne Rhône Alpes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Conservatoire des Espaces Naturels d’Auvergne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FRANE Fédération régionale des associations de nature et d’environnement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Conservatoire Botanique d’Auvergne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LPO Auvergne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 de Ressources Loire Nature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Chambre Régionale de Commerce et d’Industrie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Chambre Régionale d’Agriculture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Céréales Vallée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Limagrain 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des Domaines (cadastre)</a:t>
            </a:r>
          </a:p>
        </p:txBody>
      </p:sp>
    </p:spTree>
    <p:extLst>
      <p:ext uri="{BB962C8B-B14F-4D97-AF65-F5344CB8AC3E}">
        <p14:creationId xmlns:p14="http://schemas.microsoft.com/office/powerpoint/2010/main" val="143257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2524857"/>
            <a:ext cx="8392602" cy="139513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Comité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d’animation</a:t>
            </a:r>
            <a:r>
              <a:rPr lang="en-US" dirty="0">
                <a:solidFill>
                  <a:schemeClr val="bg1"/>
                </a:solidFill>
              </a:rPr>
              <a:t> du CEBA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71018" y="6401001"/>
            <a:ext cx="1769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</a:t>
            </a:r>
            <a:r>
              <a:rPr lang="en-US" dirty="0" err="1"/>
              <a:t>juin</a:t>
            </a:r>
            <a:r>
              <a:rPr lang="en-US" dirty="0"/>
              <a:t> 2018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3F958-FF95-4EFD-B79C-83EAAAAF5D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84798" y="5246954"/>
            <a:ext cx="1318260" cy="540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1394" y="5247906"/>
            <a:ext cx="538480" cy="538480"/>
          </a:xfrm>
          <a:prstGeom prst="rect">
            <a:avLst/>
          </a:prstGeom>
        </p:spPr>
      </p:pic>
      <p:pic>
        <p:nvPicPr>
          <p:cNvPr id="9" name="Espace réservé pour une image  5" descr="IRSTEA | Irstea">
            <a:extLst>
              <a:ext uri="{FF2B5EF4-FFF2-40B4-BE49-F238E27FC236}">
                <a16:creationId xmlns:a16="http://schemas.microsoft.com/office/drawing/2014/main" id="{158B1B68-2684-4823-8AC1-2D98D400B0E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1737" y="5246954"/>
            <a:ext cx="646604" cy="5407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54" y="5246954"/>
            <a:ext cx="567564" cy="5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B899A-F157-4744-8E2E-4327B8F8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Exemples de données de l’observatoire de l’Allier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BEAA6-2ABE-481F-A002-D2594E702734}"/>
              </a:ext>
            </a:extLst>
          </p:cNvPr>
          <p:cNvSpPr/>
          <p:nvPr/>
        </p:nvSpPr>
        <p:spPr>
          <a:xfrm>
            <a:off x="0" y="1123439"/>
            <a:ext cx="8600536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Stations d’assainissements ,Captage d’eau potable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Mesures physico chimique et Qualité de l’eau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Hauteur des nappes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Pression touristique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Protection des berges et entretiens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Biodiversité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Photographie aérienne, Etc.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2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4DA04-DAB0-4C8C-BA73-518B1C66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Étude de faisabilité de l’observatoire de l’Allier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D9FC2-C238-419B-B99F-71A73FF11143}"/>
              </a:ext>
            </a:extLst>
          </p:cNvPr>
          <p:cNvSpPr/>
          <p:nvPr/>
        </p:nvSpPr>
        <p:spPr>
          <a:xfrm>
            <a:off x="0" y="1123439"/>
            <a:ext cx="8600536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Financé par happi montana (PIA), et AELB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avril à décembre 2018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Jalons: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état des lieux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scénarios possibles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programme de l’observatoire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Points forts du cas d’étude: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Implication des collectivités territoriales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Objet environnemental prépondérant (Rivière Allier)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Accès à des données complémentaires (dont SHS)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Financement de l’étude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771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B3E98-8A14-467F-93CE-455A4B56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321"/>
            <a:ext cx="9144000" cy="798788"/>
          </a:xfrm>
        </p:spPr>
        <p:txBody>
          <a:bodyPr>
            <a:normAutofit fontScale="90000"/>
          </a:bodyPr>
          <a:lstStyle/>
          <a:p>
            <a:r>
              <a:rPr lang="fr-FR" dirty="0"/>
              <a:t>Laboratoire d’Innovation Territorial - LIT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90CE98-B5BF-4E5E-84A9-EA56B7C6E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109"/>
            <a:ext cx="9144000" cy="51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67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7772400" cy="1470025"/>
          </a:xfrm>
        </p:spPr>
        <p:txBody>
          <a:bodyPr/>
          <a:lstStyle/>
          <a:p>
            <a:pPr algn="l"/>
            <a:r>
              <a:rPr lang="fr-FR" dirty="0"/>
              <a:t>Coordinateur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C747A1-FF8D-4049-BB7B-424AA9D2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81" y="1359673"/>
            <a:ext cx="8884387" cy="4627659"/>
          </a:xfrm>
        </p:spPr>
        <p:txBody>
          <a:bodyPr>
            <a:normAutofit/>
          </a:bodyPr>
          <a:lstStyle/>
          <a:p>
            <a:r>
              <a:rPr lang="fr-FR" b="1" dirty="0"/>
              <a:t>Céréales Vallée</a:t>
            </a:r>
            <a:r>
              <a:rPr lang="fr-FR" dirty="0"/>
              <a:t>,</a:t>
            </a:r>
          </a:p>
          <a:p>
            <a:endParaRPr lang="fr-FR" dirty="0"/>
          </a:p>
          <a:p>
            <a:pPr algn="just"/>
            <a:r>
              <a:rPr lang="fr-FR" dirty="0"/>
              <a:t>Céréales Vallée est une équipe d’animation et de conseils en pilotage de projets qui travaille avec la coopérative agricole Limagrain.</a:t>
            </a:r>
          </a:p>
          <a:p>
            <a:pPr algn="just"/>
            <a:r>
              <a:rPr lang="fr-FR" dirty="0"/>
              <a:t>Ils représentent 2000 agricultures, </a:t>
            </a:r>
          </a:p>
          <a:p>
            <a:pPr algn="just"/>
            <a:r>
              <a:rPr lang="fr-FR" dirty="0"/>
              <a:t>pour la majorité des céréaliers.</a:t>
            </a:r>
          </a:p>
          <a:p>
            <a:pPr algn="just"/>
            <a:endParaRPr lang="fr-FR" dirty="0"/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589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7772400" cy="966291"/>
          </a:xfrm>
        </p:spPr>
        <p:txBody>
          <a:bodyPr/>
          <a:lstStyle/>
          <a:p>
            <a:pPr algn="l"/>
            <a:r>
              <a:rPr lang="fr-FR" dirty="0"/>
              <a:t>Objectifs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C747A1-FF8D-4049-BB7B-424AA9D2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81" y="1359673"/>
            <a:ext cx="8884387" cy="4627659"/>
          </a:xfrm>
        </p:spPr>
        <p:txBody>
          <a:bodyPr>
            <a:normAutofit fontScale="92500"/>
          </a:bodyPr>
          <a:lstStyle/>
          <a:p>
            <a:pPr algn="just"/>
            <a:r>
              <a:rPr lang="fr-FR" b="1" dirty="0"/>
              <a:t>Laboratoire d’Innovation Territorial </a:t>
            </a:r>
            <a:r>
              <a:rPr lang="fr-FR" dirty="0"/>
              <a:t>a vocation à être 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Un laboratoire vivant (« living </a:t>
            </a:r>
            <a:r>
              <a:rPr lang="fr-FR" dirty="0" err="1"/>
              <a:t>lab</a:t>
            </a:r>
            <a:r>
              <a:rPr lang="fr-FR" dirty="0"/>
              <a:t> ») dédié à l’</a:t>
            </a:r>
            <a:r>
              <a:rPr lang="fr-FR" dirty="0" err="1"/>
              <a:t>agro-écologie</a:t>
            </a:r>
            <a:r>
              <a:rPr lang="fr-FR" dirty="0"/>
              <a:t> en grandes cultures en Limagne a pour but d’expérimenter et d’inventer une nouvelle façon d’innover en agriculture pour faire du territoire de Limagne Val d’Allier une zone d’excellence agricole, résolument tournée vers l’avenir.</a:t>
            </a:r>
          </a:p>
        </p:txBody>
      </p:sp>
    </p:spTree>
    <p:extLst>
      <p:ext uri="{BB962C8B-B14F-4D97-AF65-F5344CB8AC3E}">
        <p14:creationId xmlns:p14="http://schemas.microsoft.com/office/powerpoint/2010/main" val="3997755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9032682" cy="1157123"/>
          </a:xfrm>
        </p:spPr>
        <p:txBody>
          <a:bodyPr>
            <a:normAutofit fontScale="90000"/>
          </a:bodyPr>
          <a:lstStyle/>
          <a:p>
            <a:pPr algn="l"/>
            <a:r>
              <a:rPr lang="fr-FR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Principaux acteurs concernés</a:t>
            </a:r>
            <a:b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D9B04F-6CA6-4C8F-A1DC-85FE197ACF8A}"/>
              </a:ext>
            </a:extLst>
          </p:cNvPr>
          <p:cNvSpPr/>
          <p:nvPr/>
        </p:nvSpPr>
        <p:spPr>
          <a:xfrm>
            <a:off x="0" y="669793"/>
            <a:ext cx="6277555" cy="533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Limagrain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INRA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IRSTEA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l’institut technique ARVALIS-Institut du Végétal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CRAIG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BRGM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IGN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VetAgro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Chambre Régionale d’Agriculture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Céréales Vallée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Clermont Auvergne métropole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Région Auvergne-Rhône-Alpes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agriculteurs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AuRa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équipementiers agricoles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61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B899A-F157-4744-8E2E-4327B8F8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Exemples de données du LIT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BEAA6-2ABE-481F-A002-D2594E702734}"/>
              </a:ext>
            </a:extLst>
          </p:cNvPr>
          <p:cNvSpPr/>
          <p:nvPr/>
        </p:nvSpPr>
        <p:spPr>
          <a:xfrm>
            <a:off x="0" y="1123439"/>
            <a:ext cx="8600536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Conditions météorologiques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Mesures physico chimique et Qualité de l’eau 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Mesures physico chimique et Qualité des sols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Mesures en temps réel des équipements testés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Biodiversité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Photographie aérienne, Etc.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41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4DA04-DAB0-4C8C-BA73-518B1C66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/>
              <a:t>Laboratoire d’Innovation Territorial</a:t>
            </a:r>
            <a:br>
              <a:rPr lang="fr-FR" sz="3600" b="1" dirty="0"/>
            </a:br>
            <a:r>
              <a:rPr lang="fr-FR" sz="3600" b="1" dirty="0"/>
              <a:t>grandes cultures en Auvergne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D9FC2-C238-419B-B99F-71A73FF11143}"/>
              </a:ext>
            </a:extLst>
          </p:cNvPr>
          <p:cNvSpPr/>
          <p:nvPr/>
        </p:nvSpPr>
        <p:spPr>
          <a:xfrm>
            <a:off x="0" y="1934472"/>
            <a:ext cx="8600536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Jalons: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Création d’une SCOP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scénarios possibles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Contractualisation des échanges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Points forts du cas d’étude: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Implication des agriculteurs et des sociétés privées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Objet environnemental prépondérant (Plaine de la Limagne)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Accès à des données complémentaires (équipementiers agricole)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pPr marL="628650"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38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B3E98-8A14-467F-93CE-455A4B56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84" y="417763"/>
            <a:ext cx="8229600" cy="655664"/>
          </a:xfrm>
        </p:spPr>
        <p:txBody>
          <a:bodyPr>
            <a:normAutofit fontScale="90000"/>
          </a:bodyPr>
          <a:lstStyle/>
          <a:p>
            <a:r>
              <a:rPr lang="fr-FR" dirty="0"/>
              <a:t>Synthèse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4CB2E2C-66E4-44E0-80C6-4ADE861A9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167241"/>
              </p:ext>
            </p:extLst>
          </p:nvPr>
        </p:nvGraphicFramePr>
        <p:xfrm>
          <a:off x="143123" y="1669774"/>
          <a:ext cx="8905462" cy="2947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204">
                  <a:extLst>
                    <a:ext uri="{9D8B030D-6E8A-4147-A177-3AD203B41FA5}">
                      <a16:colId xmlns:a16="http://schemas.microsoft.com/office/drawing/2014/main" val="3873440980"/>
                    </a:ext>
                  </a:extLst>
                </a:gridCol>
                <a:gridCol w="1946548">
                  <a:extLst>
                    <a:ext uri="{9D8B030D-6E8A-4147-A177-3AD203B41FA5}">
                      <a16:colId xmlns:a16="http://schemas.microsoft.com/office/drawing/2014/main" val="1063530283"/>
                    </a:ext>
                  </a:extLst>
                </a:gridCol>
                <a:gridCol w="2189867">
                  <a:extLst>
                    <a:ext uri="{9D8B030D-6E8A-4147-A177-3AD203B41FA5}">
                      <a16:colId xmlns:a16="http://schemas.microsoft.com/office/drawing/2014/main" val="1042421006"/>
                    </a:ext>
                  </a:extLst>
                </a:gridCol>
                <a:gridCol w="2627843">
                  <a:extLst>
                    <a:ext uri="{9D8B030D-6E8A-4147-A177-3AD203B41FA5}">
                      <a16:colId xmlns:a16="http://schemas.microsoft.com/office/drawing/2014/main" val="1864299748"/>
                    </a:ext>
                  </a:extLst>
                </a:gridCol>
              </a:tblGrid>
              <a:tr h="516835">
                <a:tc>
                  <a:txBody>
                    <a:bodyPr/>
                    <a:lstStyle/>
                    <a:p>
                      <a:r>
                        <a:rPr lang="fr-FR" dirty="0"/>
                        <a:t>Cas d’étude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Cibles principales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Nature de la donnée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Objectif du projet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797862"/>
                  </a:ext>
                </a:extLst>
              </a:tr>
              <a:tr h="693169">
                <a:tc>
                  <a:txBody>
                    <a:bodyPr/>
                    <a:lstStyle/>
                    <a:p>
                      <a:r>
                        <a:rPr lang="fr-FR" sz="1400" dirty="0"/>
                        <a:t>ConnecSens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Académiques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Flux de données environnementales</a:t>
                      </a:r>
                    </a:p>
                    <a:p>
                      <a:r>
                        <a:rPr lang="fr-FR" dirty="0"/>
                        <a:t>Issus de capteurs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Réseaux de capteurs sans fils dans l’environnement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238786"/>
                  </a:ext>
                </a:extLst>
              </a:tr>
              <a:tr h="693169">
                <a:tc>
                  <a:txBody>
                    <a:bodyPr/>
                    <a:lstStyle/>
                    <a:p>
                      <a:r>
                        <a:rPr lang="fr-FR" sz="1400" dirty="0"/>
                        <a:t>Observatoire de l’Allier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Collectivités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Bases de données </a:t>
                      </a:r>
                    </a:p>
                    <a:p>
                      <a:r>
                        <a:rPr lang="fr-FR" dirty="0"/>
                        <a:t>Enquêtes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Observer et caractériser l’évolution d’un milieu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742345"/>
                  </a:ext>
                </a:extLst>
              </a:tr>
              <a:tr h="693169">
                <a:tc>
                  <a:txBody>
                    <a:bodyPr/>
                    <a:lstStyle/>
                    <a:p>
                      <a:r>
                        <a:rPr lang="fr-FR" sz="1400" dirty="0"/>
                        <a:t>Laboratoire d’innovation territorial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Professionnels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Flux</a:t>
                      </a:r>
                    </a:p>
                    <a:p>
                      <a:r>
                        <a:rPr lang="fr-FR" dirty="0"/>
                        <a:t>Bases de données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Offre commerciale </a:t>
                      </a:r>
                    </a:p>
                    <a:p>
                      <a:r>
                        <a:rPr lang="fr-FR" sz="1600" dirty="0"/>
                        <a:t>d’une plateforme d’expérimentation agricole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037153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E0B9862-F952-49EB-B85D-4A428C313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118708"/>
              </p:ext>
            </p:extLst>
          </p:nvPr>
        </p:nvGraphicFramePr>
        <p:xfrm>
          <a:off x="9579223" y="1669774"/>
          <a:ext cx="8905462" cy="2947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204">
                  <a:extLst>
                    <a:ext uri="{9D8B030D-6E8A-4147-A177-3AD203B41FA5}">
                      <a16:colId xmlns:a16="http://schemas.microsoft.com/office/drawing/2014/main" val="3873440980"/>
                    </a:ext>
                  </a:extLst>
                </a:gridCol>
                <a:gridCol w="1946548">
                  <a:extLst>
                    <a:ext uri="{9D8B030D-6E8A-4147-A177-3AD203B41FA5}">
                      <a16:colId xmlns:a16="http://schemas.microsoft.com/office/drawing/2014/main" val="1063530283"/>
                    </a:ext>
                  </a:extLst>
                </a:gridCol>
                <a:gridCol w="2189867">
                  <a:extLst>
                    <a:ext uri="{9D8B030D-6E8A-4147-A177-3AD203B41FA5}">
                      <a16:colId xmlns:a16="http://schemas.microsoft.com/office/drawing/2014/main" val="1042421006"/>
                    </a:ext>
                  </a:extLst>
                </a:gridCol>
                <a:gridCol w="2627843">
                  <a:extLst>
                    <a:ext uri="{9D8B030D-6E8A-4147-A177-3AD203B41FA5}">
                      <a16:colId xmlns:a16="http://schemas.microsoft.com/office/drawing/2014/main" val="1864299748"/>
                    </a:ext>
                  </a:extLst>
                </a:gridCol>
              </a:tblGrid>
              <a:tr h="516835">
                <a:tc>
                  <a:txBody>
                    <a:bodyPr/>
                    <a:lstStyle/>
                    <a:p>
                      <a:r>
                        <a:rPr lang="fr-FR" dirty="0"/>
                        <a:t>Cas d’étude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Cibles principales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Nature de la donnée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Objectif du projet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797862"/>
                  </a:ext>
                </a:extLst>
              </a:tr>
              <a:tr h="693169">
                <a:tc>
                  <a:txBody>
                    <a:bodyPr/>
                    <a:lstStyle/>
                    <a:p>
                      <a:r>
                        <a:rPr lang="fr-FR" sz="1400" dirty="0"/>
                        <a:t>ConnecSens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Académiques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Flux de données environnementales</a:t>
                      </a:r>
                    </a:p>
                    <a:p>
                      <a:r>
                        <a:rPr lang="fr-FR" dirty="0"/>
                        <a:t>Issus de capteurs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Réseaux de capteurs sans fils dans l’environnement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238786"/>
                  </a:ext>
                </a:extLst>
              </a:tr>
              <a:tr h="693169">
                <a:tc>
                  <a:txBody>
                    <a:bodyPr/>
                    <a:lstStyle/>
                    <a:p>
                      <a:r>
                        <a:rPr lang="fr-FR" sz="1400" dirty="0"/>
                        <a:t>Observatoire de l’Allier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Collectivités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Bases de données </a:t>
                      </a:r>
                    </a:p>
                    <a:p>
                      <a:r>
                        <a:rPr lang="fr-FR" dirty="0"/>
                        <a:t>Enquêtes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Observer et caractériser l’évolution d’un milieu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742345"/>
                  </a:ext>
                </a:extLst>
              </a:tr>
              <a:tr h="693169">
                <a:tc>
                  <a:txBody>
                    <a:bodyPr/>
                    <a:lstStyle/>
                    <a:p>
                      <a:r>
                        <a:rPr lang="fr-FR" sz="1400" dirty="0"/>
                        <a:t>Laboratoire d’innovation territorial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Professionnels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Flux</a:t>
                      </a:r>
                    </a:p>
                    <a:p>
                      <a:r>
                        <a:rPr lang="fr-FR" dirty="0"/>
                        <a:t>Bases de données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Offre commerciale </a:t>
                      </a:r>
                    </a:p>
                    <a:p>
                      <a:r>
                        <a:rPr lang="fr-FR" sz="1600" dirty="0"/>
                        <a:t>d’une plateforme d’expérimentation agricole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03715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D87E0D4-4EB7-4810-A297-1A96FF3A7419}"/>
              </a:ext>
            </a:extLst>
          </p:cNvPr>
          <p:cNvSpPr/>
          <p:nvPr/>
        </p:nvSpPr>
        <p:spPr>
          <a:xfrm>
            <a:off x="2330506" y="2217218"/>
            <a:ext cx="1844984" cy="809203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5328A1-2C86-402C-AC79-ACC9315BF312}"/>
              </a:ext>
            </a:extLst>
          </p:cNvPr>
          <p:cNvSpPr/>
          <p:nvPr/>
        </p:nvSpPr>
        <p:spPr>
          <a:xfrm>
            <a:off x="4238877" y="2217218"/>
            <a:ext cx="2123995" cy="865847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FA0BB4-94B8-4967-B6F6-F0FE66F90F08}"/>
              </a:ext>
            </a:extLst>
          </p:cNvPr>
          <p:cNvSpPr/>
          <p:nvPr/>
        </p:nvSpPr>
        <p:spPr>
          <a:xfrm>
            <a:off x="6467389" y="2217218"/>
            <a:ext cx="2498586" cy="865847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1BA83-BF19-44B4-BEFC-DA793FC8E42B}"/>
              </a:ext>
            </a:extLst>
          </p:cNvPr>
          <p:cNvSpPr/>
          <p:nvPr/>
        </p:nvSpPr>
        <p:spPr>
          <a:xfrm>
            <a:off x="2330507" y="3140941"/>
            <a:ext cx="1844984" cy="613763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F9F0D6-4744-4F12-B82F-3FEDDAAFB4BF}"/>
              </a:ext>
            </a:extLst>
          </p:cNvPr>
          <p:cNvSpPr/>
          <p:nvPr/>
        </p:nvSpPr>
        <p:spPr>
          <a:xfrm>
            <a:off x="4319798" y="3112618"/>
            <a:ext cx="2043073" cy="642086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8D4C5D-07D2-4AAE-8A18-E7E547CFC982}"/>
              </a:ext>
            </a:extLst>
          </p:cNvPr>
          <p:cNvSpPr/>
          <p:nvPr/>
        </p:nvSpPr>
        <p:spPr>
          <a:xfrm>
            <a:off x="6467389" y="3140941"/>
            <a:ext cx="2385298" cy="613763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419E87-C5B6-49F6-8E9A-BC44791F0DAC}"/>
              </a:ext>
            </a:extLst>
          </p:cNvPr>
          <p:cNvSpPr/>
          <p:nvPr/>
        </p:nvSpPr>
        <p:spPr>
          <a:xfrm>
            <a:off x="2330506" y="3869224"/>
            <a:ext cx="1747880" cy="613763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36D65E-BCB7-412C-A0E7-E3536141F76D}"/>
              </a:ext>
            </a:extLst>
          </p:cNvPr>
          <p:cNvSpPr/>
          <p:nvPr/>
        </p:nvSpPr>
        <p:spPr>
          <a:xfrm>
            <a:off x="4238877" y="3869223"/>
            <a:ext cx="1747880" cy="613763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CA28D8-A67A-4DB3-9393-FCBF9C3D260E}"/>
              </a:ext>
            </a:extLst>
          </p:cNvPr>
          <p:cNvSpPr/>
          <p:nvPr/>
        </p:nvSpPr>
        <p:spPr>
          <a:xfrm>
            <a:off x="6439067" y="3811963"/>
            <a:ext cx="2441942" cy="747916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3C94E87-5027-4937-8E1D-F47A3D654183}"/>
              </a:ext>
            </a:extLst>
          </p:cNvPr>
          <p:cNvSpPr txBox="1"/>
          <p:nvPr/>
        </p:nvSpPr>
        <p:spPr>
          <a:xfrm>
            <a:off x="2002110" y="4864124"/>
            <a:ext cx="6589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Des cas  diverses et complémentaires</a:t>
            </a:r>
          </a:p>
        </p:txBody>
      </p:sp>
    </p:spTree>
    <p:extLst>
      <p:ext uri="{BB962C8B-B14F-4D97-AF65-F5344CB8AC3E}">
        <p14:creationId xmlns:p14="http://schemas.microsoft.com/office/powerpoint/2010/main" val="20535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D4E7BD-DDE3-40DE-9F25-9450D68A7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3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DFBC504-76FB-4E9D-B4EA-707B22645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410" y="110470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/>
              <a:t>CEBA</a:t>
            </a:r>
            <a:br>
              <a:rPr lang="fr-FR" dirty="0"/>
            </a:br>
            <a:r>
              <a:rPr lang="fr-FR" dirty="0"/>
              <a:t>Cloud Environnemental au </a:t>
            </a:r>
            <a:br>
              <a:rPr lang="fr-FR" dirty="0"/>
            </a:br>
            <a:r>
              <a:rPr lang="fr-FR" dirty="0"/>
              <a:t>Bénéfice de l’Agriculture en Auvergne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BEE0C9-2F83-4D77-966A-E2D9967ACD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360FF-6207-470A-8418-20AF093668DE}"/>
              </a:ext>
            </a:extLst>
          </p:cNvPr>
          <p:cNvSpPr/>
          <p:nvPr/>
        </p:nvSpPr>
        <p:spPr>
          <a:xfrm>
            <a:off x="71018" y="6401001"/>
            <a:ext cx="3794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</a:t>
            </a:r>
            <a:r>
              <a:rPr lang="en-US" dirty="0" err="1"/>
              <a:t>juillet</a:t>
            </a:r>
            <a:r>
              <a:rPr lang="en-US" dirty="0"/>
              <a:t> 2018 – Sébastien Cipière</a:t>
            </a:r>
            <a:endParaRPr lang="fr-FR" dirty="0"/>
          </a:p>
        </p:txBody>
      </p:sp>
      <p:sp>
        <p:nvSpPr>
          <p:cNvPr id="8" name="Sous-titre 5">
            <a:extLst>
              <a:ext uri="{FF2B5EF4-FFF2-40B4-BE49-F238E27FC236}">
                <a16:creationId xmlns:a16="http://schemas.microsoft.com/office/drawing/2014/main" id="{193092DE-86A9-40B5-953F-30A14D29F6BB}"/>
              </a:ext>
            </a:extLst>
          </p:cNvPr>
          <p:cNvSpPr txBox="1">
            <a:spLocks/>
          </p:cNvSpPr>
          <p:nvPr/>
        </p:nvSpPr>
        <p:spPr>
          <a:xfrm>
            <a:off x="749410" y="3611566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Cas d’utilisation :</a:t>
            </a:r>
          </a:p>
          <a:p>
            <a:endParaRPr lang="fr-FR" dirty="0"/>
          </a:p>
          <a:p>
            <a:r>
              <a:rPr lang="fr-FR" dirty="0"/>
              <a:t>ConnecSens</a:t>
            </a:r>
          </a:p>
          <a:p>
            <a:r>
              <a:rPr lang="fr-FR" dirty="0"/>
              <a:t>Observatoire de l’Allier</a:t>
            </a:r>
          </a:p>
          <a:p>
            <a:r>
              <a:rPr lang="fr-FR" dirty="0"/>
              <a:t>Laboratoire d’Innovation Territorial</a:t>
            </a:r>
          </a:p>
        </p:txBody>
      </p:sp>
    </p:spTree>
    <p:extLst>
      <p:ext uri="{BB962C8B-B14F-4D97-AF65-F5344CB8AC3E}">
        <p14:creationId xmlns:p14="http://schemas.microsoft.com/office/powerpoint/2010/main" val="3342781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9FA283-7F8F-43B7-A699-55B0E2DC2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30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10DB8-9C37-49F8-8E73-9DD4D97FA333}"/>
              </a:ext>
            </a:extLst>
          </p:cNvPr>
          <p:cNvSpPr/>
          <p:nvPr/>
        </p:nvSpPr>
        <p:spPr>
          <a:xfrm>
            <a:off x="58886" y="6314536"/>
            <a:ext cx="2035728" cy="4497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08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900" dirty="0"/>
              <a:t>2018 07 05</a:t>
            </a:r>
          </a:p>
          <a:p>
            <a:pPr algn="r"/>
            <a:r>
              <a:rPr lang="fr-FR" sz="900" dirty="0">
                <a:hlinkClick r:id="rId3"/>
              </a:rPr>
              <a:t>sebastien.cipiere@uca.fr</a:t>
            </a:r>
            <a:endParaRPr lang="fr-FR" sz="900" dirty="0"/>
          </a:p>
          <a:p>
            <a:pPr algn="r"/>
            <a:r>
              <a:rPr lang="fr-FR" sz="900" dirty="0"/>
              <a:t>06 71 64 49 48</a:t>
            </a:r>
            <a:endParaRPr lang="en-US" sz="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1DB23E-0CB0-4F83-9757-3CDC9154909F}"/>
              </a:ext>
            </a:extLst>
          </p:cNvPr>
          <p:cNvSpPr/>
          <p:nvPr/>
        </p:nvSpPr>
        <p:spPr>
          <a:xfrm>
            <a:off x="3771848" y="6289459"/>
            <a:ext cx="1944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</a:t>
            </a:r>
            <a:r>
              <a:rPr lang="en-US" dirty="0" err="1"/>
              <a:t>juillet</a:t>
            </a:r>
            <a:r>
              <a:rPr lang="en-US" dirty="0"/>
              <a:t> 2018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" y="6360709"/>
            <a:ext cx="369043" cy="3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5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AE453-0CB7-7F47-8BB7-0A6FFC2E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0212E-512C-5944-BBFA-1647CFDF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74" y="1417638"/>
            <a:ext cx="8897509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Observatoire numérique de </a:t>
            </a:r>
          </a:p>
          <a:p>
            <a:pPr marL="0" indent="0">
              <a:buNone/>
            </a:pPr>
            <a:r>
              <a:rPr lang="fr-FR" dirty="0"/>
              <a:t>l’environnement et des agroécosystèmes en Auvergne </a:t>
            </a:r>
          </a:p>
          <a:p>
            <a:pPr marL="0" indent="0">
              <a:buNone/>
            </a:pPr>
            <a:r>
              <a:rPr lang="fr-FR" dirty="0"/>
              <a:t>pour répondre à différentes problématiques: </a:t>
            </a:r>
          </a:p>
          <a:p>
            <a:pPr marL="0" indent="0">
              <a:buNone/>
            </a:pPr>
            <a:r>
              <a:rPr lang="fr-FR" dirty="0"/>
              <a:t>scientifiques, culturelles ou socio-économiques, </a:t>
            </a:r>
          </a:p>
          <a:p>
            <a:pPr marL="0" indent="0">
              <a:buNone/>
            </a:pPr>
            <a:r>
              <a:rPr lang="fr-FR" dirty="0"/>
              <a:t>au bénéfice de l’agriculture.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48AA36-AF74-4EAB-8636-129FF7226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994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2C6A66-03EB-4D60-944A-60FD6ABEE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0E8B27-FC8F-42FA-86FC-4D72A55F8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BBF58-00BD-4A6D-BAC6-563C15CCB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39E72B-8D00-4632-8DBF-270599C4E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14030BD-FF2B-45EE-AFD9-B0E7B4996DA0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0F7CC2-1075-4C6C-971C-63A6902E29B2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BF796F9-2557-41AB-8AAF-09DD7C93AA16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B81AAFE-96AE-470E-B428-BB978B20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F5B689A-E4AA-44D5-888B-650858557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8B3F874-AE35-4EC7-98FB-6426A8CC6AE6}"/>
              </a:ext>
            </a:extLst>
          </p:cNvPr>
          <p:cNvGrpSpPr/>
          <p:nvPr/>
        </p:nvGrpSpPr>
        <p:grpSpPr>
          <a:xfrm>
            <a:off x="-6733658" y="-1680135"/>
            <a:ext cx="5486047" cy="6541772"/>
            <a:chOff x="8071" y="201723"/>
            <a:chExt cx="5486047" cy="6541772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75A731E-95B4-4999-9D61-DF040AB5A5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3B4F654-6AC4-4FE5-A4F9-4838C707B9E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38658EDF-5A99-4366-9413-83361A5C99D2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AC1A088-80D5-492D-AFAE-A198CB737E1C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D9337846-6FB7-402A-9A7E-F830B1F0C199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73" name="Image 72">
                    <a:extLst>
                      <a:ext uri="{FF2B5EF4-FFF2-40B4-BE49-F238E27FC236}">
                        <a16:creationId xmlns:a16="http://schemas.microsoft.com/office/drawing/2014/main" id="{90D14BC3-9E5A-49C6-A067-5803489E39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74" name="Image 73">
                    <a:extLst>
                      <a:ext uri="{FF2B5EF4-FFF2-40B4-BE49-F238E27FC236}">
                        <a16:creationId xmlns:a16="http://schemas.microsoft.com/office/drawing/2014/main" id="{C0B2F85D-4ABB-4D28-9985-6AAAB30C77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75" name="Image 74">
                    <a:extLst>
                      <a:ext uri="{FF2B5EF4-FFF2-40B4-BE49-F238E27FC236}">
                        <a16:creationId xmlns:a16="http://schemas.microsoft.com/office/drawing/2014/main" id="{F4758394-DA74-4188-B602-F01D996A4E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FECE87A1-8A39-4753-BD38-5D22566FE79C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EEE6B046-6D04-4FF6-A978-54D3DF70CE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6FE6C6ED-010F-435D-A755-CA62601665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765DC93-4549-493E-9036-0361CA6F82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3040B4B-E29E-474F-8038-9A6EFEAC81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67A0F16B-84A7-4343-81A9-8236CCF8AF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49172004-CC28-49B8-934B-2428903AB2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937BAF07-C76D-4A58-A75D-3D280EA4FE93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 : coins arrondis 23">
                  <a:extLst>
                    <a:ext uri="{FF2B5EF4-FFF2-40B4-BE49-F238E27FC236}">
                      <a16:creationId xmlns:a16="http://schemas.microsoft.com/office/drawing/2014/main" id="{8A7FEAB5-7415-4A28-8D59-AECE64875D0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74CCF5B-60C0-415E-B483-7515F2A71539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A1A3CBC9-B215-42D7-BC58-EAC174572987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8" name="Ellipse 67">
                    <a:extLst>
                      <a:ext uri="{FF2B5EF4-FFF2-40B4-BE49-F238E27FC236}">
                        <a16:creationId xmlns:a16="http://schemas.microsoft.com/office/drawing/2014/main" id="{5A468E95-41BE-497B-89A7-C804F4F6715A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9E6D2AAB-A847-41FF-957A-78D96DF0E7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16F45B5F-ACE5-43F3-A37A-6443F5443D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7" name="Rectangle : coins arrondis 26">
                  <a:extLst>
                    <a:ext uri="{FF2B5EF4-FFF2-40B4-BE49-F238E27FC236}">
                      <a16:creationId xmlns:a16="http://schemas.microsoft.com/office/drawing/2014/main" id="{E4E34263-1A95-427A-BD51-58C633D3173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CC5683E-A2BC-4D85-9EEC-6004EF1C6F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E6F8A31-873E-487B-80D7-0E9FB8FD58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2748C7C7-D41A-44B0-8FFE-50E1DB28804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77BB2027-BA79-47BD-A0EC-BA838D94B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2DA7D03C-A9CE-41D7-8EF1-9EA40A489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BF7CAB62-0AAA-43CC-ACD0-883AD1318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 : coins arrondis 33">
                  <a:extLst>
                    <a:ext uri="{FF2B5EF4-FFF2-40B4-BE49-F238E27FC236}">
                      <a16:creationId xmlns:a16="http://schemas.microsoft.com/office/drawing/2014/main" id="{2E031569-FA26-41E6-AE1E-35A14B3F6F67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63802B-D11F-4E1E-BFE2-9E32627123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370CF6C1-8349-4960-94F7-57C284D4EAB3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54902B5-1802-43B9-BBE7-86284B84EBAE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056063EA-19C2-48B5-9B49-8AC284C5E2E7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66" name="Rectangle : coins arrondis 65">
                    <a:extLst>
                      <a:ext uri="{FF2B5EF4-FFF2-40B4-BE49-F238E27FC236}">
                        <a16:creationId xmlns:a16="http://schemas.microsoft.com/office/drawing/2014/main" id="{DE86EF72-CFF3-4534-B485-0ADD75246C1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83EE9B6F-AA45-4EC9-BCE3-2FE2D252BD4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B46825BD-FDD7-40B3-ABFE-5227240373C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3" name="Ellipse 62">
                    <a:extLst>
                      <a:ext uri="{FF2B5EF4-FFF2-40B4-BE49-F238E27FC236}">
                        <a16:creationId xmlns:a16="http://schemas.microsoft.com/office/drawing/2014/main" id="{865E9D47-BAAD-46DE-9028-C15288C2368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ZoneTexte 63">
                    <a:extLst>
                      <a:ext uri="{FF2B5EF4-FFF2-40B4-BE49-F238E27FC236}">
                        <a16:creationId xmlns:a16="http://schemas.microsoft.com/office/drawing/2014/main" id="{C4E2062D-1D80-40D0-AFA4-CC1DB4305FF5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D51CCD48-23D2-4F48-B9B5-F76CD016C3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03760CF-68CC-4415-B9F1-94B3811295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A893128-4F9D-42F1-AB07-B9BC3BC7FBF8}"/>
                    </a:ext>
                  </a:extLst>
                </p:cNvPr>
                <p:cNvCxnSpPr>
                  <a:cxnSpLocks/>
                  <a:endCxn id="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75695BF-32C5-4E3B-9A2C-F5AF8E5770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265A089D-89DD-44B2-B576-C0C35FDDA9A7}"/>
                    </a:ext>
                  </a:extLst>
                </p:cNvPr>
                <p:cNvCxnSpPr>
                  <a:cxnSpLocks/>
                  <a:stCxn id="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516B4D29-42DF-4310-861C-8E28B365B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44D16E4C-FBA5-4AA6-8711-ACF825F865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14B82C87-3EBA-410D-9C09-EAB8CC0A1B21}"/>
                    </a:ext>
                  </a:extLst>
                </p:cNvPr>
                <p:cNvCxnSpPr>
                  <a:cxnSpLocks/>
                  <a:stCxn id="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5717B4A0-F43D-4668-A567-43000D33E08D}"/>
                    </a:ext>
                  </a:extLst>
                </p:cNvPr>
                <p:cNvCxnSpPr>
                  <a:cxnSpLocks/>
                  <a:endCxn id="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ACDC8E6D-E921-4AC0-8532-45386F0ADCE6}"/>
                    </a:ext>
                  </a:extLst>
                </p:cNvPr>
                <p:cNvCxnSpPr>
                  <a:cxnSpLocks/>
                  <a:endCxn id="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AADF9CF9-9001-4A4F-A76C-67B635A70530}"/>
                    </a:ext>
                  </a:extLst>
                </p:cNvPr>
                <p:cNvCxnSpPr>
                  <a:cxnSpLocks/>
                  <a:stCxn id="20" idx="0"/>
                  <a:endCxn id="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e 49">
                  <a:extLst>
                    <a:ext uri="{FF2B5EF4-FFF2-40B4-BE49-F238E27FC236}">
                      <a16:creationId xmlns:a16="http://schemas.microsoft.com/office/drawing/2014/main" id="{85FAACE3-7F0C-4B04-A1DE-83067A4CF27A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61" name="Rectangle : coins arrondis 60">
                    <a:extLst>
                      <a:ext uri="{FF2B5EF4-FFF2-40B4-BE49-F238E27FC236}">
                        <a16:creationId xmlns:a16="http://schemas.microsoft.com/office/drawing/2014/main" id="{637A8ECB-B89A-49A9-8552-6533C877CC8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766C2B43-84B3-4FE2-99C9-E2CD075FE9AC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CF9C3BBE-160C-435E-BC1D-86B8E174D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20CD90F-8CFC-4437-828B-7D14BC4CC6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78F1CA01-702A-4DCE-911C-39CDF8F1B0F5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699A6F4-D849-4B2E-BF77-EE8F280CF6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5BB5ABB7-271A-4D50-8426-8196E240894A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A0742ED-A597-4DFE-86D2-512BC80466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17DE1245-42AE-4D03-9277-23B9A395C815}"/>
                    </a:ext>
                  </a:extLst>
                </p:cNvPr>
                <p:cNvCxnSpPr>
                  <a:cxnSpLocks/>
                  <a:stCxn id="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6645C8AD-2AE7-4DF8-AF06-C987E99A8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9" name="Nuage 58">
                  <a:extLst>
                    <a:ext uri="{FF2B5EF4-FFF2-40B4-BE49-F238E27FC236}">
                      <a16:creationId xmlns:a16="http://schemas.microsoft.com/office/drawing/2014/main" id="{426C8B55-700F-4F37-82DD-99A28A5BA7EB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6FC1CA27-2378-418B-AEF4-D2ECDE3F7498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F29DF92-6097-4B4E-A896-937D52CE267F}"/>
              </a:ext>
            </a:extLst>
          </p:cNvPr>
          <p:cNvGrpSpPr/>
          <p:nvPr/>
        </p:nvGrpSpPr>
        <p:grpSpPr>
          <a:xfrm>
            <a:off x="14317270" y="-1546734"/>
            <a:ext cx="3419430" cy="6289320"/>
            <a:chOff x="5724570" y="113272"/>
            <a:chExt cx="3419430" cy="6289320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E4C5AD10-D2CF-4418-A386-802B58B4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102D0958-0155-4EA7-9BA9-C2266B9E9142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19EA35BE-04F6-446F-A229-F40CDF5CD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F87DA629-AF90-459C-97DB-587BEBA5ABB1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C716C401-E8DC-4405-973F-0E94FBDB9877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51CF09E2-ACED-4AC7-AB83-2E687B8AD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CE57C1AE-A130-472D-AB85-5A3D4C91E627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C3821163-C911-4C97-8722-1A0FFD9212E9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AE35DE2A-36CC-4C46-BEF4-5E57747DF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C47A3371-B779-4CF4-9394-2A771B263A4E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E59FAB0-B50B-49C4-9FD1-5A052CEC41AA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82" name="Nuage 81">
              <a:extLst>
                <a:ext uri="{FF2B5EF4-FFF2-40B4-BE49-F238E27FC236}">
                  <a16:creationId xmlns:a16="http://schemas.microsoft.com/office/drawing/2014/main" id="{C3245D67-BD49-4381-8581-44F8D278579E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435B8E99-4C08-4A2B-921E-34E1BD35AF3A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84" name="Nuage 83">
              <a:extLst>
                <a:ext uri="{FF2B5EF4-FFF2-40B4-BE49-F238E27FC236}">
                  <a16:creationId xmlns:a16="http://schemas.microsoft.com/office/drawing/2014/main" id="{3F5910C6-A530-4EFF-8334-509EC6B2ABB9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CB4EDDA-8139-4576-833A-3457290A54C9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86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D510B257-E70B-461D-BC05-991E6040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87" name="Espace réservé pour une image  5" descr="WebSol">
              <a:extLst>
                <a:ext uri="{FF2B5EF4-FFF2-40B4-BE49-F238E27FC236}">
                  <a16:creationId xmlns:a16="http://schemas.microsoft.com/office/drawing/2014/main" id="{A21DC2A5-3AF1-4415-BFFE-27C393E24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DE822FD-E8D2-452C-B838-38EDE589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8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B015829A-4103-4C10-9B1D-6A2CEB3D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C5428552-FD34-4679-8815-652602B6DA45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id="{8C895105-6BB9-490B-AAE3-3CBD93696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65A5E5FA-CE0E-44DF-B617-F22EC8ED5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id="{3E20E62B-A117-4F58-B389-BD10C6068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1A9F4A33-5C49-491F-9479-E05E0DF526A1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FB425961-B758-4EF7-B61B-CE88E3918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89093E11-2159-484B-BCD9-B83E84603AD4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1BE1B57F-7E33-421B-A258-4D3F47C7B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0CEA00A4-53C3-4AC2-A373-A3D2E79B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A3C0E896-D466-4BF9-9829-C9BDE9F00698}"/>
              </a:ext>
            </a:extLst>
          </p:cNvPr>
          <p:cNvGrpSpPr/>
          <p:nvPr/>
        </p:nvGrpSpPr>
        <p:grpSpPr>
          <a:xfrm>
            <a:off x="-1816600" y="-6951692"/>
            <a:ext cx="5486047" cy="6541772"/>
            <a:chOff x="8071" y="201723"/>
            <a:chExt cx="5486047" cy="6541772"/>
          </a:xfrm>
        </p:grpSpPr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021432FB-057B-4BA1-BCAB-902091CA6B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7BDF639D-22DF-4117-AE67-D9C8F0FB450A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08" name="Rectangle : coins arrondis 107">
                <a:extLst>
                  <a:ext uri="{FF2B5EF4-FFF2-40B4-BE49-F238E27FC236}">
                    <a16:creationId xmlns:a16="http://schemas.microsoft.com/office/drawing/2014/main" id="{8F0D162A-77E3-4A29-84AD-C6FA77A54F7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6137E5AB-463B-4572-AE7C-040682DE8489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10" name="Groupe 109">
                  <a:extLst>
                    <a:ext uri="{FF2B5EF4-FFF2-40B4-BE49-F238E27FC236}">
                      <a16:creationId xmlns:a16="http://schemas.microsoft.com/office/drawing/2014/main" id="{E212E528-7DE7-41E0-930C-6A68AC0041E1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66" name="Image 165">
                    <a:extLst>
                      <a:ext uri="{FF2B5EF4-FFF2-40B4-BE49-F238E27FC236}">
                        <a16:creationId xmlns:a16="http://schemas.microsoft.com/office/drawing/2014/main" id="{4A44CEC9-9E96-46D9-9835-4E385DDA5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67" name="Image 166">
                    <a:extLst>
                      <a:ext uri="{FF2B5EF4-FFF2-40B4-BE49-F238E27FC236}">
                        <a16:creationId xmlns:a16="http://schemas.microsoft.com/office/drawing/2014/main" id="{E7E3C077-595C-4C1E-92DC-4948BC33BF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68" name="Image 167">
                    <a:extLst>
                      <a:ext uri="{FF2B5EF4-FFF2-40B4-BE49-F238E27FC236}">
                        <a16:creationId xmlns:a16="http://schemas.microsoft.com/office/drawing/2014/main" id="{92ABDE96-2387-4A00-B6E4-E6C84FB80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" name="Groupe 110">
                  <a:extLst>
                    <a:ext uri="{FF2B5EF4-FFF2-40B4-BE49-F238E27FC236}">
                      <a16:creationId xmlns:a16="http://schemas.microsoft.com/office/drawing/2014/main" id="{6B530E57-18BB-44C1-9902-322EB43925E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64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82B11A9-B6BD-4FD1-807E-D796FC220C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F206230-24C5-4F56-BF2A-D05C954409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482DF29D-3F81-494B-A8B9-EA0F895986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F052624-1DD9-40FD-A0A9-93DBF12CB7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F9749B9F-DB3D-451D-A679-2E48D61539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5BE1127-FBE5-40EE-B618-F39F452D1C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6F019639-F610-4B6E-8F46-EC75ACAE6B76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7" name="Rectangle : coins arrondis 116">
                  <a:extLst>
                    <a:ext uri="{FF2B5EF4-FFF2-40B4-BE49-F238E27FC236}">
                      <a16:creationId xmlns:a16="http://schemas.microsoft.com/office/drawing/2014/main" id="{195DE9F4-E450-47E7-9043-B23F4DB61FF0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ZoneTexte 117">
                  <a:extLst>
                    <a:ext uri="{FF2B5EF4-FFF2-40B4-BE49-F238E27FC236}">
                      <a16:creationId xmlns:a16="http://schemas.microsoft.com/office/drawing/2014/main" id="{6AF150ED-816D-4943-AC37-3FBF9FC43926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19" name="Groupe 118">
                  <a:extLst>
                    <a:ext uri="{FF2B5EF4-FFF2-40B4-BE49-F238E27FC236}">
                      <a16:creationId xmlns:a16="http://schemas.microsoft.com/office/drawing/2014/main" id="{9ED6EDCC-83A3-4A92-A62F-F0494DAF33E4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61" name="Ellipse 160">
                    <a:extLst>
                      <a:ext uri="{FF2B5EF4-FFF2-40B4-BE49-F238E27FC236}">
                        <a16:creationId xmlns:a16="http://schemas.microsoft.com/office/drawing/2014/main" id="{98F538E8-3888-4597-AF80-75AA11F2C536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2" name="ZoneTexte 161">
                    <a:extLst>
                      <a:ext uri="{FF2B5EF4-FFF2-40B4-BE49-F238E27FC236}">
                        <a16:creationId xmlns:a16="http://schemas.microsoft.com/office/drawing/2014/main" id="{D1742E50-0CB9-4BD3-8F72-F760FCAE91A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21C22242-84C1-4FBA-99C7-67D456A22B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20" name="Rectangle : coins arrondis 119">
                  <a:extLst>
                    <a:ext uri="{FF2B5EF4-FFF2-40B4-BE49-F238E27FC236}">
                      <a16:creationId xmlns:a16="http://schemas.microsoft.com/office/drawing/2014/main" id="{AE86915B-8DFC-4006-8B5D-6464A6B1924E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13F4FB2-24DA-4162-AC20-ED769C21F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1B3047B-2C22-496F-ADFB-C0DD4BD775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3" name="ZoneTexte 122">
                  <a:extLst>
                    <a:ext uri="{FF2B5EF4-FFF2-40B4-BE49-F238E27FC236}">
                      <a16:creationId xmlns:a16="http://schemas.microsoft.com/office/drawing/2014/main" id="{3B975903-FF6C-457C-BDD5-46ADEC5A98D8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24" name="Connecteur droit 123">
                  <a:extLst>
                    <a:ext uri="{FF2B5EF4-FFF2-40B4-BE49-F238E27FC236}">
                      <a16:creationId xmlns:a16="http://schemas.microsoft.com/office/drawing/2014/main" id="{3184DFDF-2F25-49E4-A844-6953DF199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>
                  <a:extLst>
                    <a:ext uri="{FF2B5EF4-FFF2-40B4-BE49-F238E27FC236}">
                      <a16:creationId xmlns:a16="http://schemas.microsoft.com/office/drawing/2014/main" id="{E1B34D46-3B48-4D64-AA6D-1089AC2C3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4F032B36-2954-450F-BDBF-05D7F43C7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 : coins arrondis 126">
                  <a:extLst>
                    <a:ext uri="{FF2B5EF4-FFF2-40B4-BE49-F238E27FC236}">
                      <a16:creationId xmlns:a16="http://schemas.microsoft.com/office/drawing/2014/main" id="{EC293DEB-67C2-4975-A2C5-846010AB51EE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1BF0AF-2351-4573-A953-30CBAF474C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9B7B3119-6529-4FD2-BC0D-9E16D4AE3523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3A42400D-5D48-4CF9-8709-9EEBDEB3D6CF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1" name="Groupe 130">
                  <a:extLst>
                    <a:ext uri="{FF2B5EF4-FFF2-40B4-BE49-F238E27FC236}">
                      <a16:creationId xmlns:a16="http://schemas.microsoft.com/office/drawing/2014/main" id="{469DEC0B-31D4-412C-B318-E2F59D6A74E9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59" name="Rectangle : coins arrondis 158">
                    <a:extLst>
                      <a:ext uri="{FF2B5EF4-FFF2-40B4-BE49-F238E27FC236}">
                        <a16:creationId xmlns:a16="http://schemas.microsoft.com/office/drawing/2014/main" id="{96891353-5171-450A-9F63-788815EE1DD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0" name="ZoneTexte 159">
                    <a:extLst>
                      <a:ext uri="{FF2B5EF4-FFF2-40B4-BE49-F238E27FC236}">
                        <a16:creationId xmlns:a16="http://schemas.microsoft.com/office/drawing/2014/main" id="{92F29DF2-87EB-4396-B340-3E7E977D96D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32" name="Groupe 131">
                  <a:extLst>
                    <a:ext uri="{FF2B5EF4-FFF2-40B4-BE49-F238E27FC236}">
                      <a16:creationId xmlns:a16="http://schemas.microsoft.com/office/drawing/2014/main" id="{719B4679-9D2D-4A17-9AAB-B7F6FC44435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56" name="Ellipse 155">
                    <a:extLst>
                      <a:ext uri="{FF2B5EF4-FFF2-40B4-BE49-F238E27FC236}">
                        <a16:creationId xmlns:a16="http://schemas.microsoft.com/office/drawing/2014/main" id="{960B2193-FDF2-4893-BE17-359D80A30EC0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7" name="ZoneTexte 156">
                    <a:extLst>
                      <a:ext uri="{FF2B5EF4-FFF2-40B4-BE49-F238E27FC236}">
                        <a16:creationId xmlns:a16="http://schemas.microsoft.com/office/drawing/2014/main" id="{3293CCE2-0F2F-44EE-93C7-D309DDC2672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5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0F21233-F4ED-4110-A7B7-15550FFF4E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3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9BBF66-B195-4CAC-9C25-23DF6BB70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A77CC8BE-0E97-4A62-B944-84A7C99B0A55}"/>
                    </a:ext>
                  </a:extLst>
                </p:cNvPr>
                <p:cNvCxnSpPr>
                  <a:cxnSpLocks/>
                  <a:endCxn id="157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1279CA53-5344-476E-AD33-B8009E408A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2F94DFF7-5008-4E82-9AD0-371CBDF0E241}"/>
                    </a:ext>
                  </a:extLst>
                </p:cNvPr>
                <p:cNvCxnSpPr>
                  <a:cxnSpLocks/>
                  <a:stCxn id="157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136">
                  <a:extLst>
                    <a:ext uri="{FF2B5EF4-FFF2-40B4-BE49-F238E27FC236}">
                      <a16:creationId xmlns:a16="http://schemas.microsoft.com/office/drawing/2014/main" id="{FE0D182A-ABBD-422C-941A-7014EAC71D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CA74719C-5416-454B-9874-070D2577E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DCAF9BE6-A46B-4C4C-AF5B-B6A265702C77}"/>
                    </a:ext>
                  </a:extLst>
                </p:cNvPr>
                <p:cNvCxnSpPr>
                  <a:cxnSpLocks/>
                  <a:stCxn id="13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FD539D77-5FB6-43CE-95C8-3B35FB16CD5D}"/>
                    </a:ext>
                  </a:extLst>
                </p:cNvPr>
                <p:cNvCxnSpPr>
                  <a:cxnSpLocks/>
                  <a:endCxn id="162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>
                  <a:extLst>
                    <a:ext uri="{FF2B5EF4-FFF2-40B4-BE49-F238E27FC236}">
                      <a16:creationId xmlns:a16="http://schemas.microsoft.com/office/drawing/2014/main" id="{F18EE283-1B61-4DCA-8A5A-276258F35AC0}"/>
                    </a:ext>
                  </a:extLst>
                </p:cNvPr>
                <p:cNvCxnSpPr>
                  <a:cxnSpLocks/>
                  <a:endCxn id="116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141">
                  <a:extLst>
                    <a:ext uri="{FF2B5EF4-FFF2-40B4-BE49-F238E27FC236}">
                      <a16:creationId xmlns:a16="http://schemas.microsoft.com/office/drawing/2014/main" id="{B71B6164-8DD5-4D37-8462-FE461B558477}"/>
                    </a:ext>
                  </a:extLst>
                </p:cNvPr>
                <p:cNvCxnSpPr>
                  <a:cxnSpLocks/>
                  <a:stCxn id="113" idx="0"/>
                  <a:endCxn id="114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6F6E8C48-01DF-4640-B72A-0816848DF779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54" name="Rectangle : coins arrondis 153">
                    <a:extLst>
                      <a:ext uri="{FF2B5EF4-FFF2-40B4-BE49-F238E27FC236}">
                        <a16:creationId xmlns:a16="http://schemas.microsoft.com/office/drawing/2014/main" id="{53725C15-CEB1-4728-9EBF-C4C05C2D3B2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" name="ZoneTexte 154">
                    <a:extLst>
                      <a:ext uri="{FF2B5EF4-FFF2-40B4-BE49-F238E27FC236}">
                        <a16:creationId xmlns:a16="http://schemas.microsoft.com/office/drawing/2014/main" id="{53480568-D76C-4EED-9CE0-007BEF583A6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08581385-E469-488B-87C4-1C80CAF8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9AB25D-4408-4F6F-ABDD-61C67B143C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CA9C8B14-6C6A-4921-AAE8-905CACF19562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47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AB690B4-DA87-448C-A020-E4C424108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8" name="ZoneTexte 147">
                  <a:extLst>
                    <a:ext uri="{FF2B5EF4-FFF2-40B4-BE49-F238E27FC236}">
                      <a16:creationId xmlns:a16="http://schemas.microsoft.com/office/drawing/2014/main" id="{05602130-F50A-4516-8400-BCD7B49FE853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49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6C70D65-E63B-448B-ABB7-A55B97955F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BA44ECA6-9D77-4149-8C9E-B7053CF52C68}"/>
                    </a:ext>
                  </a:extLst>
                </p:cNvPr>
                <p:cNvCxnSpPr>
                  <a:cxnSpLocks/>
                  <a:stCxn id="148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>
                  <a:extLst>
                    <a:ext uri="{FF2B5EF4-FFF2-40B4-BE49-F238E27FC236}">
                      <a16:creationId xmlns:a16="http://schemas.microsoft.com/office/drawing/2014/main" id="{59E10018-7845-41B5-B88D-8FAA26131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52" name="Nuage 151">
                  <a:extLst>
                    <a:ext uri="{FF2B5EF4-FFF2-40B4-BE49-F238E27FC236}">
                      <a16:creationId xmlns:a16="http://schemas.microsoft.com/office/drawing/2014/main" id="{627B2ED4-FC66-4C56-B144-97731E16E4B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53" name="ZoneTexte 152">
                  <a:extLst>
                    <a:ext uri="{FF2B5EF4-FFF2-40B4-BE49-F238E27FC236}">
                      <a16:creationId xmlns:a16="http://schemas.microsoft.com/office/drawing/2014/main" id="{19C6AABA-955D-41EC-82FA-7557D794786E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sp>
        <p:nvSpPr>
          <p:cNvPr id="169" name="ZoneTexte 168">
            <a:extLst>
              <a:ext uri="{FF2B5EF4-FFF2-40B4-BE49-F238E27FC236}">
                <a16:creationId xmlns:a16="http://schemas.microsoft.com/office/drawing/2014/main" id="{7F1AD138-9C2F-45C3-9E46-ED78F6CEB680}"/>
              </a:ext>
            </a:extLst>
          </p:cNvPr>
          <p:cNvSpPr txBox="1"/>
          <p:nvPr/>
        </p:nvSpPr>
        <p:spPr>
          <a:xfrm>
            <a:off x="7378262" y="-645725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Concept de base</a:t>
            </a:r>
          </a:p>
        </p:txBody>
      </p:sp>
      <p:pic>
        <p:nvPicPr>
          <p:cNvPr id="170" name="Image 169">
            <a:extLst>
              <a:ext uri="{FF2B5EF4-FFF2-40B4-BE49-F238E27FC236}">
                <a16:creationId xmlns:a16="http://schemas.microsoft.com/office/drawing/2014/main" id="{D32813EF-2CBD-4285-97DD-036FF167A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" y="1364418"/>
            <a:ext cx="595712" cy="415060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EBE7D1B4-30B7-4564-8080-2040FF9E2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74" y="1985403"/>
            <a:ext cx="431779" cy="623404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3EE457F7-441F-46E9-B249-65FAC1456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6" y="2814732"/>
            <a:ext cx="522949" cy="406968"/>
          </a:xfrm>
          <a:prstGeom prst="rect">
            <a:avLst/>
          </a:prstGeom>
        </p:spPr>
      </p:pic>
      <p:pic>
        <p:nvPicPr>
          <p:cNvPr id="173" name="Image 172">
            <a:extLst>
              <a:ext uri="{FF2B5EF4-FFF2-40B4-BE49-F238E27FC236}">
                <a16:creationId xmlns:a16="http://schemas.microsoft.com/office/drawing/2014/main" id="{99F4AD28-1DD2-4D58-A3BA-A4363778A8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3" y="3427625"/>
            <a:ext cx="488935" cy="556134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6F64DA71-D1C7-4BAB-949B-48A0C6053D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3" y="4189684"/>
            <a:ext cx="502055" cy="539904"/>
          </a:xfrm>
          <a:prstGeom prst="rect">
            <a:avLst/>
          </a:prstGeom>
        </p:spPr>
      </p:pic>
      <p:pic>
        <p:nvPicPr>
          <p:cNvPr id="175" name="Image 174">
            <a:extLst>
              <a:ext uri="{FF2B5EF4-FFF2-40B4-BE49-F238E27FC236}">
                <a16:creationId xmlns:a16="http://schemas.microsoft.com/office/drawing/2014/main" id="{B51C9316-20CB-484B-96EB-50F6AFE2CD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3" y="4935514"/>
            <a:ext cx="488935" cy="526463"/>
          </a:xfrm>
          <a:prstGeom prst="rect">
            <a:avLst/>
          </a:prstGeom>
        </p:spPr>
      </p:pic>
      <p:pic>
        <p:nvPicPr>
          <p:cNvPr id="178" name="Image 177">
            <a:extLst>
              <a:ext uri="{FF2B5EF4-FFF2-40B4-BE49-F238E27FC236}">
                <a16:creationId xmlns:a16="http://schemas.microsoft.com/office/drawing/2014/main" id="{5B68B7B1-65D5-4F7F-BE69-5C0C57636B8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80" y="-12549"/>
            <a:ext cx="488934" cy="814889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2F6F3907-6845-49FC-8597-6E2B09C1973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80" y="137451"/>
            <a:ext cx="488934" cy="814889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0B77E206-CECA-4576-B9E7-52AE7582069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80" y="287451"/>
            <a:ext cx="488934" cy="814889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AC807698-5B4E-4813-BAA7-6CF9FA2CA7C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80" y="437451"/>
            <a:ext cx="488934" cy="814889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2C2832E6-9C51-4A41-B0D8-704E75D3100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80" y="587451"/>
            <a:ext cx="488934" cy="814889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DF2C8040-B3F5-42DA-89F3-73D50608541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14" y="674949"/>
            <a:ext cx="488932" cy="814888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BC68C776-FEC9-464D-AD9A-F47B40E470E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14" y="730981"/>
            <a:ext cx="488932" cy="814888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4AD79316-26CF-4C8B-A276-5BF74CD4F88A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54" y="802340"/>
            <a:ext cx="488934" cy="814889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79BCFDEC-75DB-4906-A4F7-976B396F08F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246" y="844519"/>
            <a:ext cx="488934" cy="814889"/>
          </a:xfrm>
          <a:prstGeom prst="rect">
            <a:avLst/>
          </a:prstGeom>
        </p:spPr>
      </p:pic>
      <p:pic>
        <p:nvPicPr>
          <p:cNvPr id="187" name="Image 186">
            <a:extLst>
              <a:ext uri="{FF2B5EF4-FFF2-40B4-BE49-F238E27FC236}">
                <a16:creationId xmlns:a16="http://schemas.microsoft.com/office/drawing/2014/main" id="{90A416C4-F84A-4A14-B54F-4F659AA4A9C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36" y="2756179"/>
            <a:ext cx="280498" cy="467496"/>
          </a:xfrm>
          <a:prstGeom prst="rect">
            <a:avLst/>
          </a:prstGeom>
        </p:spPr>
      </p:pic>
      <p:grpSp>
        <p:nvGrpSpPr>
          <p:cNvPr id="188" name="Groupe 187">
            <a:extLst>
              <a:ext uri="{FF2B5EF4-FFF2-40B4-BE49-F238E27FC236}">
                <a16:creationId xmlns:a16="http://schemas.microsoft.com/office/drawing/2014/main" id="{C4F7970B-785A-48AA-B774-B85BD64A2790}"/>
              </a:ext>
            </a:extLst>
          </p:cNvPr>
          <p:cNvGrpSpPr/>
          <p:nvPr/>
        </p:nvGrpSpPr>
        <p:grpSpPr>
          <a:xfrm>
            <a:off x="1953944" y="3268013"/>
            <a:ext cx="566083" cy="432920"/>
            <a:chOff x="7485041" y="4904096"/>
            <a:chExt cx="1181261" cy="996357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7B208D1-450E-4016-A2AD-3BE46383EE2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1" name="Image 190">
              <a:extLst>
                <a:ext uri="{FF2B5EF4-FFF2-40B4-BE49-F238E27FC236}">
                  <a16:creationId xmlns:a16="http://schemas.microsoft.com/office/drawing/2014/main" id="{D93E8C5C-157D-4126-966A-B5751D886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92" name="Image 191">
              <a:extLst>
                <a:ext uri="{FF2B5EF4-FFF2-40B4-BE49-F238E27FC236}">
                  <a16:creationId xmlns:a16="http://schemas.microsoft.com/office/drawing/2014/main" id="{FC22CD31-7C09-4342-8A25-2EC7DEC64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sp>
        <p:nvSpPr>
          <p:cNvPr id="193" name="Accolade fermante 192">
            <a:extLst>
              <a:ext uri="{FF2B5EF4-FFF2-40B4-BE49-F238E27FC236}">
                <a16:creationId xmlns:a16="http://schemas.microsoft.com/office/drawing/2014/main" id="{4F77E6A1-12BD-4692-84F8-CEE5D6317C08}"/>
              </a:ext>
            </a:extLst>
          </p:cNvPr>
          <p:cNvSpPr/>
          <p:nvPr/>
        </p:nvSpPr>
        <p:spPr>
          <a:xfrm>
            <a:off x="1556853" y="1333734"/>
            <a:ext cx="424037" cy="412272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Flèche : droite 193">
            <a:extLst>
              <a:ext uri="{FF2B5EF4-FFF2-40B4-BE49-F238E27FC236}">
                <a16:creationId xmlns:a16="http://schemas.microsoft.com/office/drawing/2014/main" id="{C6FED8C1-50EB-49D5-84EB-9F832E76F820}"/>
              </a:ext>
            </a:extLst>
          </p:cNvPr>
          <p:cNvSpPr/>
          <p:nvPr/>
        </p:nvSpPr>
        <p:spPr>
          <a:xfrm>
            <a:off x="2597419" y="2973646"/>
            <a:ext cx="655387" cy="58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7" name="Groupe 196">
            <a:extLst>
              <a:ext uri="{FF2B5EF4-FFF2-40B4-BE49-F238E27FC236}">
                <a16:creationId xmlns:a16="http://schemas.microsoft.com/office/drawing/2014/main" id="{A863396B-C4A2-4EA1-A49E-CCBAF92EE575}"/>
              </a:ext>
            </a:extLst>
          </p:cNvPr>
          <p:cNvGrpSpPr/>
          <p:nvPr/>
        </p:nvGrpSpPr>
        <p:grpSpPr>
          <a:xfrm>
            <a:off x="4731476" y="2735034"/>
            <a:ext cx="1131012" cy="795854"/>
            <a:chOff x="12667442" y="4723431"/>
            <a:chExt cx="1131012" cy="795854"/>
          </a:xfrm>
        </p:grpSpPr>
        <p:sp>
          <p:nvSpPr>
            <p:cNvPr id="195" name="Nuage 194">
              <a:extLst>
                <a:ext uri="{FF2B5EF4-FFF2-40B4-BE49-F238E27FC236}">
                  <a16:creationId xmlns:a16="http://schemas.microsoft.com/office/drawing/2014/main" id="{35169EB9-D84E-4911-8D75-6A3F1A84044A}"/>
                </a:ext>
              </a:extLst>
            </p:cNvPr>
            <p:cNvSpPr/>
            <p:nvPr/>
          </p:nvSpPr>
          <p:spPr>
            <a:xfrm rot="11023267">
              <a:off x="12667442" y="4723431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96" name="ZoneTexte 195">
              <a:extLst>
                <a:ext uri="{FF2B5EF4-FFF2-40B4-BE49-F238E27FC236}">
                  <a16:creationId xmlns:a16="http://schemas.microsoft.com/office/drawing/2014/main" id="{3AA2C9AA-4703-49F9-83D1-396F6AC015F2}"/>
                </a:ext>
              </a:extLst>
            </p:cNvPr>
            <p:cNvSpPr txBox="1"/>
            <p:nvPr/>
          </p:nvSpPr>
          <p:spPr>
            <a:xfrm>
              <a:off x="12894874" y="4919981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</p:grpSp>
      <p:grpSp>
        <p:nvGrpSpPr>
          <p:cNvPr id="233" name="Groupe 232">
            <a:extLst>
              <a:ext uri="{FF2B5EF4-FFF2-40B4-BE49-F238E27FC236}">
                <a16:creationId xmlns:a16="http://schemas.microsoft.com/office/drawing/2014/main" id="{B4E68C7F-1A68-45C0-AF95-49CA65FCCABA}"/>
              </a:ext>
            </a:extLst>
          </p:cNvPr>
          <p:cNvGrpSpPr/>
          <p:nvPr/>
        </p:nvGrpSpPr>
        <p:grpSpPr>
          <a:xfrm>
            <a:off x="5801621" y="1657174"/>
            <a:ext cx="2322825" cy="2947795"/>
            <a:chOff x="3726491" y="1771313"/>
            <a:chExt cx="2322825" cy="2947795"/>
          </a:xfrm>
        </p:grpSpPr>
        <p:cxnSp>
          <p:nvCxnSpPr>
            <p:cNvPr id="199" name="Connecteur droit avec flèche 198">
              <a:extLst>
                <a:ext uri="{FF2B5EF4-FFF2-40B4-BE49-F238E27FC236}">
                  <a16:creationId xmlns:a16="http://schemas.microsoft.com/office/drawing/2014/main" id="{1EE66335-8CC8-41EC-8737-E2AB4BC637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6491" y="2368366"/>
              <a:ext cx="1385996" cy="9443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avec flèche 199">
              <a:extLst>
                <a:ext uri="{FF2B5EF4-FFF2-40B4-BE49-F238E27FC236}">
                  <a16:creationId xmlns:a16="http://schemas.microsoft.com/office/drawing/2014/main" id="{BB7729FB-370C-4CBE-95E9-E91563CC63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579" y="2947328"/>
              <a:ext cx="1371908" cy="365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avec flèche 202">
              <a:extLst>
                <a:ext uri="{FF2B5EF4-FFF2-40B4-BE49-F238E27FC236}">
                  <a16:creationId xmlns:a16="http://schemas.microsoft.com/office/drawing/2014/main" id="{79F9ED91-FD1C-41D7-9D50-9FDBCFA8979C}"/>
                </a:ext>
              </a:extLst>
            </p:cNvPr>
            <p:cNvCxnSpPr>
              <a:cxnSpLocks/>
            </p:cNvCxnSpPr>
            <p:nvPr/>
          </p:nvCxnSpPr>
          <p:spPr>
            <a:xfrm>
              <a:off x="3726491" y="3312759"/>
              <a:ext cx="1365588" cy="249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avec flèche 205">
              <a:extLst>
                <a:ext uri="{FF2B5EF4-FFF2-40B4-BE49-F238E27FC236}">
                  <a16:creationId xmlns:a16="http://schemas.microsoft.com/office/drawing/2014/main" id="{17E781CD-B42B-4490-8398-4DF191ACE6AA}"/>
                </a:ext>
              </a:extLst>
            </p:cNvPr>
            <p:cNvCxnSpPr>
              <a:cxnSpLocks/>
            </p:cNvCxnSpPr>
            <p:nvPr/>
          </p:nvCxnSpPr>
          <p:spPr>
            <a:xfrm>
              <a:off x="3726491" y="3312759"/>
              <a:ext cx="1379676" cy="7515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Groupe 213">
              <a:extLst>
                <a:ext uri="{FF2B5EF4-FFF2-40B4-BE49-F238E27FC236}">
                  <a16:creationId xmlns:a16="http://schemas.microsoft.com/office/drawing/2014/main" id="{122F6BE3-D789-4EA5-9F80-42D8CE5AC709}"/>
                </a:ext>
              </a:extLst>
            </p:cNvPr>
            <p:cNvGrpSpPr/>
            <p:nvPr/>
          </p:nvGrpSpPr>
          <p:grpSpPr>
            <a:xfrm>
              <a:off x="4918304" y="3923254"/>
              <a:ext cx="1131012" cy="795854"/>
              <a:chOff x="12549507" y="4741583"/>
              <a:chExt cx="1131012" cy="795854"/>
            </a:xfrm>
          </p:grpSpPr>
          <p:sp>
            <p:nvSpPr>
              <p:cNvPr id="215" name="Nuage 214">
                <a:extLst>
                  <a:ext uri="{FF2B5EF4-FFF2-40B4-BE49-F238E27FC236}">
                    <a16:creationId xmlns:a16="http://schemas.microsoft.com/office/drawing/2014/main" id="{230B7281-7205-4305-B6B9-4811D5243AF6}"/>
                  </a:ext>
                </a:extLst>
              </p:cNvPr>
              <p:cNvSpPr/>
              <p:nvPr/>
            </p:nvSpPr>
            <p:spPr>
              <a:xfrm rot="11023267">
                <a:off x="12549507" y="4741583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16" name="ZoneTexte 215">
                <a:extLst>
                  <a:ext uri="{FF2B5EF4-FFF2-40B4-BE49-F238E27FC236}">
                    <a16:creationId xmlns:a16="http://schemas.microsoft.com/office/drawing/2014/main" id="{009390B6-4B62-4028-AD9C-8E39BE0DAE0E}"/>
                  </a:ext>
                </a:extLst>
              </p:cNvPr>
              <p:cNvSpPr txBox="1"/>
              <p:nvPr/>
            </p:nvSpPr>
            <p:spPr>
              <a:xfrm>
                <a:off x="12707594" y="4954844"/>
                <a:ext cx="814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réseau</a:t>
                </a:r>
              </a:p>
            </p:txBody>
          </p:sp>
        </p:grpSp>
        <p:pic>
          <p:nvPicPr>
            <p:cNvPr id="217" name="Image 216">
              <a:extLst>
                <a:ext uri="{FF2B5EF4-FFF2-40B4-BE49-F238E27FC236}">
                  <a16:creationId xmlns:a16="http://schemas.microsoft.com/office/drawing/2014/main" id="{A530CAB1-A402-4EE5-AFD6-F6386DC17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272" y="3318481"/>
              <a:ext cx="264591" cy="440984"/>
            </a:xfrm>
            <a:prstGeom prst="rect">
              <a:avLst/>
            </a:prstGeom>
          </p:spPr>
        </p:pic>
        <p:pic>
          <p:nvPicPr>
            <p:cNvPr id="218" name="Image 217">
              <a:extLst>
                <a:ext uri="{FF2B5EF4-FFF2-40B4-BE49-F238E27FC236}">
                  <a16:creationId xmlns:a16="http://schemas.microsoft.com/office/drawing/2014/main" id="{3D2A0176-8B3F-495B-B418-89444B578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65" y="1774399"/>
              <a:ext cx="203796" cy="339660"/>
            </a:xfrm>
            <a:prstGeom prst="rect">
              <a:avLst/>
            </a:prstGeom>
          </p:spPr>
        </p:pic>
        <p:pic>
          <p:nvPicPr>
            <p:cNvPr id="219" name="Image 218">
              <a:extLst>
                <a:ext uri="{FF2B5EF4-FFF2-40B4-BE49-F238E27FC236}">
                  <a16:creationId xmlns:a16="http://schemas.microsoft.com/office/drawing/2014/main" id="{A4AB2B0F-DCB5-4F58-9AAE-3B793E24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93" y="1771313"/>
              <a:ext cx="203796" cy="339660"/>
            </a:xfrm>
            <a:prstGeom prst="rect">
              <a:avLst/>
            </a:prstGeom>
          </p:spPr>
        </p:pic>
        <p:pic>
          <p:nvPicPr>
            <p:cNvPr id="220" name="Image 219">
              <a:extLst>
                <a:ext uri="{FF2B5EF4-FFF2-40B4-BE49-F238E27FC236}">
                  <a16:creationId xmlns:a16="http://schemas.microsoft.com/office/drawing/2014/main" id="{B148BBE1-80C6-4811-A09F-205089B51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014" y="1851472"/>
              <a:ext cx="203796" cy="339660"/>
            </a:xfrm>
            <a:prstGeom prst="rect">
              <a:avLst/>
            </a:prstGeom>
          </p:spPr>
        </p:pic>
        <p:pic>
          <p:nvPicPr>
            <p:cNvPr id="221" name="Image 220">
              <a:extLst>
                <a:ext uri="{FF2B5EF4-FFF2-40B4-BE49-F238E27FC236}">
                  <a16:creationId xmlns:a16="http://schemas.microsoft.com/office/drawing/2014/main" id="{767F282D-B8ED-4E63-A0CA-56FF63326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588" y="1948811"/>
              <a:ext cx="203796" cy="339660"/>
            </a:xfrm>
            <a:prstGeom prst="rect">
              <a:avLst/>
            </a:prstGeom>
          </p:spPr>
        </p:pic>
        <p:pic>
          <p:nvPicPr>
            <p:cNvPr id="222" name="Image 221">
              <a:extLst>
                <a:ext uri="{FF2B5EF4-FFF2-40B4-BE49-F238E27FC236}">
                  <a16:creationId xmlns:a16="http://schemas.microsoft.com/office/drawing/2014/main" id="{CB6D3C59-5299-4882-AB7E-DE056FD64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572" y="1971163"/>
              <a:ext cx="203796" cy="339660"/>
            </a:xfrm>
            <a:prstGeom prst="rect">
              <a:avLst/>
            </a:prstGeom>
          </p:spPr>
        </p:pic>
        <p:pic>
          <p:nvPicPr>
            <p:cNvPr id="223" name="Image 222">
              <a:extLst>
                <a:ext uri="{FF2B5EF4-FFF2-40B4-BE49-F238E27FC236}">
                  <a16:creationId xmlns:a16="http://schemas.microsoft.com/office/drawing/2014/main" id="{85792C21-A040-43ED-B68A-C9F85E13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0030" y="2065824"/>
              <a:ext cx="203796" cy="339660"/>
            </a:xfrm>
            <a:prstGeom prst="rect">
              <a:avLst/>
            </a:prstGeom>
          </p:spPr>
        </p:pic>
        <p:grpSp>
          <p:nvGrpSpPr>
            <p:cNvPr id="227" name="Groupe 226">
              <a:extLst>
                <a:ext uri="{FF2B5EF4-FFF2-40B4-BE49-F238E27FC236}">
                  <a16:creationId xmlns:a16="http://schemas.microsoft.com/office/drawing/2014/main" id="{62F0EA72-88F8-4339-8A23-B9CDA495AB6A}"/>
                </a:ext>
              </a:extLst>
            </p:cNvPr>
            <p:cNvGrpSpPr/>
            <p:nvPr/>
          </p:nvGrpSpPr>
          <p:grpSpPr>
            <a:xfrm>
              <a:off x="5050811" y="2644914"/>
              <a:ext cx="655167" cy="449717"/>
              <a:chOff x="13223197" y="3622014"/>
              <a:chExt cx="655167" cy="449717"/>
            </a:xfrm>
          </p:grpSpPr>
          <p:pic>
            <p:nvPicPr>
              <p:cNvPr id="224" name="Image 223">
                <a:extLst>
                  <a:ext uri="{FF2B5EF4-FFF2-40B4-BE49-F238E27FC236}">
                    <a16:creationId xmlns:a16="http://schemas.microsoft.com/office/drawing/2014/main" id="{D8117392-8971-4A90-BE7E-409A1AF9B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3197" y="3622014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225" name="Image 224">
                <a:extLst>
                  <a:ext uri="{FF2B5EF4-FFF2-40B4-BE49-F238E27FC236}">
                    <a16:creationId xmlns:a16="http://schemas.microsoft.com/office/drawing/2014/main" id="{9D94BE77-2864-4879-9326-713EA11E1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53955" y="3846224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226" name="Image 225">
                <a:extLst>
                  <a:ext uri="{FF2B5EF4-FFF2-40B4-BE49-F238E27FC236}">
                    <a16:creationId xmlns:a16="http://schemas.microsoft.com/office/drawing/2014/main" id="{33EA690A-E610-40D3-A463-8EB3887D0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1591" y="3856789"/>
                <a:ext cx="214942" cy="214942"/>
              </a:xfrm>
              <a:prstGeom prst="rect">
                <a:avLst/>
              </a:prstGeom>
            </p:spPr>
          </p:pic>
        </p:grpSp>
      </p:grpSp>
      <p:pic>
        <p:nvPicPr>
          <p:cNvPr id="228" name="Picture 4" descr="Résultat de recherche d'images pour &quot;station météo&quot;">
            <a:extLst>
              <a:ext uri="{FF2B5EF4-FFF2-40B4-BE49-F238E27FC236}">
                <a16:creationId xmlns:a16="http://schemas.microsoft.com/office/drawing/2014/main" id="{8F0435F5-329B-4E3A-89C1-9A185049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000" b="98000" l="10000" r="90000">
                        <a14:foregroundMark x1="44500" y1="98000" x2="43000" y2="90000"/>
                        <a14:foregroundMark x1="63000" y1="17000" x2="62000" y2="11500"/>
                        <a14:foregroundMark x1="39500" y1="6000" x2="29500" y2="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87" y="3773253"/>
            <a:ext cx="467622" cy="46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2" descr="Résultat de recherche d'images pour &quot;in situ troll level 200&quot;">
            <a:extLst>
              <a:ext uri="{FF2B5EF4-FFF2-40B4-BE49-F238E27FC236}">
                <a16:creationId xmlns:a16="http://schemas.microsoft.com/office/drawing/2014/main" id="{D938B7A1-D2C7-45E8-AF7B-E1512EAE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9624">
            <a:off x="1831798" y="4063222"/>
            <a:ext cx="493289" cy="38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0" name="Groupe 229">
            <a:extLst>
              <a:ext uri="{FF2B5EF4-FFF2-40B4-BE49-F238E27FC236}">
                <a16:creationId xmlns:a16="http://schemas.microsoft.com/office/drawing/2014/main" id="{A319F664-9086-40B3-83BC-833E44E0FA0A}"/>
              </a:ext>
            </a:extLst>
          </p:cNvPr>
          <p:cNvGrpSpPr/>
          <p:nvPr/>
        </p:nvGrpSpPr>
        <p:grpSpPr>
          <a:xfrm>
            <a:off x="3239092" y="2184070"/>
            <a:ext cx="600267" cy="541462"/>
            <a:chOff x="9986764" y="5051746"/>
            <a:chExt cx="1131012" cy="795854"/>
          </a:xfrm>
        </p:grpSpPr>
        <p:sp>
          <p:nvSpPr>
            <p:cNvPr id="231" name="Nuage 230">
              <a:extLst>
                <a:ext uri="{FF2B5EF4-FFF2-40B4-BE49-F238E27FC236}">
                  <a16:creationId xmlns:a16="http://schemas.microsoft.com/office/drawing/2014/main" id="{D0FB9ADE-DBD0-4C2C-B0A6-F9608B22F9D2}"/>
                </a:ext>
              </a:extLst>
            </p:cNvPr>
            <p:cNvSpPr/>
            <p:nvPr/>
          </p:nvSpPr>
          <p:spPr>
            <a:xfrm rot="11023267">
              <a:off x="9986764" y="5051746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32" name="ZoneTexte 231">
              <a:extLst>
                <a:ext uri="{FF2B5EF4-FFF2-40B4-BE49-F238E27FC236}">
                  <a16:creationId xmlns:a16="http://schemas.microsoft.com/office/drawing/2014/main" id="{27BA7FB7-3555-445F-BD9C-C647C551079B}"/>
                </a:ext>
              </a:extLst>
            </p:cNvPr>
            <p:cNvSpPr txBox="1"/>
            <p:nvPr/>
          </p:nvSpPr>
          <p:spPr>
            <a:xfrm>
              <a:off x="10021067" y="5301113"/>
              <a:ext cx="731336" cy="29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réseau</a:t>
              </a:r>
            </a:p>
          </p:txBody>
        </p:sp>
      </p:grpSp>
      <p:grpSp>
        <p:nvGrpSpPr>
          <p:cNvPr id="234" name="Groupe 233">
            <a:extLst>
              <a:ext uri="{FF2B5EF4-FFF2-40B4-BE49-F238E27FC236}">
                <a16:creationId xmlns:a16="http://schemas.microsoft.com/office/drawing/2014/main" id="{07E2A77D-A215-42CF-B922-BFAA91BBC48F}"/>
              </a:ext>
            </a:extLst>
          </p:cNvPr>
          <p:cNvGrpSpPr/>
          <p:nvPr/>
        </p:nvGrpSpPr>
        <p:grpSpPr>
          <a:xfrm>
            <a:off x="3775136" y="-1234325"/>
            <a:ext cx="511797" cy="619352"/>
            <a:chOff x="1325003" y="2082540"/>
            <a:chExt cx="511797" cy="619352"/>
          </a:xfrm>
        </p:grpSpPr>
        <p:grpSp>
          <p:nvGrpSpPr>
            <p:cNvPr id="235" name="Groupe 234">
              <a:extLst>
                <a:ext uri="{FF2B5EF4-FFF2-40B4-BE49-F238E27FC236}">
                  <a16:creationId xmlns:a16="http://schemas.microsoft.com/office/drawing/2014/main" id="{122C11FF-386D-46E8-A0F7-596CA00F474B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498836BC-BD6E-43DA-8BC2-554AE7E9A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9C32D453-1005-4E9E-8E54-565AB48A7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377C2749-7699-46A0-8B07-5567A680F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E9E6E99A-2114-4A15-92DD-2D7067ECC2CF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E4002353-02F6-489B-9CA3-7FBA2F09E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3295DDBF-F258-4B44-84DE-3BDE1245F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868EFB75-BACA-422B-B0F5-5489AEB93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grpSp>
        <p:nvGrpSpPr>
          <p:cNvPr id="245" name="Groupe 244">
            <a:extLst>
              <a:ext uri="{FF2B5EF4-FFF2-40B4-BE49-F238E27FC236}">
                <a16:creationId xmlns:a16="http://schemas.microsoft.com/office/drawing/2014/main" id="{18DA23AA-F519-466A-925F-8E4CFFE8E5A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246" name="Image 245">
              <a:extLst>
                <a:ext uri="{FF2B5EF4-FFF2-40B4-BE49-F238E27FC236}">
                  <a16:creationId xmlns:a16="http://schemas.microsoft.com/office/drawing/2014/main" id="{664229BD-FEFF-439B-A892-150CCF05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247" name="ZoneTexte 246">
              <a:extLst>
                <a:ext uri="{FF2B5EF4-FFF2-40B4-BE49-F238E27FC236}">
                  <a16:creationId xmlns:a16="http://schemas.microsoft.com/office/drawing/2014/main" id="{92A4E218-A9AA-4CE5-A6E0-5367F15F1EC2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248" name="Groupe 247">
            <a:extLst>
              <a:ext uri="{FF2B5EF4-FFF2-40B4-BE49-F238E27FC236}">
                <a16:creationId xmlns:a16="http://schemas.microsoft.com/office/drawing/2014/main" id="{F2DA645B-6CA2-440F-B1C7-41A6B1BA26DB}"/>
              </a:ext>
            </a:extLst>
          </p:cNvPr>
          <p:cNvGrpSpPr/>
          <p:nvPr/>
        </p:nvGrpSpPr>
        <p:grpSpPr>
          <a:xfrm>
            <a:off x="3332402" y="2870167"/>
            <a:ext cx="511797" cy="619352"/>
            <a:chOff x="1325003" y="2082540"/>
            <a:chExt cx="511797" cy="619352"/>
          </a:xfrm>
        </p:grpSpPr>
        <p:grpSp>
          <p:nvGrpSpPr>
            <p:cNvPr id="249" name="Groupe 248">
              <a:extLst>
                <a:ext uri="{FF2B5EF4-FFF2-40B4-BE49-F238E27FC236}">
                  <a16:creationId xmlns:a16="http://schemas.microsoft.com/office/drawing/2014/main" id="{CF062E48-52B3-4C33-BF20-86FFEC9EF6E4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54" name="Image 253">
                <a:extLst>
                  <a:ext uri="{FF2B5EF4-FFF2-40B4-BE49-F238E27FC236}">
                    <a16:creationId xmlns:a16="http://schemas.microsoft.com/office/drawing/2014/main" id="{3AB91B6C-B0EE-4BE8-843F-29B5355D5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55" name="Image 254">
                <a:extLst>
                  <a:ext uri="{FF2B5EF4-FFF2-40B4-BE49-F238E27FC236}">
                    <a16:creationId xmlns:a16="http://schemas.microsoft.com/office/drawing/2014/main" id="{F8C41234-22BB-40C6-B3FB-02035A5D2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56" name="Image 255">
                <a:extLst>
                  <a:ext uri="{FF2B5EF4-FFF2-40B4-BE49-F238E27FC236}">
                    <a16:creationId xmlns:a16="http://schemas.microsoft.com/office/drawing/2014/main" id="{8C0DEF99-B129-4D02-8657-3AF3D8BC2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50" name="Groupe 249">
              <a:extLst>
                <a:ext uri="{FF2B5EF4-FFF2-40B4-BE49-F238E27FC236}">
                  <a16:creationId xmlns:a16="http://schemas.microsoft.com/office/drawing/2014/main" id="{A1D5E431-856C-46BD-9F2B-BDC3256D93EC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51" name="Image 250">
                <a:extLst>
                  <a:ext uri="{FF2B5EF4-FFF2-40B4-BE49-F238E27FC236}">
                    <a16:creationId xmlns:a16="http://schemas.microsoft.com/office/drawing/2014/main" id="{09B55D67-45A2-493F-BF23-A0D03EDCD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52" name="Image 251">
                <a:extLst>
                  <a:ext uri="{FF2B5EF4-FFF2-40B4-BE49-F238E27FC236}">
                    <a16:creationId xmlns:a16="http://schemas.microsoft.com/office/drawing/2014/main" id="{6EF703D4-8145-4A1C-836F-2CFA0E058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53" name="Image 252">
                <a:extLst>
                  <a:ext uri="{FF2B5EF4-FFF2-40B4-BE49-F238E27FC236}">
                    <a16:creationId xmlns:a16="http://schemas.microsoft.com/office/drawing/2014/main" id="{9CEC552F-CAD8-4C91-A1BA-9B678A29A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pic>
        <p:nvPicPr>
          <p:cNvPr id="257" name="Picture 4" descr="Résultat de recherche d'images pour &quot;logo sans fil&quot;">
            <a:extLst>
              <a:ext uri="{FF2B5EF4-FFF2-40B4-BE49-F238E27FC236}">
                <a16:creationId xmlns:a16="http://schemas.microsoft.com/office/drawing/2014/main" id="{84BD88EB-0B2A-49FB-AD6B-F1372BD3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75497" flipH="1" flipV="1">
            <a:off x="3396676" y="3647921"/>
            <a:ext cx="316339" cy="3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Flèche : droite 257">
            <a:extLst>
              <a:ext uri="{FF2B5EF4-FFF2-40B4-BE49-F238E27FC236}">
                <a16:creationId xmlns:a16="http://schemas.microsoft.com/office/drawing/2014/main" id="{CB6BDB4F-0B2E-4FCC-8169-1606F68AE22B}"/>
              </a:ext>
            </a:extLst>
          </p:cNvPr>
          <p:cNvSpPr/>
          <p:nvPr/>
        </p:nvSpPr>
        <p:spPr>
          <a:xfrm>
            <a:off x="3998841" y="2892947"/>
            <a:ext cx="655387" cy="58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9" name="Image 258">
            <a:extLst>
              <a:ext uri="{FF2B5EF4-FFF2-40B4-BE49-F238E27FC236}">
                <a16:creationId xmlns:a16="http://schemas.microsoft.com/office/drawing/2014/main" id="{DEA1878F-916E-4809-B2E9-79979CC3A34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355111" y="4761109"/>
            <a:ext cx="381053" cy="323895"/>
          </a:xfrm>
          <a:prstGeom prst="rect">
            <a:avLst/>
          </a:prstGeom>
        </p:spPr>
      </p:pic>
      <p:cxnSp>
        <p:nvCxnSpPr>
          <p:cNvPr id="260" name="Connecteur droit avec flèche 259">
            <a:extLst>
              <a:ext uri="{FF2B5EF4-FFF2-40B4-BE49-F238E27FC236}">
                <a16:creationId xmlns:a16="http://schemas.microsoft.com/office/drawing/2014/main" id="{E07D151B-F2A1-46E0-AFAC-74490599A517}"/>
              </a:ext>
            </a:extLst>
          </p:cNvPr>
          <p:cNvCxnSpPr>
            <a:cxnSpLocks/>
            <a:endCxn id="259" idx="1"/>
          </p:cNvCxnSpPr>
          <p:nvPr/>
        </p:nvCxnSpPr>
        <p:spPr>
          <a:xfrm>
            <a:off x="5807392" y="3198620"/>
            <a:ext cx="1547719" cy="1724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5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2C6A66-03EB-4D60-944A-60FD6ABEE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0E8B27-FC8F-42FA-86FC-4D72A55F8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BBF58-00BD-4A6D-BAC6-563C15CCB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39E72B-8D00-4632-8DBF-270599C4E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14030BD-FF2B-45EE-AFD9-B0E7B4996DA0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0F7CC2-1075-4C6C-971C-63A6902E29B2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BF796F9-2557-41AB-8AAF-09DD7C93AA16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B81AAFE-96AE-470E-B428-BB978B20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F5B689A-E4AA-44D5-888B-650858557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8B3F874-AE35-4EC7-98FB-6426A8CC6AE6}"/>
              </a:ext>
            </a:extLst>
          </p:cNvPr>
          <p:cNvGrpSpPr/>
          <p:nvPr/>
        </p:nvGrpSpPr>
        <p:grpSpPr>
          <a:xfrm>
            <a:off x="-6733658" y="-1680135"/>
            <a:ext cx="5486047" cy="6541772"/>
            <a:chOff x="8071" y="201723"/>
            <a:chExt cx="5486047" cy="6541772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75A731E-95B4-4999-9D61-DF040AB5A5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3B4F654-6AC4-4FE5-A4F9-4838C707B9E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38658EDF-5A99-4366-9413-83361A5C99D2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AC1A088-80D5-492D-AFAE-A198CB737E1C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D9337846-6FB7-402A-9A7E-F830B1F0C199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73" name="Image 72">
                    <a:extLst>
                      <a:ext uri="{FF2B5EF4-FFF2-40B4-BE49-F238E27FC236}">
                        <a16:creationId xmlns:a16="http://schemas.microsoft.com/office/drawing/2014/main" id="{90D14BC3-9E5A-49C6-A067-5803489E39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74" name="Image 73">
                    <a:extLst>
                      <a:ext uri="{FF2B5EF4-FFF2-40B4-BE49-F238E27FC236}">
                        <a16:creationId xmlns:a16="http://schemas.microsoft.com/office/drawing/2014/main" id="{C0B2F85D-4ABB-4D28-9985-6AAAB30C77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75" name="Image 74">
                    <a:extLst>
                      <a:ext uri="{FF2B5EF4-FFF2-40B4-BE49-F238E27FC236}">
                        <a16:creationId xmlns:a16="http://schemas.microsoft.com/office/drawing/2014/main" id="{F4758394-DA74-4188-B602-F01D996A4E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FECE87A1-8A39-4753-BD38-5D22566FE79C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EEE6B046-6D04-4FF6-A978-54D3DF70CE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6FE6C6ED-010F-435D-A755-CA62601665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765DC93-4549-493E-9036-0361CA6F82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3040B4B-E29E-474F-8038-9A6EFEAC81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67A0F16B-84A7-4343-81A9-8236CCF8AF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49172004-CC28-49B8-934B-2428903AB2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937BAF07-C76D-4A58-A75D-3D280EA4FE93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 : coins arrondis 23">
                  <a:extLst>
                    <a:ext uri="{FF2B5EF4-FFF2-40B4-BE49-F238E27FC236}">
                      <a16:creationId xmlns:a16="http://schemas.microsoft.com/office/drawing/2014/main" id="{8A7FEAB5-7415-4A28-8D59-AECE64875D0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74CCF5B-60C0-415E-B483-7515F2A71539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A1A3CBC9-B215-42D7-BC58-EAC174572987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8" name="Ellipse 67">
                    <a:extLst>
                      <a:ext uri="{FF2B5EF4-FFF2-40B4-BE49-F238E27FC236}">
                        <a16:creationId xmlns:a16="http://schemas.microsoft.com/office/drawing/2014/main" id="{5A468E95-41BE-497B-89A7-C804F4F6715A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9E6D2AAB-A847-41FF-957A-78D96DF0E7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16F45B5F-ACE5-43F3-A37A-6443F5443D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7" name="Rectangle : coins arrondis 26">
                  <a:extLst>
                    <a:ext uri="{FF2B5EF4-FFF2-40B4-BE49-F238E27FC236}">
                      <a16:creationId xmlns:a16="http://schemas.microsoft.com/office/drawing/2014/main" id="{E4E34263-1A95-427A-BD51-58C633D3173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CC5683E-A2BC-4D85-9EEC-6004EF1C6F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E6F8A31-873E-487B-80D7-0E9FB8FD58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2748C7C7-D41A-44B0-8FFE-50E1DB28804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77BB2027-BA79-47BD-A0EC-BA838D94B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2DA7D03C-A9CE-41D7-8EF1-9EA40A489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BF7CAB62-0AAA-43CC-ACD0-883AD1318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 : coins arrondis 33">
                  <a:extLst>
                    <a:ext uri="{FF2B5EF4-FFF2-40B4-BE49-F238E27FC236}">
                      <a16:creationId xmlns:a16="http://schemas.microsoft.com/office/drawing/2014/main" id="{2E031569-FA26-41E6-AE1E-35A14B3F6F67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63802B-D11F-4E1E-BFE2-9E32627123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370CF6C1-8349-4960-94F7-57C284D4EAB3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54902B5-1802-43B9-BBE7-86284B84EBAE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056063EA-19C2-48B5-9B49-8AC284C5E2E7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66" name="Rectangle : coins arrondis 65">
                    <a:extLst>
                      <a:ext uri="{FF2B5EF4-FFF2-40B4-BE49-F238E27FC236}">
                        <a16:creationId xmlns:a16="http://schemas.microsoft.com/office/drawing/2014/main" id="{DE86EF72-CFF3-4534-B485-0ADD75246C1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83EE9B6F-AA45-4EC9-BCE3-2FE2D252BD4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B46825BD-FDD7-40B3-ABFE-5227240373C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3" name="Ellipse 62">
                    <a:extLst>
                      <a:ext uri="{FF2B5EF4-FFF2-40B4-BE49-F238E27FC236}">
                        <a16:creationId xmlns:a16="http://schemas.microsoft.com/office/drawing/2014/main" id="{865E9D47-BAAD-46DE-9028-C15288C2368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ZoneTexte 63">
                    <a:extLst>
                      <a:ext uri="{FF2B5EF4-FFF2-40B4-BE49-F238E27FC236}">
                        <a16:creationId xmlns:a16="http://schemas.microsoft.com/office/drawing/2014/main" id="{C4E2062D-1D80-40D0-AFA4-CC1DB4305FF5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D51CCD48-23D2-4F48-B9B5-F76CD016C3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03760CF-68CC-4415-B9F1-94B3811295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A893128-4F9D-42F1-AB07-B9BC3BC7FBF8}"/>
                    </a:ext>
                  </a:extLst>
                </p:cNvPr>
                <p:cNvCxnSpPr>
                  <a:cxnSpLocks/>
                  <a:endCxn id="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75695BF-32C5-4E3B-9A2C-F5AF8E5770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265A089D-89DD-44B2-B576-C0C35FDDA9A7}"/>
                    </a:ext>
                  </a:extLst>
                </p:cNvPr>
                <p:cNvCxnSpPr>
                  <a:cxnSpLocks/>
                  <a:stCxn id="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516B4D29-42DF-4310-861C-8E28B365B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44D16E4C-FBA5-4AA6-8711-ACF825F865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14B82C87-3EBA-410D-9C09-EAB8CC0A1B21}"/>
                    </a:ext>
                  </a:extLst>
                </p:cNvPr>
                <p:cNvCxnSpPr>
                  <a:cxnSpLocks/>
                  <a:stCxn id="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5717B4A0-F43D-4668-A567-43000D33E08D}"/>
                    </a:ext>
                  </a:extLst>
                </p:cNvPr>
                <p:cNvCxnSpPr>
                  <a:cxnSpLocks/>
                  <a:endCxn id="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ACDC8E6D-E921-4AC0-8532-45386F0ADCE6}"/>
                    </a:ext>
                  </a:extLst>
                </p:cNvPr>
                <p:cNvCxnSpPr>
                  <a:cxnSpLocks/>
                  <a:endCxn id="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AADF9CF9-9001-4A4F-A76C-67B635A70530}"/>
                    </a:ext>
                  </a:extLst>
                </p:cNvPr>
                <p:cNvCxnSpPr>
                  <a:cxnSpLocks/>
                  <a:stCxn id="20" idx="0"/>
                  <a:endCxn id="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e 49">
                  <a:extLst>
                    <a:ext uri="{FF2B5EF4-FFF2-40B4-BE49-F238E27FC236}">
                      <a16:creationId xmlns:a16="http://schemas.microsoft.com/office/drawing/2014/main" id="{85FAACE3-7F0C-4B04-A1DE-83067A4CF27A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61" name="Rectangle : coins arrondis 60">
                    <a:extLst>
                      <a:ext uri="{FF2B5EF4-FFF2-40B4-BE49-F238E27FC236}">
                        <a16:creationId xmlns:a16="http://schemas.microsoft.com/office/drawing/2014/main" id="{637A8ECB-B89A-49A9-8552-6533C877CC8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766C2B43-84B3-4FE2-99C9-E2CD075FE9AC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CF9C3BBE-160C-435E-BC1D-86B8E174D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20CD90F-8CFC-4437-828B-7D14BC4CC6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78F1CA01-702A-4DCE-911C-39CDF8F1B0F5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699A6F4-D849-4B2E-BF77-EE8F280CF6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5BB5ABB7-271A-4D50-8426-8196E240894A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A0742ED-A597-4DFE-86D2-512BC80466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17DE1245-42AE-4D03-9277-23B9A395C815}"/>
                    </a:ext>
                  </a:extLst>
                </p:cNvPr>
                <p:cNvCxnSpPr>
                  <a:cxnSpLocks/>
                  <a:stCxn id="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6645C8AD-2AE7-4DF8-AF06-C987E99A8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9" name="Nuage 58">
                  <a:extLst>
                    <a:ext uri="{FF2B5EF4-FFF2-40B4-BE49-F238E27FC236}">
                      <a16:creationId xmlns:a16="http://schemas.microsoft.com/office/drawing/2014/main" id="{426C8B55-700F-4F37-82DD-99A28A5BA7EB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6FC1CA27-2378-418B-AEF4-D2ECDE3F7498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F29DF92-6097-4B4E-A896-937D52CE267F}"/>
              </a:ext>
            </a:extLst>
          </p:cNvPr>
          <p:cNvGrpSpPr/>
          <p:nvPr/>
        </p:nvGrpSpPr>
        <p:grpSpPr>
          <a:xfrm>
            <a:off x="14317270" y="-1546734"/>
            <a:ext cx="3419430" cy="6289320"/>
            <a:chOff x="5724570" y="113272"/>
            <a:chExt cx="3419430" cy="6289320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E4C5AD10-D2CF-4418-A386-802B58B4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102D0958-0155-4EA7-9BA9-C2266B9E9142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19EA35BE-04F6-446F-A229-F40CDF5CD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F87DA629-AF90-459C-97DB-587BEBA5ABB1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C716C401-E8DC-4405-973F-0E94FBDB9877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51CF09E2-ACED-4AC7-AB83-2E687B8AD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CE57C1AE-A130-472D-AB85-5A3D4C91E627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C3821163-C911-4C97-8722-1A0FFD9212E9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AE35DE2A-36CC-4C46-BEF4-5E57747DF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C47A3371-B779-4CF4-9394-2A771B263A4E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E59FAB0-B50B-49C4-9FD1-5A052CEC41AA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82" name="Nuage 81">
              <a:extLst>
                <a:ext uri="{FF2B5EF4-FFF2-40B4-BE49-F238E27FC236}">
                  <a16:creationId xmlns:a16="http://schemas.microsoft.com/office/drawing/2014/main" id="{C3245D67-BD49-4381-8581-44F8D278579E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435B8E99-4C08-4A2B-921E-34E1BD35AF3A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84" name="Nuage 83">
              <a:extLst>
                <a:ext uri="{FF2B5EF4-FFF2-40B4-BE49-F238E27FC236}">
                  <a16:creationId xmlns:a16="http://schemas.microsoft.com/office/drawing/2014/main" id="{3F5910C6-A530-4EFF-8334-509EC6B2ABB9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CB4EDDA-8139-4576-833A-3457290A54C9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86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D510B257-E70B-461D-BC05-991E6040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87" name="Espace réservé pour une image  5" descr="WebSol">
              <a:extLst>
                <a:ext uri="{FF2B5EF4-FFF2-40B4-BE49-F238E27FC236}">
                  <a16:creationId xmlns:a16="http://schemas.microsoft.com/office/drawing/2014/main" id="{A21DC2A5-3AF1-4415-BFFE-27C393E24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DE822FD-E8D2-452C-B838-38EDE589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8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B015829A-4103-4C10-9B1D-6A2CEB3D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C5428552-FD34-4679-8815-652602B6DA45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id="{8C895105-6BB9-490B-AAE3-3CBD93696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65A5E5FA-CE0E-44DF-B617-F22EC8ED5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id="{3E20E62B-A117-4F58-B389-BD10C6068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1A9F4A33-5C49-491F-9479-E05E0DF526A1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FB425961-B758-4EF7-B61B-CE88E3918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89093E11-2159-484B-BCD9-B83E84603AD4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1BE1B57F-7E33-421B-A258-4D3F47C7B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0CEA00A4-53C3-4AC2-A373-A3D2E79B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A3C0E896-D466-4BF9-9829-C9BDE9F00698}"/>
              </a:ext>
            </a:extLst>
          </p:cNvPr>
          <p:cNvGrpSpPr/>
          <p:nvPr/>
        </p:nvGrpSpPr>
        <p:grpSpPr>
          <a:xfrm>
            <a:off x="-1816600" y="-6951692"/>
            <a:ext cx="5486047" cy="6541772"/>
            <a:chOff x="8071" y="201723"/>
            <a:chExt cx="5486047" cy="6541772"/>
          </a:xfrm>
        </p:grpSpPr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021432FB-057B-4BA1-BCAB-902091CA6B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7BDF639D-22DF-4117-AE67-D9C8F0FB450A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08" name="Rectangle : coins arrondis 107">
                <a:extLst>
                  <a:ext uri="{FF2B5EF4-FFF2-40B4-BE49-F238E27FC236}">
                    <a16:creationId xmlns:a16="http://schemas.microsoft.com/office/drawing/2014/main" id="{8F0D162A-77E3-4A29-84AD-C6FA77A54F7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6137E5AB-463B-4572-AE7C-040682DE8489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10" name="Groupe 109">
                  <a:extLst>
                    <a:ext uri="{FF2B5EF4-FFF2-40B4-BE49-F238E27FC236}">
                      <a16:creationId xmlns:a16="http://schemas.microsoft.com/office/drawing/2014/main" id="{E212E528-7DE7-41E0-930C-6A68AC0041E1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66" name="Image 165">
                    <a:extLst>
                      <a:ext uri="{FF2B5EF4-FFF2-40B4-BE49-F238E27FC236}">
                        <a16:creationId xmlns:a16="http://schemas.microsoft.com/office/drawing/2014/main" id="{4A44CEC9-9E96-46D9-9835-4E385DDA5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67" name="Image 166">
                    <a:extLst>
                      <a:ext uri="{FF2B5EF4-FFF2-40B4-BE49-F238E27FC236}">
                        <a16:creationId xmlns:a16="http://schemas.microsoft.com/office/drawing/2014/main" id="{E7E3C077-595C-4C1E-92DC-4948BC33BF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68" name="Image 167">
                    <a:extLst>
                      <a:ext uri="{FF2B5EF4-FFF2-40B4-BE49-F238E27FC236}">
                        <a16:creationId xmlns:a16="http://schemas.microsoft.com/office/drawing/2014/main" id="{92ABDE96-2387-4A00-B6E4-E6C84FB80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" name="Groupe 110">
                  <a:extLst>
                    <a:ext uri="{FF2B5EF4-FFF2-40B4-BE49-F238E27FC236}">
                      <a16:creationId xmlns:a16="http://schemas.microsoft.com/office/drawing/2014/main" id="{6B530E57-18BB-44C1-9902-322EB43925E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64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82B11A9-B6BD-4FD1-807E-D796FC220C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F206230-24C5-4F56-BF2A-D05C954409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482DF29D-3F81-494B-A8B9-EA0F895986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F052624-1DD9-40FD-A0A9-93DBF12CB7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F9749B9F-DB3D-451D-A679-2E48D61539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5BE1127-FBE5-40EE-B618-F39F452D1C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6F019639-F610-4B6E-8F46-EC75ACAE6B76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7" name="Rectangle : coins arrondis 116">
                  <a:extLst>
                    <a:ext uri="{FF2B5EF4-FFF2-40B4-BE49-F238E27FC236}">
                      <a16:creationId xmlns:a16="http://schemas.microsoft.com/office/drawing/2014/main" id="{195DE9F4-E450-47E7-9043-B23F4DB61FF0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ZoneTexte 117">
                  <a:extLst>
                    <a:ext uri="{FF2B5EF4-FFF2-40B4-BE49-F238E27FC236}">
                      <a16:creationId xmlns:a16="http://schemas.microsoft.com/office/drawing/2014/main" id="{6AF150ED-816D-4943-AC37-3FBF9FC43926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19" name="Groupe 118">
                  <a:extLst>
                    <a:ext uri="{FF2B5EF4-FFF2-40B4-BE49-F238E27FC236}">
                      <a16:creationId xmlns:a16="http://schemas.microsoft.com/office/drawing/2014/main" id="{9ED6EDCC-83A3-4A92-A62F-F0494DAF33E4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61" name="Ellipse 160">
                    <a:extLst>
                      <a:ext uri="{FF2B5EF4-FFF2-40B4-BE49-F238E27FC236}">
                        <a16:creationId xmlns:a16="http://schemas.microsoft.com/office/drawing/2014/main" id="{98F538E8-3888-4597-AF80-75AA11F2C536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2" name="ZoneTexte 161">
                    <a:extLst>
                      <a:ext uri="{FF2B5EF4-FFF2-40B4-BE49-F238E27FC236}">
                        <a16:creationId xmlns:a16="http://schemas.microsoft.com/office/drawing/2014/main" id="{D1742E50-0CB9-4BD3-8F72-F760FCAE91A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21C22242-84C1-4FBA-99C7-67D456A22B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20" name="Rectangle : coins arrondis 119">
                  <a:extLst>
                    <a:ext uri="{FF2B5EF4-FFF2-40B4-BE49-F238E27FC236}">
                      <a16:creationId xmlns:a16="http://schemas.microsoft.com/office/drawing/2014/main" id="{AE86915B-8DFC-4006-8B5D-6464A6B1924E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13F4FB2-24DA-4162-AC20-ED769C21F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1B3047B-2C22-496F-ADFB-C0DD4BD775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3" name="ZoneTexte 122">
                  <a:extLst>
                    <a:ext uri="{FF2B5EF4-FFF2-40B4-BE49-F238E27FC236}">
                      <a16:creationId xmlns:a16="http://schemas.microsoft.com/office/drawing/2014/main" id="{3B975903-FF6C-457C-BDD5-46ADEC5A98D8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24" name="Connecteur droit 123">
                  <a:extLst>
                    <a:ext uri="{FF2B5EF4-FFF2-40B4-BE49-F238E27FC236}">
                      <a16:creationId xmlns:a16="http://schemas.microsoft.com/office/drawing/2014/main" id="{3184DFDF-2F25-49E4-A844-6953DF199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>
                  <a:extLst>
                    <a:ext uri="{FF2B5EF4-FFF2-40B4-BE49-F238E27FC236}">
                      <a16:creationId xmlns:a16="http://schemas.microsoft.com/office/drawing/2014/main" id="{E1B34D46-3B48-4D64-AA6D-1089AC2C3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4F032B36-2954-450F-BDBF-05D7F43C7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 : coins arrondis 126">
                  <a:extLst>
                    <a:ext uri="{FF2B5EF4-FFF2-40B4-BE49-F238E27FC236}">
                      <a16:creationId xmlns:a16="http://schemas.microsoft.com/office/drawing/2014/main" id="{EC293DEB-67C2-4975-A2C5-846010AB51EE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1BF0AF-2351-4573-A953-30CBAF474C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9B7B3119-6529-4FD2-BC0D-9E16D4AE3523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3A42400D-5D48-4CF9-8709-9EEBDEB3D6CF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1" name="Groupe 130">
                  <a:extLst>
                    <a:ext uri="{FF2B5EF4-FFF2-40B4-BE49-F238E27FC236}">
                      <a16:creationId xmlns:a16="http://schemas.microsoft.com/office/drawing/2014/main" id="{469DEC0B-31D4-412C-B318-E2F59D6A74E9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59" name="Rectangle : coins arrondis 158">
                    <a:extLst>
                      <a:ext uri="{FF2B5EF4-FFF2-40B4-BE49-F238E27FC236}">
                        <a16:creationId xmlns:a16="http://schemas.microsoft.com/office/drawing/2014/main" id="{96891353-5171-450A-9F63-788815EE1DD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0" name="ZoneTexte 159">
                    <a:extLst>
                      <a:ext uri="{FF2B5EF4-FFF2-40B4-BE49-F238E27FC236}">
                        <a16:creationId xmlns:a16="http://schemas.microsoft.com/office/drawing/2014/main" id="{92F29DF2-87EB-4396-B340-3E7E977D96D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32" name="Groupe 131">
                  <a:extLst>
                    <a:ext uri="{FF2B5EF4-FFF2-40B4-BE49-F238E27FC236}">
                      <a16:creationId xmlns:a16="http://schemas.microsoft.com/office/drawing/2014/main" id="{719B4679-9D2D-4A17-9AAB-B7F6FC44435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56" name="Ellipse 155">
                    <a:extLst>
                      <a:ext uri="{FF2B5EF4-FFF2-40B4-BE49-F238E27FC236}">
                        <a16:creationId xmlns:a16="http://schemas.microsoft.com/office/drawing/2014/main" id="{960B2193-FDF2-4893-BE17-359D80A30EC0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7" name="ZoneTexte 156">
                    <a:extLst>
                      <a:ext uri="{FF2B5EF4-FFF2-40B4-BE49-F238E27FC236}">
                        <a16:creationId xmlns:a16="http://schemas.microsoft.com/office/drawing/2014/main" id="{3293CCE2-0F2F-44EE-93C7-D309DDC2672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5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0F21233-F4ED-4110-A7B7-15550FFF4E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3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9BBF66-B195-4CAC-9C25-23DF6BB70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A77CC8BE-0E97-4A62-B944-84A7C99B0A55}"/>
                    </a:ext>
                  </a:extLst>
                </p:cNvPr>
                <p:cNvCxnSpPr>
                  <a:cxnSpLocks/>
                  <a:endCxn id="157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1279CA53-5344-476E-AD33-B8009E408A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2F94DFF7-5008-4E82-9AD0-371CBDF0E241}"/>
                    </a:ext>
                  </a:extLst>
                </p:cNvPr>
                <p:cNvCxnSpPr>
                  <a:cxnSpLocks/>
                  <a:stCxn id="157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136">
                  <a:extLst>
                    <a:ext uri="{FF2B5EF4-FFF2-40B4-BE49-F238E27FC236}">
                      <a16:creationId xmlns:a16="http://schemas.microsoft.com/office/drawing/2014/main" id="{FE0D182A-ABBD-422C-941A-7014EAC71D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CA74719C-5416-454B-9874-070D2577E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DCAF9BE6-A46B-4C4C-AF5B-B6A265702C77}"/>
                    </a:ext>
                  </a:extLst>
                </p:cNvPr>
                <p:cNvCxnSpPr>
                  <a:cxnSpLocks/>
                  <a:stCxn id="13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FD539D77-5FB6-43CE-95C8-3B35FB16CD5D}"/>
                    </a:ext>
                  </a:extLst>
                </p:cNvPr>
                <p:cNvCxnSpPr>
                  <a:cxnSpLocks/>
                  <a:endCxn id="162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>
                  <a:extLst>
                    <a:ext uri="{FF2B5EF4-FFF2-40B4-BE49-F238E27FC236}">
                      <a16:creationId xmlns:a16="http://schemas.microsoft.com/office/drawing/2014/main" id="{F18EE283-1B61-4DCA-8A5A-276258F35AC0}"/>
                    </a:ext>
                  </a:extLst>
                </p:cNvPr>
                <p:cNvCxnSpPr>
                  <a:cxnSpLocks/>
                  <a:endCxn id="116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141">
                  <a:extLst>
                    <a:ext uri="{FF2B5EF4-FFF2-40B4-BE49-F238E27FC236}">
                      <a16:creationId xmlns:a16="http://schemas.microsoft.com/office/drawing/2014/main" id="{B71B6164-8DD5-4D37-8462-FE461B558477}"/>
                    </a:ext>
                  </a:extLst>
                </p:cNvPr>
                <p:cNvCxnSpPr>
                  <a:cxnSpLocks/>
                  <a:stCxn id="113" idx="0"/>
                  <a:endCxn id="114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6F6E8C48-01DF-4640-B72A-0816848DF779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54" name="Rectangle : coins arrondis 153">
                    <a:extLst>
                      <a:ext uri="{FF2B5EF4-FFF2-40B4-BE49-F238E27FC236}">
                        <a16:creationId xmlns:a16="http://schemas.microsoft.com/office/drawing/2014/main" id="{53725C15-CEB1-4728-9EBF-C4C05C2D3B2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" name="ZoneTexte 154">
                    <a:extLst>
                      <a:ext uri="{FF2B5EF4-FFF2-40B4-BE49-F238E27FC236}">
                        <a16:creationId xmlns:a16="http://schemas.microsoft.com/office/drawing/2014/main" id="{53480568-D76C-4EED-9CE0-007BEF583A6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08581385-E469-488B-87C4-1C80CAF8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9AB25D-4408-4F6F-ABDD-61C67B143C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CA9C8B14-6C6A-4921-AAE8-905CACF19562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47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AB690B4-DA87-448C-A020-E4C424108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8" name="ZoneTexte 147">
                  <a:extLst>
                    <a:ext uri="{FF2B5EF4-FFF2-40B4-BE49-F238E27FC236}">
                      <a16:creationId xmlns:a16="http://schemas.microsoft.com/office/drawing/2014/main" id="{05602130-F50A-4516-8400-BCD7B49FE853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49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6C70D65-E63B-448B-ABB7-A55B97955F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BA44ECA6-9D77-4149-8C9E-B7053CF52C68}"/>
                    </a:ext>
                  </a:extLst>
                </p:cNvPr>
                <p:cNvCxnSpPr>
                  <a:cxnSpLocks/>
                  <a:stCxn id="148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>
                  <a:extLst>
                    <a:ext uri="{FF2B5EF4-FFF2-40B4-BE49-F238E27FC236}">
                      <a16:creationId xmlns:a16="http://schemas.microsoft.com/office/drawing/2014/main" id="{59E10018-7845-41B5-B88D-8FAA26131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52" name="Nuage 151">
                  <a:extLst>
                    <a:ext uri="{FF2B5EF4-FFF2-40B4-BE49-F238E27FC236}">
                      <a16:creationId xmlns:a16="http://schemas.microsoft.com/office/drawing/2014/main" id="{627B2ED4-FC66-4C56-B144-97731E16E4B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53" name="ZoneTexte 152">
                  <a:extLst>
                    <a:ext uri="{FF2B5EF4-FFF2-40B4-BE49-F238E27FC236}">
                      <a16:creationId xmlns:a16="http://schemas.microsoft.com/office/drawing/2014/main" id="{19C6AABA-955D-41EC-82FA-7557D794786E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sp>
        <p:nvSpPr>
          <p:cNvPr id="169" name="ZoneTexte 168">
            <a:extLst>
              <a:ext uri="{FF2B5EF4-FFF2-40B4-BE49-F238E27FC236}">
                <a16:creationId xmlns:a16="http://schemas.microsoft.com/office/drawing/2014/main" id="{7F1AD138-9C2F-45C3-9E46-ED78F6CEB680}"/>
              </a:ext>
            </a:extLst>
          </p:cNvPr>
          <p:cNvSpPr txBox="1"/>
          <p:nvPr/>
        </p:nvSpPr>
        <p:spPr>
          <a:xfrm>
            <a:off x="7378262" y="-645725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Concept de base</a:t>
            </a:r>
          </a:p>
        </p:txBody>
      </p:sp>
      <p:pic>
        <p:nvPicPr>
          <p:cNvPr id="178" name="Image 177">
            <a:extLst>
              <a:ext uri="{FF2B5EF4-FFF2-40B4-BE49-F238E27FC236}">
                <a16:creationId xmlns:a16="http://schemas.microsoft.com/office/drawing/2014/main" id="{5B68B7B1-65D5-4F7F-BE69-5C0C57636B8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80" y="-12549"/>
            <a:ext cx="488934" cy="814889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2F6F3907-6845-49FC-8597-6E2B09C1973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80" y="137451"/>
            <a:ext cx="488934" cy="814889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0B77E206-CECA-4576-B9E7-52AE7582069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80" y="287451"/>
            <a:ext cx="488934" cy="814889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AC807698-5B4E-4813-BAA7-6CF9FA2CA7C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80" y="437451"/>
            <a:ext cx="488934" cy="814889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2C2832E6-9C51-4A41-B0D8-704E75D3100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80" y="587451"/>
            <a:ext cx="488934" cy="814889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DF2C8040-B3F5-42DA-89F3-73D50608541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14" y="674949"/>
            <a:ext cx="488932" cy="814888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BC68C776-FEC9-464D-AD9A-F47B40E470E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14" y="730981"/>
            <a:ext cx="488932" cy="814888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4AD79316-26CF-4C8B-A276-5BF74CD4F88A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54" y="802340"/>
            <a:ext cx="488934" cy="814889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79BCFDEC-75DB-4906-A4F7-976B396F08F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246" y="844519"/>
            <a:ext cx="488934" cy="814889"/>
          </a:xfrm>
          <a:prstGeom prst="rect">
            <a:avLst/>
          </a:prstGeom>
        </p:spPr>
      </p:pic>
      <p:grpSp>
        <p:nvGrpSpPr>
          <p:cNvPr id="234" name="Groupe 233">
            <a:extLst>
              <a:ext uri="{FF2B5EF4-FFF2-40B4-BE49-F238E27FC236}">
                <a16:creationId xmlns:a16="http://schemas.microsoft.com/office/drawing/2014/main" id="{07E2A77D-A215-42CF-B922-BFAA91BBC48F}"/>
              </a:ext>
            </a:extLst>
          </p:cNvPr>
          <p:cNvGrpSpPr/>
          <p:nvPr/>
        </p:nvGrpSpPr>
        <p:grpSpPr>
          <a:xfrm>
            <a:off x="3775136" y="-1234325"/>
            <a:ext cx="511797" cy="619352"/>
            <a:chOff x="1325003" y="2082540"/>
            <a:chExt cx="511797" cy="619352"/>
          </a:xfrm>
        </p:grpSpPr>
        <p:grpSp>
          <p:nvGrpSpPr>
            <p:cNvPr id="235" name="Groupe 234">
              <a:extLst>
                <a:ext uri="{FF2B5EF4-FFF2-40B4-BE49-F238E27FC236}">
                  <a16:creationId xmlns:a16="http://schemas.microsoft.com/office/drawing/2014/main" id="{122C11FF-386D-46E8-A0F7-596CA00F474B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498836BC-BD6E-43DA-8BC2-554AE7E9A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9C32D453-1005-4E9E-8E54-565AB48A7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377C2749-7699-46A0-8B07-5567A680F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E9E6E99A-2114-4A15-92DD-2D7067ECC2CF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E4002353-02F6-489B-9CA3-7FBA2F09E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3295DDBF-F258-4B44-84DE-3BDE1245F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868EFB75-BACA-422B-B0F5-5489AEB93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grpSp>
        <p:nvGrpSpPr>
          <p:cNvPr id="245" name="Groupe 244">
            <a:extLst>
              <a:ext uri="{FF2B5EF4-FFF2-40B4-BE49-F238E27FC236}">
                <a16:creationId xmlns:a16="http://schemas.microsoft.com/office/drawing/2014/main" id="{18DA23AA-F519-466A-925F-8E4CFFE8E5A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246" name="Image 245">
              <a:extLst>
                <a:ext uri="{FF2B5EF4-FFF2-40B4-BE49-F238E27FC236}">
                  <a16:creationId xmlns:a16="http://schemas.microsoft.com/office/drawing/2014/main" id="{664229BD-FEFF-439B-A892-150CCF05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247" name="ZoneTexte 246">
              <a:extLst>
                <a:ext uri="{FF2B5EF4-FFF2-40B4-BE49-F238E27FC236}">
                  <a16:creationId xmlns:a16="http://schemas.microsoft.com/office/drawing/2014/main" id="{92A4E218-A9AA-4CE5-A6E0-5367F15F1EC2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3873F396-C743-4EAE-851F-A690968067D8}"/>
              </a:ext>
            </a:extLst>
          </p:cNvPr>
          <p:cNvGrpSpPr/>
          <p:nvPr/>
        </p:nvGrpSpPr>
        <p:grpSpPr>
          <a:xfrm>
            <a:off x="942265" y="761317"/>
            <a:ext cx="7838929" cy="4700660"/>
            <a:chOff x="942265" y="761317"/>
            <a:chExt cx="7838929" cy="4700660"/>
          </a:xfrm>
        </p:grpSpPr>
        <p:pic>
          <p:nvPicPr>
            <p:cNvPr id="170" name="Image 169">
              <a:extLst>
                <a:ext uri="{FF2B5EF4-FFF2-40B4-BE49-F238E27FC236}">
                  <a16:creationId xmlns:a16="http://schemas.microsoft.com/office/drawing/2014/main" id="{D32813EF-2CBD-4285-97DD-036FF167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65" y="1364418"/>
              <a:ext cx="595712" cy="415060"/>
            </a:xfrm>
            <a:prstGeom prst="rect">
              <a:avLst/>
            </a:prstGeom>
          </p:spPr>
        </p:pic>
        <p:pic>
          <p:nvPicPr>
            <p:cNvPr id="171" name="Image 170">
              <a:extLst>
                <a:ext uri="{FF2B5EF4-FFF2-40B4-BE49-F238E27FC236}">
                  <a16:creationId xmlns:a16="http://schemas.microsoft.com/office/drawing/2014/main" id="{EBE7D1B4-30B7-4564-8080-2040FF9E2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674" y="1985403"/>
              <a:ext cx="431779" cy="623404"/>
            </a:xfrm>
            <a:prstGeom prst="rect">
              <a:avLst/>
            </a:prstGeom>
          </p:spPr>
        </p:pic>
        <p:pic>
          <p:nvPicPr>
            <p:cNvPr id="172" name="Image 171">
              <a:extLst>
                <a:ext uri="{FF2B5EF4-FFF2-40B4-BE49-F238E27FC236}">
                  <a16:creationId xmlns:a16="http://schemas.microsoft.com/office/drawing/2014/main" id="{3EE457F7-441F-46E9-B249-65FAC145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46" y="2814732"/>
              <a:ext cx="522949" cy="406968"/>
            </a:xfrm>
            <a:prstGeom prst="rect">
              <a:avLst/>
            </a:prstGeom>
          </p:spPr>
        </p:pic>
        <p:pic>
          <p:nvPicPr>
            <p:cNvPr id="173" name="Image 172">
              <a:extLst>
                <a:ext uri="{FF2B5EF4-FFF2-40B4-BE49-F238E27FC236}">
                  <a16:creationId xmlns:a16="http://schemas.microsoft.com/office/drawing/2014/main" id="{99F4AD28-1DD2-4D58-A3BA-A436377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3427625"/>
              <a:ext cx="488935" cy="556134"/>
            </a:xfrm>
            <a:prstGeom prst="rect">
              <a:avLst/>
            </a:prstGeom>
          </p:spPr>
        </p:pic>
        <p:pic>
          <p:nvPicPr>
            <p:cNvPr id="174" name="Image 173">
              <a:extLst>
                <a:ext uri="{FF2B5EF4-FFF2-40B4-BE49-F238E27FC236}">
                  <a16:creationId xmlns:a16="http://schemas.microsoft.com/office/drawing/2014/main" id="{6F64DA71-D1C7-4BAB-949B-48A0C605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93" y="4189684"/>
              <a:ext cx="502055" cy="539904"/>
            </a:xfrm>
            <a:prstGeom prst="rect">
              <a:avLst/>
            </a:prstGeom>
          </p:spPr>
        </p:pic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B51C9316-20CB-484B-96EB-50F6AFE2C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4935514"/>
              <a:ext cx="488935" cy="526463"/>
            </a:xfrm>
            <a:prstGeom prst="rect">
              <a:avLst/>
            </a:prstGeom>
          </p:spPr>
        </p:pic>
        <p:pic>
          <p:nvPicPr>
            <p:cNvPr id="187" name="Image 186">
              <a:extLst>
                <a:ext uri="{FF2B5EF4-FFF2-40B4-BE49-F238E27FC236}">
                  <a16:creationId xmlns:a16="http://schemas.microsoft.com/office/drawing/2014/main" id="{90A416C4-F84A-4A14-B54F-4F659AA4A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36" y="2756179"/>
              <a:ext cx="280498" cy="467496"/>
            </a:xfrm>
            <a:prstGeom prst="rect">
              <a:avLst/>
            </a:prstGeom>
          </p:spPr>
        </p:pic>
        <p:grpSp>
          <p:nvGrpSpPr>
            <p:cNvPr id="188" name="Groupe 187">
              <a:extLst>
                <a:ext uri="{FF2B5EF4-FFF2-40B4-BE49-F238E27FC236}">
                  <a16:creationId xmlns:a16="http://schemas.microsoft.com/office/drawing/2014/main" id="{C4F7970B-785A-48AA-B774-B85BD64A2790}"/>
                </a:ext>
              </a:extLst>
            </p:cNvPr>
            <p:cNvGrpSpPr/>
            <p:nvPr/>
          </p:nvGrpSpPr>
          <p:grpSpPr>
            <a:xfrm>
              <a:off x="1953944" y="3268013"/>
              <a:ext cx="566083" cy="432920"/>
              <a:chOff x="7485041" y="4904096"/>
              <a:chExt cx="1181261" cy="996357"/>
            </a:xfrm>
          </p:grpSpPr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07B208D1-450E-4016-A2AD-3BE46383EE20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91" name="Image 190">
                <a:extLst>
                  <a:ext uri="{FF2B5EF4-FFF2-40B4-BE49-F238E27FC236}">
                    <a16:creationId xmlns:a16="http://schemas.microsoft.com/office/drawing/2014/main" id="{D93E8C5C-157D-4126-966A-B5751D886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FC22CD31-7C09-4342-8A25-2EC7DEC64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193" name="Accolade fermante 192">
              <a:extLst>
                <a:ext uri="{FF2B5EF4-FFF2-40B4-BE49-F238E27FC236}">
                  <a16:creationId xmlns:a16="http://schemas.microsoft.com/office/drawing/2014/main" id="{4F77E6A1-12BD-4692-84F8-CEE5D6317C08}"/>
                </a:ext>
              </a:extLst>
            </p:cNvPr>
            <p:cNvSpPr/>
            <p:nvPr/>
          </p:nvSpPr>
          <p:spPr>
            <a:xfrm>
              <a:off x="1556853" y="1333734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Flèche : droite 193">
              <a:extLst>
                <a:ext uri="{FF2B5EF4-FFF2-40B4-BE49-F238E27FC236}">
                  <a16:creationId xmlns:a16="http://schemas.microsoft.com/office/drawing/2014/main" id="{C6FED8C1-50EB-49D5-84EB-9F832E76F820}"/>
                </a:ext>
              </a:extLst>
            </p:cNvPr>
            <p:cNvSpPr/>
            <p:nvPr/>
          </p:nvSpPr>
          <p:spPr>
            <a:xfrm>
              <a:off x="2597419" y="2973646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7" name="Groupe 196">
              <a:extLst>
                <a:ext uri="{FF2B5EF4-FFF2-40B4-BE49-F238E27FC236}">
                  <a16:creationId xmlns:a16="http://schemas.microsoft.com/office/drawing/2014/main" id="{A863396B-C4A2-4EA1-A49E-CCBAF92EE575}"/>
                </a:ext>
              </a:extLst>
            </p:cNvPr>
            <p:cNvGrpSpPr/>
            <p:nvPr/>
          </p:nvGrpSpPr>
          <p:grpSpPr>
            <a:xfrm>
              <a:off x="4731476" y="2735034"/>
              <a:ext cx="1131012" cy="795854"/>
              <a:chOff x="12667442" y="4723431"/>
              <a:chExt cx="1131012" cy="795854"/>
            </a:xfrm>
          </p:grpSpPr>
          <p:sp>
            <p:nvSpPr>
              <p:cNvPr id="195" name="Nuage 194">
                <a:extLst>
                  <a:ext uri="{FF2B5EF4-FFF2-40B4-BE49-F238E27FC236}">
                    <a16:creationId xmlns:a16="http://schemas.microsoft.com/office/drawing/2014/main" id="{35169EB9-D84E-4911-8D75-6A3F1A84044A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96" name="ZoneTexte 195">
                <a:extLst>
                  <a:ext uri="{FF2B5EF4-FFF2-40B4-BE49-F238E27FC236}">
                    <a16:creationId xmlns:a16="http://schemas.microsoft.com/office/drawing/2014/main" id="{3AA2C9AA-4703-49F9-83D1-396F6AC015F2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grpSp>
          <p:nvGrpSpPr>
            <p:cNvPr id="233" name="Groupe 232">
              <a:extLst>
                <a:ext uri="{FF2B5EF4-FFF2-40B4-BE49-F238E27FC236}">
                  <a16:creationId xmlns:a16="http://schemas.microsoft.com/office/drawing/2014/main" id="{B4E68C7F-1A68-45C0-AF95-49CA65FCCABA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99" name="Connecteur droit avec flèche 198">
                <a:extLst>
                  <a:ext uri="{FF2B5EF4-FFF2-40B4-BE49-F238E27FC236}">
                    <a16:creationId xmlns:a16="http://schemas.microsoft.com/office/drawing/2014/main" id="{1EE66335-8CC8-41EC-8737-E2AB4BC637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avec flèche 199">
                <a:extLst>
                  <a:ext uri="{FF2B5EF4-FFF2-40B4-BE49-F238E27FC236}">
                    <a16:creationId xmlns:a16="http://schemas.microsoft.com/office/drawing/2014/main" id="{BB7729FB-370C-4CBE-95E9-E91563CC63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avec flèche 202">
                <a:extLst>
                  <a:ext uri="{FF2B5EF4-FFF2-40B4-BE49-F238E27FC236}">
                    <a16:creationId xmlns:a16="http://schemas.microsoft.com/office/drawing/2014/main" id="{79F9ED91-FD1C-41D7-9D50-9FDBCFA897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avec flèche 205">
                <a:extLst>
                  <a:ext uri="{FF2B5EF4-FFF2-40B4-BE49-F238E27FC236}">
                    <a16:creationId xmlns:a16="http://schemas.microsoft.com/office/drawing/2014/main" id="{17E781CD-B42B-4490-8398-4DF191ACE6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4" name="Groupe 213">
                <a:extLst>
                  <a:ext uri="{FF2B5EF4-FFF2-40B4-BE49-F238E27FC236}">
                    <a16:creationId xmlns:a16="http://schemas.microsoft.com/office/drawing/2014/main" id="{122F6BE3-D789-4EA5-9F80-42D8CE5AC70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215" name="Nuage 214">
                  <a:extLst>
                    <a:ext uri="{FF2B5EF4-FFF2-40B4-BE49-F238E27FC236}">
                      <a16:creationId xmlns:a16="http://schemas.microsoft.com/office/drawing/2014/main" id="{230B7281-7205-4305-B6B9-4811D5243AF6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216" name="ZoneTexte 215">
                  <a:extLst>
                    <a:ext uri="{FF2B5EF4-FFF2-40B4-BE49-F238E27FC236}">
                      <a16:creationId xmlns:a16="http://schemas.microsoft.com/office/drawing/2014/main" id="{009390B6-4B62-4028-AD9C-8E39BE0DAE0E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217" name="Image 216">
                <a:extLst>
                  <a:ext uri="{FF2B5EF4-FFF2-40B4-BE49-F238E27FC236}">
                    <a16:creationId xmlns:a16="http://schemas.microsoft.com/office/drawing/2014/main" id="{A530CAB1-A402-4EE5-AFD6-F6386DC1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218" name="Image 217">
                <a:extLst>
                  <a:ext uri="{FF2B5EF4-FFF2-40B4-BE49-F238E27FC236}">
                    <a16:creationId xmlns:a16="http://schemas.microsoft.com/office/drawing/2014/main" id="{3D2A0176-8B3F-495B-B418-89444B578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19" name="Image 218">
                <a:extLst>
                  <a:ext uri="{FF2B5EF4-FFF2-40B4-BE49-F238E27FC236}">
                    <a16:creationId xmlns:a16="http://schemas.microsoft.com/office/drawing/2014/main" id="{A4AB2B0F-DCB5-4F58-9AAE-3B793E248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0" name="Image 219">
                <a:extLst>
                  <a:ext uri="{FF2B5EF4-FFF2-40B4-BE49-F238E27FC236}">
                    <a16:creationId xmlns:a16="http://schemas.microsoft.com/office/drawing/2014/main" id="{B148BBE1-80C6-4811-A09F-205089B51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1" name="Image 220">
                <a:extLst>
                  <a:ext uri="{FF2B5EF4-FFF2-40B4-BE49-F238E27FC236}">
                    <a16:creationId xmlns:a16="http://schemas.microsoft.com/office/drawing/2014/main" id="{767F282D-B8ED-4E63-A0CA-56FF63326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2" name="Image 221">
                <a:extLst>
                  <a:ext uri="{FF2B5EF4-FFF2-40B4-BE49-F238E27FC236}">
                    <a16:creationId xmlns:a16="http://schemas.microsoft.com/office/drawing/2014/main" id="{CB6D3C59-5299-4882-AB7E-DE056FD64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3" name="Image 222">
                <a:extLst>
                  <a:ext uri="{FF2B5EF4-FFF2-40B4-BE49-F238E27FC236}">
                    <a16:creationId xmlns:a16="http://schemas.microsoft.com/office/drawing/2014/main" id="{85792C21-A040-43ED-B68A-C9F85E132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227" name="Groupe 226">
                <a:extLst>
                  <a:ext uri="{FF2B5EF4-FFF2-40B4-BE49-F238E27FC236}">
                    <a16:creationId xmlns:a16="http://schemas.microsoft.com/office/drawing/2014/main" id="{62F0EA72-88F8-4339-8A23-B9CDA495AB6A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224" name="Image 223">
                  <a:extLst>
                    <a:ext uri="{FF2B5EF4-FFF2-40B4-BE49-F238E27FC236}">
                      <a16:creationId xmlns:a16="http://schemas.microsoft.com/office/drawing/2014/main" id="{D8117392-8971-4A90-BE7E-409A1AF9B2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225" name="Image 224">
                  <a:extLst>
                    <a:ext uri="{FF2B5EF4-FFF2-40B4-BE49-F238E27FC236}">
                      <a16:creationId xmlns:a16="http://schemas.microsoft.com/office/drawing/2014/main" id="{9D94BE77-2864-4879-9326-713EA11E1C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226" name="Image 225">
                  <a:extLst>
                    <a:ext uri="{FF2B5EF4-FFF2-40B4-BE49-F238E27FC236}">
                      <a16:creationId xmlns:a16="http://schemas.microsoft.com/office/drawing/2014/main" id="{33EA690A-E610-40D3-A463-8EB3887D04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28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8F0435F5-329B-4E3A-89C1-9A185049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387" y="3773253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D938B7A1-D2C7-45E8-AF7B-E1512EAE3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831798" y="4063222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0" name="Groupe 229">
              <a:extLst>
                <a:ext uri="{FF2B5EF4-FFF2-40B4-BE49-F238E27FC236}">
                  <a16:creationId xmlns:a16="http://schemas.microsoft.com/office/drawing/2014/main" id="{A319F664-9086-40B3-83BC-833E44E0FA0A}"/>
                </a:ext>
              </a:extLst>
            </p:cNvPr>
            <p:cNvGrpSpPr/>
            <p:nvPr/>
          </p:nvGrpSpPr>
          <p:grpSpPr>
            <a:xfrm>
              <a:off x="3239092" y="2184070"/>
              <a:ext cx="600267" cy="541462"/>
              <a:chOff x="9986764" y="5051746"/>
              <a:chExt cx="1131012" cy="795854"/>
            </a:xfrm>
          </p:grpSpPr>
          <p:sp>
            <p:nvSpPr>
              <p:cNvPr id="231" name="Nuage 230">
                <a:extLst>
                  <a:ext uri="{FF2B5EF4-FFF2-40B4-BE49-F238E27FC236}">
                    <a16:creationId xmlns:a16="http://schemas.microsoft.com/office/drawing/2014/main" id="{D0FB9ADE-DBD0-4C2C-B0A6-F9608B22F9D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32" name="ZoneTexte 231">
                <a:extLst>
                  <a:ext uri="{FF2B5EF4-FFF2-40B4-BE49-F238E27FC236}">
                    <a16:creationId xmlns:a16="http://schemas.microsoft.com/office/drawing/2014/main" id="{27BA7FB7-3555-445F-BD9C-C647C551079B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248" name="Groupe 247">
              <a:extLst>
                <a:ext uri="{FF2B5EF4-FFF2-40B4-BE49-F238E27FC236}">
                  <a16:creationId xmlns:a16="http://schemas.microsoft.com/office/drawing/2014/main" id="{F2DA645B-6CA2-440F-B1C7-41A6B1BA26DB}"/>
                </a:ext>
              </a:extLst>
            </p:cNvPr>
            <p:cNvGrpSpPr/>
            <p:nvPr/>
          </p:nvGrpSpPr>
          <p:grpSpPr>
            <a:xfrm>
              <a:off x="3332402" y="2870167"/>
              <a:ext cx="511797" cy="619352"/>
              <a:chOff x="1325003" y="2082540"/>
              <a:chExt cx="511797" cy="619352"/>
            </a:xfrm>
          </p:grpSpPr>
          <p:grpSp>
            <p:nvGrpSpPr>
              <p:cNvPr id="249" name="Groupe 248">
                <a:extLst>
                  <a:ext uri="{FF2B5EF4-FFF2-40B4-BE49-F238E27FC236}">
                    <a16:creationId xmlns:a16="http://schemas.microsoft.com/office/drawing/2014/main" id="{CF062E48-52B3-4C33-BF20-86FFEC9EF6E4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254" name="Image 253">
                  <a:extLst>
                    <a:ext uri="{FF2B5EF4-FFF2-40B4-BE49-F238E27FC236}">
                      <a16:creationId xmlns:a16="http://schemas.microsoft.com/office/drawing/2014/main" id="{3AB91B6C-B0EE-4BE8-843F-29B5355D5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255" name="Image 254">
                  <a:extLst>
                    <a:ext uri="{FF2B5EF4-FFF2-40B4-BE49-F238E27FC236}">
                      <a16:creationId xmlns:a16="http://schemas.microsoft.com/office/drawing/2014/main" id="{F8C41234-22BB-40C6-B3FB-02035A5D2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256" name="Image 255">
                  <a:extLst>
                    <a:ext uri="{FF2B5EF4-FFF2-40B4-BE49-F238E27FC236}">
                      <a16:creationId xmlns:a16="http://schemas.microsoft.com/office/drawing/2014/main" id="{8C0DEF99-B129-4D02-8657-3AF3D8BC2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250" name="Groupe 249">
                <a:extLst>
                  <a:ext uri="{FF2B5EF4-FFF2-40B4-BE49-F238E27FC236}">
                    <a16:creationId xmlns:a16="http://schemas.microsoft.com/office/drawing/2014/main" id="{A1D5E431-856C-46BD-9F2B-BDC3256D93EC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251" name="Image 250">
                  <a:extLst>
                    <a:ext uri="{FF2B5EF4-FFF2-40B4-BE49-F238E27FC236}">
                      <a16:creationId xmlns:a16="http://schemas.microsoft.com/office/drawing/2014/main" id="{09B55D67-45A2-493F-BF23-A0D03EDCD1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252" name="Image 251">
                  <a:extLst>
                    <a:ext uri="{FF2B5EF4-FFF2-40B4-BE49-F238E27FC236}">
                      <a16:creationId xmlns:a16="http://schemas.microsoft.com/office/drawing/2014/main" id="{6EF703D4-8145-4A1C-836F-2CFA0E058A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253" name="Image 252">
                  <a:extLst>
                    <a:ext uri="{FF2B5EF4-FFF2-40B4-BE49-F238E27FC236}">
                      <a16:creationId xmlns:a16="http://schemas.microsoft.com/office/drawing/2014/main" id="{9CEC552F-CAD8-4C91-A1BA-9B678A29A0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57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84BD88EB-0B2A-49FB-AD6B-F1372BD3F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3396676" y="3647921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8" name="Flèche : droite 257">
              <a:extLst>
                <a:ext uri="{FF2B5EF4-FFF2-40B4-BE49-F238E27FC236}">
                  <a16:creationId xmlns:a16="http://schemas.microsoft.com/office/drawing/2014/main" id="{CB6BDB4F-0B2E-4FCC-8169-1606F68AE22B}"/>
                </a:ext>
              </a:extLst>
            </p:cNvPr>
            <p:cNvSpPr/>
            <p:nvPr/>
          </p:nvSpPr>
          <p:spPr>
            <a:xfrm>
              <a:off x="3998841" y="2892947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9" name="Image 258">
              <a:extLst>
                <a:ext uri="{FF2B5EF4-FFF2-40B4-BE49-F238E27FC236}">
                  <a16:creationId xmlns:a16="http://schemas.microsoft.com/office/drawing/2014/main" id="{DEA1878F-916E-4809-B2E9-79979CC3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260" name="Connecteur droit avec flèche 259">
              <a:extLst>
                <a:ext uri="{FF2B5EF4-FFF2-40B4-BE49-F238E27FC236}">
                  <a16:creationId xmlns:a16="http://schemas.microsoft.com/office/drawing/2014/main" id="{E07D151B-F2A1-46E0-AFAC-74490599A517}"/>
                </a:ext>
              </a:extLst>
            </p:cNvPr>
            <p:cNvCxnSpPr>
              <a:cxnSpLocks/>
              <a:endCxn id="259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260">
              <a:extLst>
                <a:ext uri="{FF2B5EF4-FFF2-40B4-BE49-F238E27FC236}">
                  <a16:creationId xmlns:a16="http://schemas.microsoft.com/office/drawing/2014/main" id="{D1325733-250D-4250-8800-F151471ACB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9162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2" name="Connecteur droit 261">
              <a:extLst>
                <a:ext uri="{FF2B5EF4-FFF2-40B4-BE49-F238E27FC236}">
                  <a16:creationId xmlns:a16="http://schemas.microsoft.com/office/drawing/2014/main" id="{444F6CE7-06B6-4BB4-B24C-8A8792DAC0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4184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3" name="Connecteur droit 262">
              <a:extLst>
                <a:ext uri="{FF2B5EF4-FFF2-40B4-BE49-F238E27FC236}">
                  <a16:creationId xmlns:a16="http://schemas.microsoft.com/office/drawing/2014/main" id="{5579E556-9B6C-4A9C-B57B-9B71C9370A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5309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5" name="ZoneTexte 264">
              <a:extLst>
                <a:ext uri="{FF2B5EF4-FFF2-40B4-BE49-F238E27FC236}">
                  <a16:creationId xmlns:a16="http://schemas.microsoft.com/office/drawing/2014/main" id="{466064D6-0218-48B6-8B14-AD838DED3897}"/>
                </a:ext>
              </a:extLst>
            </p:cNvPr>
            <p:cNvSpPr txBox="1"/>
            <p:nvPr/>
          </p:nvSpPr>
          <p:spPr>
            <a:xfrm>
              <a:off x="6819044" y="811970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Utilisateurs</a:t>
              </a:r>
            </a:p>
          </p:txBody>
        </p:sp>
        <p:sp>
          <p:nvSpPr>
            <p:cNvPr id="266" name="ZoneTexte 265">
              <a:extLst>
                <a:ext uri="{FF2B5EF4-FFF2-40B4-BE49-F238E27FC236}">
                  <a16:creationId xmlns:a16="http://schemas.microsoft.com/office/drawing/2014/main" id="{E112F734-224D-410D-A400-A7C6F66D0AA7}"/>
                </a:ext>
              </a:extLst>
            </p:cNvPr>
            <p:cNvSpPr txBox="1"/>
            <p:nvPr/>
          </p:nvSpPr>
          <p:spPr>
            <a:xfrm>
              <a:off x="2996312" y="804762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Données</a:t>
              </a:r>
            </a:p>
          </p:txBody>
        </p:sp>
        <p:sp>
          <p:nvSpPr>
            <p:cNvPr id="267" name="ZoneTexte 266">
              <a:extLst>
                <a:ext uri="{FF2B5EF4-FFF2-40B4-BE49-F238E27FC236}">
                  <a16:creationId xmlns:a16="http://schemas.microsoft.com/office/drawing/2014/main" id="{EA2738E3-5D66-4B08-BEFB-43F4090F8715}"/>
                </a:ext>
              </a:extLst>
            </p:cNvPr>
            <p:cNvSpPr txBox="1"/>
            <p:nvPr/>
          </p:nvSpPr>
          <p:spPr>
            <a:xfrm>
              <a:off x="1104277" y="798804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Collecte in situ</a:t>
              </a:r>
            </a:p>
          </p:txBody>
        </p:sp>
        <p:sp>
          <p:nvSpPr>
            <p:cNvPr id="268" name="ZoneTexte 267">
              <a:extLst>
                <a:ext uri="{FF2B5EF4-FFF2-40B4-BE49-F238E27FC236}">
                  <a16:creationId xmlns:a16="http://schemas.microsoft.com/office/drawing/2014/main" id="{D9E88087-DE47-455B-8772-54B0AE58D6CC}"/>
                </a:ext>
              </a:extLst>
            </p:cNvPr>
            <p:cNvSpPr txBox="1"/>
            <p:nvPr/>
          </p:nvSpPr>
          <p:spPr>
            <a:xfrm>
              <a:off x="4379411" y="797600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Cloud/Mésocentre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95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6491064" cy="1143000"/>
          </a:xfrm>
        </p:spPr>
        <p:txBody>
          <a:bodyPr>
            <a:normAutofit/>
          </a:bodyPr>
          <a:lstStyle/>
          <a:p>
            <a:r>
              <a:rPr lang="fr-FR" dirty="0"/>
              <a:t>Cloud environnemental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1865653-E617-4E9F-A319-9B70BFF5B3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DCFF2A-8BCB-41BC-936F-2FB980D78E49}" type="slidenum">
              <a:rPr lang="fr-FR" smtClean="0"/>
              <a:t>7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" y="1052736"/>
            <a:ext cx="910500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779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B3E98-8A14-467F-93CE-455A4B56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30" y="338249"/>
            <a:ext cx="8229600" cy="4233752"/>
          </a:xfrm>
        </p:spPr>
        <p:txBody>
          <a:bodyPr>
            <a:normAutofit/>
          </a:bodyPr>
          <a:lstStyle/>
          <a:p>
            <a:r>
              <a:rPr lang="fr-FR" dirty="0"/>
              <a:t>Réseaux de capteurs </a:t>
            </a:r>
            <a:br>
              <a:rPr lang="fr-FR" dirty="0"/>
            </a:br>
            <a:r>
              <a:rPr lang="fr-FR" dirty="0"/>
              <a:t>&amp;</a:t>
            </a:r>
            <a:br>
              <a:rPr lang="fr-FR" dirty="0"/>
            </a:br>
            <a:r>
              <a:rPr lang="fr-FR" dirty="0"/>
              <a:t>ConnecSens</a:t>
            </a:r>
          </a:p>
        </p:txBody>
      </p:sp>
    </p:spTree>
    <p:extLst>
      <p:ext uri="{BB962C8B-B14F-4D97-AF65-F5344CB8AC3E}">
        <p14:creationId xmlns:p14="http://schemas.microsoft.com/office/powerpoint/2010/main" val="150371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5B100A-90E1-0841-8262-749BE836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Du capteur au cloud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54E85E-0216-1F4B-8D75-92B2E4E16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300" y="2058204"/>
            <a:ext cx="4838700" cy="3263504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fr-FR" dirty="0"/>
              <a:t>Instrumentation de sites pilotes autour de la problématique de l’eau  </a:t>
            </a:r>
          </a:p>
          <a:p>
            <a:pPr lvl="1"/>
            <a:r>
              <a:rPr lang="fr-FR" dirty="0"/>
              <a:t>Développement d’une plateforme de réseaux de capteurs sans fil pour l'environnement </a:t>
            </a:r>
          </a:p>
          <a:p>
            <a:pPr lvl="1"/>
            <a:r>
              <a:rPr lang="fr-FR" dirty="0"/>
              <a:t>Développement d’outils et de méthodes pour une collecte et un traitement de données massives</a:t>
            </a:r>
          </a:p>
          <a:p>
            <a:pPr lvl="1"/>
            <a:r>
              <a:rPr lang="fr-FR" dirty="0"/>
              <a:t>Développement d’une interaction modélisation / instrumentation </a:t>
            </a:r>
          </a:p>
          <a:p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147A31E-52F1-134E-8E45-61F4F15B95EE}"/>
              </a:ext>
            </a:extLst>
          </p:cNvPr>
          <p:cNvSpPr txBox="1">
            <a:spLocks/>
          </p:cNvSpPr>
          <p:nvPr/>
        </p:nvSpPr>
        <p:spPr>
          <a:xfrm>
            <a:off x="148379" y="1914624"/>
            <a:ext cx="4838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100" dirty="0"/>
              <a:t>Mot-clef: Internet des Objets</a:t>
            </a:r>
          </a:p>
          <a:p>
            <a:r>
              <a:rPr lang="fr-FR" sz="2100" dirty="0"/>
              <a:t>Projet commun Audace et Symbiose</a:t>
            </a:r>
          </a:p>
          <a:p>
            <a:r>
              <a:rPr lang="fr-FR" sz="2100" dirty="0"/>
              <a:t>Budget : 600 </a:t>
            </a:r>
            <a:r>
              <a:rPr lang="fr-FR" sz="2100" dirty="0" err="1"/>
              <a:t>KEuros</a:t>
            </a:r>
            <a:endParaRPr lang="fr-FR" sz="2100" dirty="0"/>
          </a:p>
          <a:p>
            <a:r>
              <a:rPr lang="fr-FR" sz="2100" dirty="0"/>
              <a:t>Statut des ressources humaines</a:t>
            </a:r>
          </a:p>
          <a:p>
            <a:pPr lvl="1"/>
            <a:r>
              <a:rPr lang="fr-FR" sz="1800" dirty="0"/>
              <a:t>Trois thèses en cours</a:t>
            </a:r>
          </a:p>
          <a:p>
            <a:endParaRPr lang="fr-FR" sz="21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2AA1B4-6A5B-AD4B-9367-10C6CC0F9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680" y="1129164"/>
            <a:ext cx="3263265" cy="8572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A6224E-20FF-3746-8BD6-9F09BBB28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385"/>
            <a:ext cx="2253404" cy="16900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C2D56D-7823-4844-BAA9-9E1B77E9A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51" y="5005988"/>
            <a:ext cx="2344616" cy="13188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76D59F-C0EB-E043-A6C9-BCF35FF9D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211" y="5301080"/>
            <a:ext cx="728663" cy="7286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FD0F9D-F15F-764E-B8A7-A1C0DF178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314" y="5249645"/>
            <a:ext cx="857250" cy="8315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793D32-8D6D-4441-8237-E507EFF20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869" y="5451099"/>
            <a:ext cx="1047750" cy="428625"/>
          </a:xfrm>
          <a:prstGeom prst="rect">
            <a:avLst/>
          </a:prstGeom>
        </p:spPr>
      </p:pic>
      <p:pic>
        <p:nvPicPr>
          <p:cNvPr id="14" name="Picture 2" descr="Image associée">
            <a:extLst>
              <a:ext uri="{FF2B5EF4-FFF2-40B4-BE49-F238E27FC236}">
                <a16:creationId xmlns:a16="http://schemas.microsoft.com/office/drawing/2014/main" id="{E343039C-4440-C54C-8833-67E892EAB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21" y="5315367"/>
            <a:ext cx="1048703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988109"/>
      </p:ext>
    </p:extLst>
  </p:cSld>
  <p:clrMapOvr>
    <a:masterClrMapping/>
  </p:clrMapOvr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4381</TotalTime>
  <Words>759</Words>
  <Application>Microsoft Office PowerPoint</Application>
  <PresentationFormat>Affichage à l'écran (4:3)</PresentationFormat>
  <Paragraphs>320</Paragraphs>
  <Slides>30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Open Sans</vt:lpstr>
      <vt:lpstr>Arial</vt:lpstr>
      <vt:lpstr>Calibri</vt:lpstr>
      <vt:lpstr>Times New Roman</vt:lpstr>
      <vt:lpstr>cap2025</vt:lpstr>
      <vt:lpstr>Présentation PowerPoint</vt:lpstr>
      <vt:lpstr>Comité d’animation du CEBA</vt:lpstr>
      <vt:lpstr>CEBA Cloud Environnemental au  Bénéfice de l’Agriculture en Auvergne </vt:lpstr>
      <vt:lpstr>Introduction</vt:lpstr>
      <vt:lpstr>Présentation PowerPoint</vt:lpstr>
      <vt:lpstr>Présentation PowerPoint</vt:lpstr>
      <vt:lpstr>Cloud environnemental</vt:lpstr>
      <vt:lpstr>Réseaux de capteurs  &amp; ConnecSens</vt:lpstr>
      <vt:lpstr>Du capteur au cloud</vt:lpstr>
      <vt:lpstr>Présentation PowerPoint</vt:lpstr>
      <vt:lpstr>Présentation PowerPoint</vt:lpstr>
      <vt:lpstr>Présentation PowerPoint</vt:lpstr>
      <vt:lpstr>Exemple de données ConnecSens</vt:lpstr>
      <vt:lpstr>ConnecSens</vt:lpstr>
      <vt:lpstr>Observatoire de l’Allier</vt:lpstr>
      <vt:lpstr>Présentation PowerPoint</vt:lpstr>
      <vt:lpstr>Coordinateur</vt:lpstr>
      <vt:lpstr>Objectifs</vt:lpstr>
      <vt:lpstr>Principaux acteurs concernés </vt:lpstr>
      <vt:lpstr>Exemples de données de l’observatoire de l’Allier</vt:lpstr>
      <vt:lpstr>Étude de faisabilité de l’observatoire de l’Allier</vt:lpstr>
      <vt:lpstr>Laboratoire d’Innovation Territorial - LIT</vt:lpstr>
      <vt:lpstr>Coordinateur</vt:lpstr>
      <vt:lpstr>Objectifs</vt:lpstr>
      <vt:lpstr>Principaux acteurs concernés </vt:lpstr>
      <vt:lpstr>Exemples de données du LIT</vt:lpstr>
      <vt:lpstr>Laboratoire d’Innovation Territorial grandes cultures en Auvergne</vt:lpstr>
      <vt:lpstr>Synthèse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lastModifiedBy>Sébastien CIPIERE</cp:lastModifiedBy>
  <cp:revision>44</cp:revision>
  <cp:lastPrinted>2018-03-23T15:31:02Z</cp:lastPrinted>
  <dcterms:created xsi:type="dcterms:W3CDTF">2018-03-02T16:25:40Z</dcterms:created>
  <dcterms:modified xsi:type="dcterms:W3CDTF">2018-07-04T16:27:07Z</dcterms:modified>
</cp:coreProperties>
</file>