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0" r:id="rId2"/>
    <p:sldId id="257" r:id="rId3"/>
    <p:sldId id="275" r:id="rId4"/>
    <p:sldId id="310" r:id="rId5"/>
    <p:sldId id="312" r:id="rId6"/>
    <p:sldId id="264" r:id="rId7"/>
    <p:sldId id="276" r:id="rId8"/>
    <p:sldId id="269" r:id="rId9"/>
    <p:sldId id="259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1DF"/>
    <a:srgbClr val="DAD9D4"/>
    <a:srgbClr val="CCC9C4"/>
    <a:srgbClr val="CEC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1325" autoAdjust="0"/>
  </p:normalViewPr>
  <p:slideViewPr>
    <p:cSldViewPr showGuides="1">
      <p:cViewPr varScale="1">
        <p:scale>
          <a:sx n="105" d="100"/>
          <a:sy n="105" d="100"/>
        </p:scale>
        <p:origin x="21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-354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bastien CIPIERE" userId="4d468383-3995-45a1-b575-8ccf71bcdf6a" providerId="ADAL" clId="{E490FFE9-3F6E-4ABC-8332-3E6610EB8ABA}"/>
    <pc:docChg chg="undo custSel addSld modSld sldOrd">
      <pc:chgData name="Sébastien CIPIERE" userId="4d468383-3995-45a1-b575-8ccf71bcdf6a" providerId="ADAL" clId="{E490FFE9-3F6E-4ABC-8332-3E6610EB8ABA}" dt="2018-09-07T13:58:34.029" v="173" actId="1076"/>
      <pc:docMkLst>
        <pc:docMk/>
      </pc:docMkLst>
      <pc:sldChg chg="modSp ord">
        <pc:chgData name="Sébastien CIPIERE" userId="4d468383-3995-45a1-b575-8ccf71bcdf6a" providerId="ADAL" clId="{E490FFE9-3F6E-4ABC-8332-3E6610EB8ABA}" dt="2018-09-07T13:53:16.497" v="110" actId="20577"/>
        <pc:sldMkLst>
          <pc:docMk/>
          <pc:sldMk cId="267427539" sldId="260"/>
        </pc:sldMkLst>
        <pc:spChg chg="mod">
          <ac:chgData name="Sébastien CIPIERE" userId="4d468383-3995-45a1-b575-8ccf71bcdf6a" providerId="ADAL" clId="{E490FFE9-3F6E-4ABC-8332-3E6610EB8ABA}" dt="2018-09-07T13:53:16.497" v="110" actId="20577"/>
          <ac:spMkLst>
            <pc:docMk/>
            <pc:sldMk cId="267427539" sldId="260"/>
            <ac:spMk id="4" creationId="{00000000-0000-0000-0000-000000000000}"/>
          </ac:spMkLst>
        </pc:spChg>
      </pc:sldChg>
      <pc:sldChg chg="addSp">
        <pc:chgData name="Sébastien CIPIERE" userId="4d468383-3995-45a1-b575-8ccf71bcdf6a" providerId="ADAL" clId="{E490FFE9-3F6E-4ABC-8332-3E6610EB8ABA}" dt="2018-09-07T13:40:10.324" v="39"/>
        <pc:sldMkLst>
          <pc:docMk/>
          <pc:sldMk cId="2031779725" sldId="263"/>
        </pc:sldMkLst>
        <pc:spChg chg="add">
          <ac:chgData name="Sébastien CIPIERE" userId="4d468383-3995-45a1-b575-8ccf71bcdf6a" providerId="ADAL" clId="{E490FFE9-3F6E-4ABC-8332-3E6610EB8ABA}" dt="2018-09-07T13:40:10.324" v="39"/>
          <ac:spMkLst>
            <pc:docMk/>
            <pc:sldMk cId="2031779725" sldId="263"/>
            <ac:spMk id="5" creationId="{75426E98-EEDE-4FFC-8762-16B3C2DF9EE5}"/>
          </ac:spMkLst>
        </pc:spChg>
      </pc:sldChg>
      <pc:sldChg chg="ord">
        <pc:chgData name="Sébastien CIPIERE" userId="4d468383-3995-45a1-b575-8ccf71bcdf6a" providerId="ADAL" clId="{E490FFE9-3F6E-4ABC-8332-3E6610EB8ABA}" dt="2018-09-07T13:47:10.594" v="83"/>
        <pc:sldMkLst>
          <pc:docMk/>
          <pc:sldMk cId="4133634480" sldId="268"/>
        </pc:sldMkLst>
      </pc:sldChg>
      <pc:sldChg chg="addSp">
        <pc:chgData name="Sébastien CIPIERE" userId="4d468383-3995-45a1-b575-8ccf71bcdf6a" providerId="ADAL" clId="{E490FFE9-3F6E-4ABC-8332-3E6610EB8ABA}" dt="2018-09-07T13:40:33.749" v="44"/>
        <pc:sldMkLst>
          <pc:docMk/>
          <pc:sldMk cId="2411075379" sldId="269"/>
        </pc:sldMkLst>
        <pc:spChg chg="add">
          <ac:chgData name="Sébastien CIPIERE" userId="4d468383-3995-45a1-b575-8ccf71bcdf6a" providerId="ADAL" clId="{E490FFE9-3F6E-4ABC-8332-3E6610EB8ABA}" dt="2018-09-07T13:40:33.749" v="44"/>
          <ac:spMkLst>
            <pc:docMk/>
            <pc:sldMk cId="2411075379" sldId="269"/>
            <ac:spMk id="6" creationId="{D24C24B6-8492-4E2E-9463-9581F6519DEE}"/>
          </ac:spMkLst>
        </pc:spChg>
      </pc:sldChg>
      <pc:sldChg chg="addSp modSp">
        <pc:chgData name="Sébastien CIPIERE" userId="4d468383-3995-45a1-b575-8ccf71bcdf6a" providerId="ADAL" clId="{E490FFE9-3F6E-4ABC-8332-3E6610EB8ABA}" dt="2018-09-07T13:38:14.950" v="9" actId="1076"/>
        <pc:sldMkLst>
          <pc:docMk/>
          <pc:sldMk cId="694784293" sldId="270"/>
        </pc:sldMkLst>
        <pc:spChg chg="mod">
          <ac:chgData name="Sébastien CIPIERE" userId="4d468383-3995-45a1-b575-8ccf71bcdf6a" providerId="ADAL" clId="{E490FFE9-3F6E-4ABC-8332-3E6610EB8ABA}" dt="2018-09-07T13:38:14.950" v="9" actId="1076"/>
          <ac:spMkLst>
            <pc:docMk/>
            <pc:sldMk cId="694784293" sldId="270"/>
            <ac:spMk id="2" creationId="{4C54C0F2-5FFB-4637-8829-B98914D24B89}"/>
          </ac:spMkLst>
        </pc:spChg>
        <pc:spChg chg="mod">
          <ac:chgData name="Sébastien CIPIERE" userId="4d468383-3995-45a1-b575-8ccf71bcdf6a" providerId="ADAL" clId="{E490FFE9-3F6E-4ABC-8332-3E6610EB8ABA}" dt="2018-09-07T13:37:21.315" v="2" actId="1076"/>
          <ac:spMkLst>
            <pc:docMk/>
            <pc:sldMk cId="694784293" sldId="270"/>
            <ac:spMk id="5" creationId="{4AE4E46D-E7AE-4E0E-9847-D04A71D3B918}"/>
          </ac:spMkLst>
        </pc:spChg>
        <pc:picChg chg="mod">
          <ac:chgData name="Sébastien CIPIERE" userId="4d468383-3995-45a1-b575-8ccf71bcdf6a" providerId="ADAL" clId="{E490FFE9-3F6E-4ABC-8332-3E6610EB8ABA}" dt="2018-09-07T13:37:40.751" v="4" actId="1076"/>
          <ac:picMkLst>
            <pc:docMk/>
            <pc:sldMk cId="694784293" sldId="270"/>
            <ac:picMk id="3" creationId="{DAB0D90D-0D56-4044-9BB2-C74C98643BCC}"/>
          </ac:picMkLst>
        </pc:picChg>
        <pc:picChg chg="mod">
          <ac:chgData name="Sébastien CIPIERE" userId="4d468383-3995-45a1-b575-8ccf71bcdf6a" providerId="ADAL" clId="{E490FFE9-3F6E-4ABC-8332-3E6610EB8ABA}" dt="2018-09-07T13:37:44.810" v="5" actId="1076"/>
          <ac:picMkLst>
            <pc:docMk/>
            <pc:sldMk cId="694784293" sldId="270"/>
            <ac:picMk id="4" creationId="{5CFD4BE9-9AD7-48C1-893F-3EF4C2639165}"/>
          </ac:picMkLst>
        </pc:picChg>
        <pc:picChg chg="add mod">
          <ac:chgData name="Sébastien CIPIERE" userId="4d468383-3995-45a1-b575-8ccf71bcdf6a" providerId="ADAL" clId="{E490FFE9-3F6E-4ABC-8332-3E6610EB8ABA}" dt="2018-09-07T13:37:36.207" v="3" actId="1076"/>
          <ac:picMkLst>
            <pc:docMk/>
            <pc:sldMk cId="694784293" sldId="270"/>
            <ac:picMk id="7" creationId="{C0B5DC2A-CECC-42CA-827A-BDB3FF11B1D9}"/>
          </ac:picMkLst>
        </pc:picChg>
        <pc:picChg chg="add mod">
          <ac:chgData name="Sébastien CIPIERE" userId="4d468383-3995-45a1-b575-8ccf71bcdf6a" providerId="ADAL" clId="{E490FFE9-3F6E-4ABC-8332-3E6610EB8ABA}" dt="2018-09-07T13:37:36.207" v="3" actId="1076"/>
          <ac:picMkLst>
            <pc:docMk/>
            <pc:sldMk cId="694784293" sldId="270"/>
            <ac:picMk id="8" creationId="{1287A11C-4E0C-49C6-9055-427AFDC3CDF9}"/>
          </ac:picMkLst>
        </pc:picChg>
        <pc:picChg chg="add mod">
          <ac:chgData name="Sébastien CIPIERE" userId="4d468383-3995-45a1-b575-8ccf71bcdf6a" providerId="ADAL" clId="{E490FFE9-3F6E-4ABC-8332-3E6610EB8ABA}" dt="2018-09-07T13:37:36.207" v="3" actId="1076"/>
          <ac:picMkLst>
            <pc:docMk/>
            <pc:sldMk cId="694784293" sldId="270"/>
            <ac:picMk id="9" creationId="{F1B20DF5-B19D-489B-AF94-FE7D29D07A2D}"/>
          </ac:picMkLst>
        </pc:picChg>
        <pc:picChg chg="add mod">
          <ac:chgData name="Sébastien CIPIERE" userId="4d468383-3995-45a1-b575-8ccf71bcdf6a" providerId="ADAL" clId="{E490FFE9-3F6E-4ABC-8332-3E6610EB8ABA}" dt="2018-09-07T13:37:36.207" v="3" actId="1076"/>
          <ac:picMkLst>
            <pc:docMk/>
            <pc:sldMk cId="694784293" sldId="270"/>
            <ac:picMk id="10" creationId="{E77E12A3-158E-42BE-A6A0-98B9305716E7}"/>
          </ac:picMkLst>
        </pc:picChg>
      </pc:sldChg>
      <pc:sldChg chg="addSp delSp modSp">
        <pc:chgData name="Sébastien CIPIERE" userId="4d468383-3995-45a1-b575-8ccf71bcdf6a" providerId="ADAL" clId="{E490FFE9-3F6E-4ABC-8332-3E6610EB8ABA}" dt="2018-09-07T13:54:51.918" v="120" actId="313"/>
        <pc:sldMkLst>
          <pc:docMk/>
          <pc:sldMk cId="39765138" sldId="275"/>
        </pc:sldMkLst>
        <pc:spChg chg="mod">
          <ac:chgData name="Sébastien CIPIERE" userId="4d468383-3995-45a1-b575-8ccf71bcdf6a" providerId="ADAL" clId="{E490FFE9-3F6E-4ABC-8332-3E6610EB8ABA}" dt="2018-09-07T13:54:51.918" v="120" actId="313"/>
          <ac:spMkLst>
            <pc:docMk/>
            <pc:sldMk cId="39765138" sldId="275"/>
            <ac:spMk id="3" creationId="{00000000-0000-0000-0000-000000000000}"/>
          </ac:spMkLst>
        </pc:spChg>
        <pc:spChg chg="add del">
          <ac:chgData name="Sébastien CIPIERE" userId="4d468383-3995-45a1-b575-8ccf71bcdf6a" providerId="ADAL" clId="{E490FFE9-3F6E-4ABC-8332-3E6610EB8ABA}" dt="2018-09-07T13:40:40.902" v="45" actId="478"/>
          <ac:spMkLst>
            <pc:docMk/>
            <pc:sldMk cId="39765138" sldId="275"/>
            <ac:spMk id="5" creationId="{F75B07A7-7ED0-4BE5-8072-2E4FA6E0500D}"/>
          </ac:spMkLst>
        </pc:spChg>
        <pc:spChg chg="add">
          <ac:chgData name="Sébastien CIPIERE" userId="4d468383-3995-45a1-b575-8ccf71bcdf6a" providerId="ADAL" clId="{E490FFE9-3F6E-4ABC-8332-3E6610EB8ABA}" dt="2018-09-07T13:40:41.451" v="46"/>
          <ac:spMkLst>
            <pc:docMk/>
            <pc:sldMk cId="39765138" sldId="275"/>
            <ac:spMk id="6" creationId="{9803F0AD-47A8-4CDC-9286-163A7E910708}"/>
          </ac:spMkLst>
        </pc:spChg>
      </pc:sldChg>
      <pc:sldChg chg="addSp">
        <pc:chgData name="Sébastien CIPIERE" userId="4d468383-3995-45a1-b575-8ccf71bcdf6a" providerId="ADAL" clId="{E490FFE9-3F6E-4ABC-8332-3E6610EB8ABA}" dt="2018-09-07T13:40:32.180" v="43"/>
        <pc:sldMkLst>
          <pc:docMk/>
          <pc:sldMk cId="2701457044" sldId="276"/>
        </pc:sldMkLst>
        <pc:spChg chg="add">
          <ac:chgData name="Sébastien CIPIERE" userId="4d468383-3995-45a1-b575-8ccf71bcdf6a" providerId="ADAL" clId="{E490FFE9-3F6E-4ABC-8332-3E6610EB8ABA}" dt="2018-09-07T13:40:32.180" v="43"/>
          <ac:spMkLst>
            <pc:docMk/>
            <pc:sldMk cId="2701457044" sldId="276"/>
            <ac:spMk id="12" creationId="{FD1286C5-61F1-49C6-BBF0-338654676E9B}"/>
          </ac:spMkLst>
        </pc:spChg>
      </pc:sldChg>
      <pc:sldChg chg="addSp modSp add">
        <pc:chgData name="Sébastien CIPIERE" userId="4d468383-3995-45a1-b575-8ccf71bcdf6a" providerId="ADAL" clId="{E490FFE9-3F6E-4ABC-8332-3E6610EB8ABA}" dt="2018-09-07T13:40:28.217" v="42" actId="1076"/>
        <pc:sldMkLst>
          <pc:docMk/>
          <pc:sldMk cId="2440760681" sldId="277"/>
        </pc:sldMkLst>
        <pc:spChg chg="add mod">
          <ac:chgData name="Sébastien CIPIERE" userId="4d468383-3995-45a1-b575-8ccf71bcdf6a" providerId="ADAL" clId="{E490FFE9-3F6E-4ABC-8332-3E6610EB8ABA}" dt="2018-09-07T13:40:28.217" v="42" actId="1076"/>
          <ac:spMkLst>
            <pc:docMk/>
            <pc:sldMk cId="2440760681" sldId="277"/>
            <ac:spMk id="5" creationId="{6E1038F3-1119-47E8-A953-CE60146FE912}"/>
          </ac:spMkLst>
        </pc:spChg>
        <pc:spChg chg="mod">
          <ac:chgData name="Sébastien CIPIERE" userId="4d468383-3995-45a1-b575-8ccf71bcdf6a" providerId="ADAL" clId="{E490FFE9-3F6E-4ABC-8332-3E6610EB8ABA}" dt="2018-09-07T13:39:30.903" v="37" actId="1076"/>
          <ac:spMkLst>
            <pc:docMk/>
            <pc:sldMk cId="2440760681" sldId="277"/>
            <ac:spMk id="6" creationId="{ED8157A4-9154-4BEE-B407-A1801E5D4868}"/>
          </ac:spMkLst>
        </pc:spChg>
      </pc:sldChg>
      <pc:sldChg chg="addSp">
        <pc:chgData name="Sébastien CIPIERE" userId="4d468383-3995-45a1-b575-8ccf71bcdf6a" providerId="ADAL" clId="{E490FFE9-3F6E-4ABC-8332-3E6610EB8ABA}" dt="2018-09-07T13:40:03.646" v="38"/>
        <pc:sldMkLst>
          <pc:docMk/>
          <pc:sldMk cId="205358454" sldId="309"/>
        </pc:sldMkLst>
        <pc:spChg chg="add">
          <ac:chgData name="Sébastien CIPIERE" userId="4d468383-3995-45a1-b575-8ccf71bcdf6a" providerId="ADAL" clId="{E490FFE9-3F6E-4ABC-8332-3E6610EB8ABA}" dt="2018-09-07T13:40:03.646" v="38"/>
          <ac:spMkLst>
            <pc:docMk/>
            <pc:sldMk cId="205358454" sldId="309"/>
            <ac:spMk id="17" creationId="{5A2B45FB-1293-4907-B3E7-648E60B2BA6C}"/>
          </ac:spMkLst>
        </pc:spChg>
      </pc:sldChg>
      <pc:sldChg chg="modSp">
        <pc:chgData name="Sébastien CIPIERE" userId="4d468383-3995-45a1-b575-8ccf71bcdf6a" providerId="ADAL" clId="{E490FFE9-3F6E-4ABC-8332-3E6610EB8ABA}" dt="2018-09-07T13:53:58.850" v="112" actId="14100"/>
        <pc:sldMkLst>
          <pc:docMk/>
          <pc:sldMk cId="2575047884" sldId="311"/>
        </pc:sldMkLst>
        <pc:spChg chg="mod">
          <ac:chgData name="Sébastien CIPIERE" userId="4d468383-3995-45a1-b575-8ccf71bcdf6a" providerId="ADAL" clId="{E490FFE9-3F6E-4ABC-8332-3E6610EB8ABA}" dt="2018-09-07T13:53:58.850" v="112" actId="14100"/>
          <ac:spMkLst>
            <pc:docMk/>
            <pc:sldMk cId="2575047884" sldId="311"/>
            <ac:spMk id="4" creationId="{00000000-0000-0000-0000-000000000000}"/>
          </ac:spMkLst>
        </pc:spChg>
      </pc:sldChg>
      <pc:sldChg chg="addSp delSp modSp add">
        <pc:chgData name="Sébastien CIPIERE" userId="4d468383-3995-45a1-b575-8ccf71bcdf6a" providerId="ADAL" clId="{E490FFE9-3F6E-4ABC-8332-3E6610EB8ABA}" dt="2018-09-07T13:58:34.029" v="173" actId="1076"/>
        <pc:sldMkLst>
          <pc:docMk/>
          <pc:sldMk cId="271215610" sldId="312"/>
        </pc:sldMkLst>
        <pc:spChg chg="mod">
          <ac:chgData name="Sébastien CIPIERE" userId="4d468383-3995-45a1-b575-8ccf71bcdf6a" providerId="ADAL" clId="{E490FFE9-3F6E-4ABC-8332-3E6610EB8ABA}" dt="2018-09-07T13:44:01.421" v="67" actId="1076"/>
          <ac:spMkLst>
            <pc:docMk/>
            <pc:sldMk cId="271215610" sldId="312"/>
            <ac:spMk id="241" creationId="{F168ACCA-1B77-4E54-B2B6-8EEE6CD463C5}"/>
          </ac:spMkLst>
        </pc:spChg>
        <pc:spChg chg="mod">
          <ac:chgData name="Sébastien CIPIERE" userId="4d468383-3995-45a1-b575-8ccf71bcdf6a" providerId="ADAL" clId="{E490FFE9-3F6E-4ABC-8332-3E6610EB8ABA}" dt="2018-09-07T13:44:04.407" v="68" actId="1076"/>
          <ac:spMkLst>
            <pc:docMk/>
            <pc:sldMk cId="271215610" sldId="312"/>
            <ac:spMk id="242" creationId="{E802BE00-4777-45CF-8695-F1FF1A2F70BC}"/>
          </ac:spMkLst>
        </pc:spChg>
        <pc:spChg chg="add mod">
          <ac:chgData name="Sébastien CIPIERE" userId="4d468383-3995-45a1-b575-8ccf71bcdf6a" providerId="ADAL" clId="{E490FFE9-3F6E-4ABC-8332-3E6610EB8ABA}" dt="2018-09-07T13:43:39.355" v="61" actId="164"/>
          <ac:spMkLst>
            <pc:docMk/>
            <pc:sldMk cId="271215610" sldId="312"/>
            <ac:spMk id="288" creationId="{05C70436-14F4-4E96-B56E-A8B7C5D30CF6}"/>
          </ac:spMkLst>
        </pc:spChg>
        <pc:spChg chg="add mod">
          <ac:chgData name="Sébastien CIPIERE" userId="4d468383-3995-45a1-b575-8ccf71bcdf6a" providerId="ADAL" clId="{E490FFE9-3F6E-4ABC-8332-3E6610EB8ABA}" dt="2018-09-07T13:46:18.555" v="78" actId="14100"/>
          <ac:spMkLst>
            <pc:docMk/>
            <pc:sldMk cId="271215610" sldId="312"/>
            <ac:spMk id="296" creationId="{E1C279E8-544B-4A31-B1DE-8F972F1A15B0}"/>
          </ac:spMkLst>
        </pc:spChg>
        <pc:spChg chg="add mod">
          <ac:chgData name="Sébastien CIPIERE" userId="4d468383-3995-45a1-b575-8ccf71bcdf6a" providerId="ADAL" clId="{E490FFE9-3F6E-4ABC-8332-3E6610EB8ABA}" dt="2018-09-07T13:43:31.154" v="58" actId="164"/>
          <ac:spMkLst>
            <pc:docMk/>
            <pc:sldMk cId="271215610" sldId="312"/>
            <ac:spMk id="297" creationId="{E94D0BAE-F7D0-4ABF-9FF0-E9F4CD72727D}"/>
          </ac:spMkLst>
        </pc:spChg>
        <pc:spChg chg="add mod">
          <ac:chgData name="Sébastien CIPIERE" userId="4d468383-3995-45a1-b575-8ccf71bcdf6a" providerId="ADAL" clId="{E490FFE9-3F6E-4ABC-8332-3E6610EB8ABA}" dt="2018-09-07T13:57:09.204" v="167" actId="255"/>
          <ac:spMkLst>
            <pc:docMk/>
            <pc:sldMk cId="271215610" sldId="312"/>
            <ac:spMk id="303" creationId="{DD7CB307-F8D2-4171-89C2-6B407863E517}"/>
          </ac:spMkLst>
        </pc:spChg>
        <pc:spChg chg="add mod">
          <ac:chgData name="Sébastien CIPIERE" userId="4d468383-3995-45a1-b575-8ccf71bcdf6a" providerId="ADAL" clId="{E490FFE9-3F6E-4ABC-8332-3E6610EB8ABA}" dt="2018-09-07T13:44:19.056" v="70" actId="164"/>
          <ac:spMkLst>
            <pc:docMk/>
            <pc:sldMk cId="271215610" sldId="312"/>
            <ac:spMk id="455" creationId="{09770A19-021E-40B5-84C6-42C41B630156}"/>
          </ac:spMkLst>
        </pc:spChg>
        <pc:grpChg chg="del">
          <ac:chgData name="Sébastien CIPIERE" userId="4d468383-3995-45a1-b575-8ccf71bcdf6a" providerId="ADAL" clId="{E490FFE9-3F6E-4ABC-8332-3E6610EB8ABA}" dt="2018-09-07T13:57:29.623" v="169" actId="478"/>
          <ac:grpSpMkLst>
            <pc:docMk/>
            <pc:sldMk cId="271215610" sldId="312"/>
            <ac:grpSpMk id="3" creationId="{C0567D5A-4707-4D40-ADEE-04D18DAE3EDC}"/>
          </ac:grpSpMkLst>
        </pc:grpChg>
        <pc:grpChg chg="del">
          <ac:chgData name="Sébastien CIPIERE" userId="4d468383-3995-45a1-b575-8ccf71bcdf6a" providerId="ADAL" clId="{E490FFE9-3F6E-4ABC-8332-3E6610EB8ABA}" dt="2018-09-07T13:57:17.885" v="168" actId="478"/>
          <ac:grpSpMkLst>
            <pc:docMk/>
            <pc:sldMk cId="271215610" sldId="312"/>
            <ac:grpSpMk id="128" creationId="{B802EF20-4167-4D4C-9A87-59F6F4B7D53E}"/>
          </ac:grpSpMkLst>
        </pc:grpChg>
        <pc:grpChg chg="del">
          <ac:chgData name="Sébastien CIPIERE" userId="4d468383-3995-45a1-b575-8ccf71bcdf6a" providerId="ADAL" clId="{E490FFE9-3F6E-4ABC-8332-3E6610EB8ABA}" dt="2018-09-07T13:57:29.623" v="169" actId="478"/>
          <ac:grpSpMkLst>
            <pc:docMk/>
            <pc:sldMk cId="271215610" sldId="312"/>
            <ac:grpSpMk id="129" creationId="{0C08A7FE-E365-4AA6-A600-3DDC281B5BEE}"/>
          </ac:grpSpMkLst>
        </pc:grpChg>
        <pc:grpChg chg="del">
          <ac:chgData name="Sébastien CIPIERE" userId="4d468383-3995-45a1-b575-8ccf71bcdf6a" providerId="ADAL" clId="{E490FFE9-3F6E-4ABC-8332-3E6610EB8ABA}" dt="2018-09-07T13:57:31.821" v="170" actId="478"/>
          <ac:grpSpMkLst>
            <pc:docMk/>
            <pc:sldMk cId="271215610" sldId="312"/>
            <ac:grpSpMk id="193" creationId="{FE3D96E8-55B1-4754-9D3F-43A99798088E}"/>
          </ac:grpSpMkLst>
        </pc:grpChg>
        <pc:grpChg chg="mod ord">
          <ac:chgData name="Sébastien CIPIERE" userId="4d468383-3995-45a1-b575-8ccf71bcdf6a" providerId="ADAL" clId="{E490FFE9-3F6E-4ABC-8332-3E6610EB8ABA}" dt="2018-09-07T13:46:25.738" v="80" actId="1076"/>
          <ac:grpSpMkLst>
            <pc:docMk/>
            <pc:sldMk cId="271215610" sldId="312"/>
            <ac:grpSpMk id="428" creationId="{5BC70356-280E-48C5-A5E4-F4115A30C416}"/>
          </ac:grpSpMkLst>
        </pc:grpChg>
        <pc:grpChg chg="add mod">
          <ac:chgData name="Sébastien CIPIERE" userId="4d468383-3995-45a1-b575-8ccf71bcdf6a" providerId="ADAL" clId="{E490FFE9-3F6E-4ABC-8332-3E6610EB8ABA}" dt="2018-09-07T13:43:39.355" v="61" actId="164"/>
          <ac:grpSpMkLst>
            <pc:docMk/>
            <pc:sldMk cId="271215610" sldId="312"/>
            <ac:grpSpMk id="451" creationId="{9316F579-D246-4D96-A265-A7087E1683DC}"/>
          </ac:grpSpMkLst>
        </pc:grpChg>
        <pc:grpChg chg="add mod">
          <ac:chgData name="Sébastien CIPIERE" userId="4d468383-3995-45a1-b575-8ccf71bcdf6a" providerId="ADAL" clId="{E490FFE9-3F6E-4ABC-8332-3E6610EB8ABA}" dt="2018-09-07T13:44:19.056" v="70" actId="164"/>
          <ac:grpSpMkLst>
            <pc:docMk/>
            <pc:sldMk cId="271215610" sldId="312"/>
            <ac:grpSpMk id="452" creationId="{80606041-8A99-4F6C-AE0A-CD34851978DF}"/>
          </ac:grpSpMkLst>
        </pc:grpChg>
        <pc:grpChg chg="add mod">
          <ac:chgData name="Sébastien CIPIERE" userId="4d468383-3995-45a1-b575-8ccf71bcdf6a" providerId="ADAL" clId="{E490FFE9-3F6E-4ABC-8332-3E6610EB8ABA}" dt="2018-09-07T13:46:28.307" v="81" actId="1076"/>
          <ac:grpSpMkLst>
            <pc:docMk/>
            <pc:sldMk cId="271215610" sldId="312"/>
            <ac:grpSpMk id="456" creationId="{05C7C05C-D368-4BF4-B91D-3A834DCBA9C0}"/>
          </ac:grpSpMkLst>
        </pc:grpChg>
        <pc:grpChg chg="del mod">
          <ac:chgData name="Sébastien CIPIERE" userId="4d468383-3995-45a1-b575-8ccf71bcdf6a" providerId="ADAL" clId="{E490FFE9-3F6E-4ABC-8332-3E6610EB8ABA}" dt="2018-09-07T13:46:00.116" v="73" actId="478"/>
          <ac:grpSpMkLst>
            <pc:docMk/>
            <pc:sldMk cId="271215610" sldId="312"/>
            <ac:grpSpMk id="489" creationId="{5AB6AFEA-34D2-4D40-A365-9B326EFF453C}"/>
          </ac:grpSpMkLst>
        </pc:grpChg>
        <pc:picChg chg="add mod">
          <ac:chgData name="Sébastien CIPIERE" userId="4d468383-3995-45a1-b575-8ccf71bcdf6a" providerId="ADAL" clId="{E490FFE9-3F6E-4ABC-8332-3E6610EB8ABA}" dt="2018-09-07T13:43:31.154" v="58" actId="164"/>
          <ac:picMkLst>
            <pc:docMk/>
            <pc:sldMk cId="271215610" sldId="312"/>
            <ac:picMk id="289" creationId="{1B7FA9B1-8592-4715-BD0E-1F8ACBDF4525}"/>
          </ac:picMkLst>
        </pc:picChg>
        <pc:picChg chg="add mod">
          <ac:chgData name="Sébastien CIPIERE" userId="4d468383-3995-45a1-b575-8ccf71bcdf6a" providerId="ADAL" clId="{E490FFE9-3F6E-4ABC-8332-3E6610EB8ABA}" dt="2018-09-07T13:43:31.154" v="58" actId="164"/>
          <ac:picMkLst>
            <pc:docMk/>
            <pc:sldMk cId="271215610" sldId="312"/>
            <ac:picMk id="290" creationId="{8249621F-6B4F-4D2C-A3C3-38D17F9866DB}"/>
          </ac:picMkLst>
        </pc:picChg>
        <pc:picChg chg="add mod">
          <ac:chgData name="Sébastien CIPIERE" userId="4d468383-3995-45a1-b575-8ccf71bcdf6a" providerId="ADAL" clId="{E490FFE9-3F6E-4ABC-8332-3E6610EB8ABA}" dt="2018-09-07T13:43:31.154" v="58" actId="164"/>
          <ac:picMkLst>
            <pc:docMk/>
            <pc:sldMk cId="271215610" sldId="312"/>
            <ac:picMk id="291" creationId="{4A502B0B-A106-4E15-A067-DA4393BB3CD1}"/>
          </ac:picMkLst>
        </pc:picChg>
        <pc:picChg chg="add mod">
          <ac:chgData name="Sébastien CIPIERE" userId="4d468383-3995-45a1-b575-8ccf71bcdf6a" providerId="ADAL" clId="{E490FFE9-3F6E-4ABC-8332-3E6610EB8ABA}" dt="2018-09-07T13:43:31.154" v="58" actId="164"/>
          <ac:picMkLst>
            <pc:docMk/>
            <pc:sldMk cId="271215610" sldId="312"/>
            <ac:picMk id="292" creationId="{DDF9BA97-3A7D-42CB-A53A-9F8D37DD0F5F}"/>
          </ac:picMkLst>
        </pc:picChg>
        <pc:picChg chg="add mod">
          <ac:chgData name="Sébastien CIPIERE" userId="4d468383-3995-45a1-b575-8ccf71bcdf6a" providerId="ADAL" clId="{E490FFE9-3F6E-4ABC-8332-3E6610EB8ABA}" dt="2018-09-07T13:43:31.154" v="58" actId="164"/>
          <ac:picMkLst>
            <pc:docMk/>
            <pc:sldMk cId="271215610" sldId="312"/>
            <ac:picMk id="293" creationId="{E09A7D69-8206-49F2-B381-8848D6FD7106}"/>
          </ac:picMkLst>
        </pc:picChg>
        <pc:picChg chg="add mod">
          <ac:chgData name="Sébastien CIPIERE" userId="4d468383-3995-45a1-b575-8ccf71bcdf6a" providerId="ADAL" clId="{E490FFE9-3F6E-4ABC-8332-3E6610EB8ABA}" dt="2018-09-07T13:43:31.154" v="58" actId="164"/>
          <ac:picMkLst>
            <pc:docMk/>
            <pc:sldMk cId="271215610" sldId="312"/>
            <ac:picMk id="294" creationId="{93B7D6D4-696B-4465-8BAC-1EF997BD82D5}"/>
          </ac:picMkLst>
        </pc:picChg>
        <pc:picChg chg="add mod">
          <ac:chgData name="Sébastien CIPIERE" userId="4d468383-3995-45a1-b575-8ccf71bcdf6a" providerId="ADAL" clId="{E490FFE9-3F6E-4ABC-8332-3E6610EB8ABA}" dt="2018-09-07T13:43:31.154" v="58" actId="164"/>
          <ac:picMkLst>
            <pc:docMk/>
            <pc:sldMk cId="271215610" sldId="312"/>
            <ac:picMk id="295" creationId="{70FD0B2C-197E-4542-9949-BEAF86419BB5}"/>
          </ac:picMkLst>
        </pc:picChg>
        <pc:picChg chg="add mod">
          <ac:chgData name="Sébastien CIPIERE" userId="4d468383-3995-45a1-b575-8ccf71bcdf6a" providerId="ADAL" clId="{E490FFE9-3F6E-4ABC-8332-3E6610EB8ABA}" dt="2018-09-07T13:58:34.029" v="173" actId="1076"/>
          <ac:picMkLst>
            <pc:docMk/>
            <pc:sldMk cId="271215610" sldId="312"/>
            <ac:picMk id="304" creationId="{A01D70B8-8572-4551-BD12-AB25A37FFBFE}"/>
          </ac:picMkLst>
        </pc:picChg>
        <pc:picChg chg="del">
          <ac:chgData name="Sébastien CIPIERE" userId="4d468383-3995-45a1-b575-8ccf71bcdf6a" providerId="ADAL" clId="{E490FFE9-3F6E-4ABC-8332-3E6610EB8ABA}" dt="2018-09-07T13:58:19.725" v="171" actId="478"/>
          <ac:picMkLst>
            <pc:docMk/>
            <pc:sldMk cId="271215610" sldId="312"/>
            <ac:picMk id="527" creationId="{C74A59D0-EEF0-4575-B280-6A9A635ABCDC}"/>
          </ac:picMkLst>
        </pc:pic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27" creationId="{A234C55A-E58C-4FB8-953B-071E51C22710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28" creationId="{7DF1D46C-8C3C-45DA-96A3-B422C5EA69E1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32" creationId="{8CE8DA16-4D8C-44B4-8A79-02F9119B35AA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34" creationId="{A3A2FD6E-433D-4D68-B5B6-EFA3E37D7DE9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37" creationId="{5E559490-15E3-4E6D-AAB3-110EA49C6ECD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38" creationId="{693922CD-A41C-40D9-88BD-4790F95C48F9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39" creationId="{FA9CA3BD-9A67-4948-BEDB-2CD09D5B6A40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40" creationId="{C50107E7-7895-44FB-A20F-8D34770B7FA3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48" creationId="{8E892754-ACA9-48F3-BE91-53F39EB37384}"/>
          </ac:cxnSpMkLst>
        </pc:cxnChg>
        <pc:cxnChg chg="mod">
          <ac:chgData name="Sébastien CIPIERE" userId="4d468383-3995-45a1-b575-8ccf71bcdf6a" providerId="ADAL" clId="{E490FFE9-3F6E-4ABC-8332-3E6610EB8ABA}" dt="2018-09-07T13:57:17.885" v="168" actId="478"/>
          <ac:cxnSpMkLst>
            <pc:docMk/>
            <pc:sldMk cId="271215610" sldId="312"/>
            <ac:cxnSpMk id="87" creationId="{F264CF37-0D6B-423F-9002-A554A6A0353C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53" creationId="{B37FBE99-9121-448E-B520-5C9ED3F028E3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54" creationId="{7259C650-E5DD-468F-A980-0C0312BA06C1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58" creationId="{0C059F31-B516-4394-A445-6D0576DC186C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60" creationId="{4846C401-4D19-48C8-A49B-9E780A85B70F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63" creationId="{ADA0A6EE-C2D8-49C1-AD34-CC43F8A4F2FB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64" creationId="{DF001A31-834E-42C6-B2CB-956028B7095F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65" creationId="{DC52977D-4BEC-4E96-BA49-23716ED65582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66" creationId="{B38715BE-D8BE-4E69-82C5-E6BBACA6A5C8}"/>
          </ac:cxnSpMkLst>
        </pc:cxnChg>
        <pc:cxnChg chg="mod">
          <ac:chgData name="Sébastien CIPIERE" userId="4d468383-3995-45a1-b575-8ccf71bcdf6a" providerId="ADAL" clId="{E490FFE9-3F6E-4ABC-8332-3E6610EB8ABA}" dt="2018-09-07T13:57:29.623" v="169" actId="478"/>
          <ac:cxnSpMkLst>
            <pc:docMk/>
            <pc:sldMk cId="271215610" sldId="312"/>
            <ac:cxnSpMk id="174" creationId="{9B0582A3-32B5-460F-9DD9-03E4CE0BA55B}"/>
          </ac:cxnSpMkLst>
        </pc:cxnChg>
        <pc:cxnChg chg="mod">
          <ac:chgData name="Sébastien CIPIERE" userId="4d468383-3995-45a1-b575-8ccf71bcdf6a" providerId="ADAL" clId="{E490FFE9-3F6E-4ABC-8332-3E6610EB8ABA}" dt="2018-09-07T13:46:00.116" v="73" actId="478"/>
          <ac:cxnSpMkLst>
            <pc:docMk/>
            <pc:sldMk cId="271215610" sldId="312"/>
            <ac:cxnSpMk id="239" creationId="{5B354C3B-8CCF-423B-8B79-766A03157239}"/>
          </ac:cxnSpMkLst>
        </pc:cxnChg>
        <pc:cxnChg chg="mod">
          <ac:chgData name="Sébastien CIPIERE" userId="4d468383-3995-45a1-b575-8ccf71bcdf6a" providerId="ADAL" clId="{E490FFE9-3F6E-4ABC-8332-3E6610EB8ABA}" dt="2018-09-07T13:46:00.116" v="73" actId="478"/>
          <ac:cxnSpMkLst>
            <pc:docMk/>
            <pc:sldMk cId="271215610" sldId="312"/>
            <ac:cxnSpMk id="370" creationId="{59FF9A2C-DDBF-4FBE-8487-37170199FE28}"/>
          </ac:cxnSpMkLst>
        </pc:cxnChg>
        <pc:cxnChg chg="mod">
          <ac:chgData name="Sébastien CIPIERE" userId="4d468383-3995-45a1-b575-8ccf71bcdf6a" providerId="ADAL" clId="{E490FFE9-3F6E-4ABC-8332-3E6610EB8ABA}" dt="2018-09-07T13:46:00.116" v="73" actId="478"/>
          <ac:cxnSpMkLst>
            <pc:docMk/>
            <pc:sldMk cId="271215610" sldId="312"/>
            <ac:cxnSpMk id="371" creationId="{E74CDA04-10DA-4E92-B005-47EF3CF9A307}"/>
          </ac:cxnSpMkLst>
        </pc:cxnChg>
        <pc:cxnChg chg="mod">
          <ac:chgData name="Sébastien CIPIERE" userId="4d468383-3995-45a1-b575-8ccf71bcdf6a" providerId="ADAL" clId="{E490FFE9-3F6E-4ABC-8332-3E6610EB8ABA}" dt="2018-09-07T13:46:00.116" v="73" actId="478"/>
          <ac:cxnSpMkLst>
            <pc:docMk/>
            <pc:sldMk cId="271215610" sldId="312"/>
            <ac:cxnSpMk id="425" creationId="{65DFADDF-BA51-4896-A040-A8CE2902EA2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9D56E-7EEE-4246-92AC-08F112256282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30804-3F68-46FB-92F4-8C6ADF999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25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31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3402" r="13775" b="2232"/>
          <a:stretch/>
        </p:blipFill>
        <p:spPr>
          <a:xfrm>
            <a:off x="0" y="-386950"/>
            <a:ext cx="9144000" cy="7244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1"/>
            <a:ext cx="4536361" cy="4241477"/>
          </a:xfrm>
          <a:prstGeom prst="rect">
            <a:avLst/>
          </a:prstGeom>
        </p:spPr>
      </p:pic>
      <p:pic>
        <p:nvPicPr>
          <p:cNvPr id="5" name="Picture 2" descr="C:\Users\stcalipe\Documents\0-I Site\logos\I-site Logo Blan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06" y="404664"/>
            <a:ext cx="5431382" cy="21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7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7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240122"/>
            <a:ext cx="1421195" cy="5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046719-6086-4372-8D9F-32538EE5E0E0}"/>
              </a:ext>
            </a:extLst>
          </p:cNvPr>
          <p:cNvSpPr/>
          <p:nvPr userDrawn="1"/>
        </p:nvSpPr>
        <p:spPr>
          <a:xfrm>
            <a:off x="0" y="0"/>
            <a:ext cx="9144000" cy="736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26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E5C5C"/>
                </a:solidFill>
              </a:defRPr>
            </a:lvl1pPr>
            <a:lvl2pPr>
              <a:defRPr>
                <a:solidFill>
                  <a:srgbClr val="5E5C5C"/>
                </a:solidFill>
              </a:defRPr>
            </a:lvl2pPr>
            <a:lvl3pPr>
              <a:defRPr>
                <a:solidFill>
                  <a:srgbClr val="5E5C5C"/>
                </a:solidFill>
              </a:defRPr>
            </a:lvl3pPr>
            <a:lvl4pPr>
              <a:defRPr>
                <a:solidFill>
                  <a:srgbClr val="5E5C5C"/>
                </a:solidFill>
              </a:defRPr>
            </a:lvl4pPr>
            <a:lvl5pPr>
              <a:defRPr>
                <a:solidFill>
                  <a:srgbClr val="5E5C5C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0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7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4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8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rci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59632" y="292494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9758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A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99391" y="3861048"/>
            <a:ext cx="558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baseline="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projet I-Site du Programme Investissement d’Avenir II</a:t>
            </a:r>
            <a:endParaRPr lang="fr-FR" sz="1600" b="0" dirty="0">
              <a:solidFill>
                <a:srgbClr val="5E5C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7" name="Picture 3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10" y="1025484"/>
            <a:ext cx="41059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08 - I-Site CAP 20-25\4- Visuels-Illustrations\Logos\Logo PIA vect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9" y="3501008"/>
            <a:ext cx="1007201" cy="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6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222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78F9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microsoft.com/office/2007/relationships/hdphoto" Target="../media/hdphoto1.wdp"/><Relationship Id="rId21" Type="http://schemas.microsoft.com/office/2007/relationships/hdphoto" Target="../media/hdphoto6.wdp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17" Type="http://schemas.microsoft.com/office/2007/relationships/hdphoto" Target="../media/hdphoto4.wdp"/><Relationship Id="rId25" Type="http://schemas.openxmlformats.org/officeDocument/2006/relationships/image" Target="../media/image13.png"/><Relationship Id="rId2" Type="http://schemas.openxmlformats.org/officeDocument/2006/relationships/image" Target="../media/image19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24" Type="http://schemas.openxmlformats.org/officeDocument/2006/relationships/image" Target="../media/image34.png"/><Relationship Id="rId5" Type="http://schemas.microsoft.com/office/2007/relationships/hdphoto" Target="../media/hdphoto2.wdp"/><Relationship Id="rId15" Type="http://schemas.openxmlformats.org/officeDocument/2006/relationships/image" Target="../media/image29.png"/><Relationship Id="rId23" Type="http://schemas.microsoft.com/office/2007/relationships/hdphoto" Target="../media/hdphoto7.wdp"/><Relationship Id="rId10" Type="http://schemas.openxmlformats.org/officeDocument/2006/relationships/image" Target="../media/image24.png"/><Relationship Id="rId19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9.wdp"/><Relationship Id="rId18" Type="http://schemas.openxmlformats.org/officeDocument/2006/relationships/image" Target="../media/image28.png"/><Relationship Id="rId26" Type="http://schemas.microsoft.com/office/2007/relationships/hdphoto" Target="../media/hdphoto7.wdp"/><Relationship Id="rId3" Type="http://schemas.openxmlformats.org/officeDocument/2006/relationships/image" Target="../media/image35.png"/><Relationship Id="rId21" Type="http://schemas.openxmlformats.org/officeDocument/2006/relationships/image" Target="../media/image47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27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microsoft.com/office/2007/relationships/hdphoto" Target="../media/hdphoto10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microsoft.com/office/2007/relationships/hdphoto" Target="../media/hdphoto8.wdp"/><Relationship Id="rId24" Type="http://schemas.microsoft.com/office/2007/relationships/hdphoto" Target="../media/hdphoto6.wdp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23" Type="http://schemas.openxmlformats.org/officeDocument/2006/relationships/image" Target="../media/image32.png"/><Relationship Id="rId28" Type="http://schemas.openxmlformats.org/officeDocument/2006/relationships/image" Target="../media/image48.png"/><Relationship Id="rId10" Type="http://schemas.openxmlformats.org/officeDocument/2006/relationships/image" Target="../media/image42.png"/><Relationship Id="rId19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4.png"/><Relationship Id="rId22" Type="http://schemas.microsoft.com/office/2007/relationships/hdphoto" Target="../media/hdphoto11.wdp"/><Relationship Id="rId27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4C0F2-5FFB-4637-8829-B98914D24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Cloud environnemental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au bénéfice de l’agriculture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CEBA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2200" dirty="0" smtClean="0">
                <a:solidFill>
                  <a:schemeClr val="bg1"/>
                </a:solidFill>
              </a:rPr>
              <a:t/>
            </a:r>
            <a:br>
              <a:rPr lang="fr-FR" sz="2200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Réunion infrastructure numérique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Gilles Mailhot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- </a:t>
            </a:r>
            <a:r>
              <a:rPr lang="fr-FR" sz="1800" dirty="0" smtClean="0">
                <a:solidFill>
                  <a:schemeClr val="bg1"/>
                </a:solidFill>
              </a:rPr>
              <a:t>12 décembre </a:t>
            </a:r>
            <a:r>
              <a:rPr lang="fr-FR" sz="1800" dirty="0">
                <a:solidFill>
                  <a:schemeClr val="bg1"/>
                </a:solidFill>
              </a:rPr>
              <a:t>2018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B0D90D-0D56-4044-9BB2-C74C98643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2" y="6167994"/>
            <a:ext cx="1272199" cy="6057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CFD4BE9-9AD7-48C1-893F-3EF4C2639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74" y="5943508"/>
            <a:ext cx="1054739" cy="10547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AE4E46D-E7AE-4E0E-9847-D04A71D3B918}"/>
              </a:ext>
            </a:extLst>
          </p:cNvPr>
          <p:cNvSpPr txBox="1"/>
          <p:nvPr/>
        </p:nvSpPr>
        <p:spPr>
          <a:xfrm>
            <a:off x="7596336" y="15511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doc.ceba.uca.fr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8C7D18-D877-466D-ACFB-8D1F35FCC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32922"/>
            <a:ext cx="1224136" cy="15526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B5DC2A-CECC-42CA-827A-BDB3FF11B1D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004048" y="6185361"/>
            <a:ext cx="1318260" cy="5403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287A11C-4E0C-49C6-9055-427AFDC3CDF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760644" y="6186313"/>
            <a:ext cx="538480" cy="538480"/>
          </a:xfrm>
          <a:prstGeom prst="rect">
            <a:avLst/>
          </a:prstGeom>
        </p:spPr>
      </p:pic>
      <p:pic>
        <p:nvPicPr>
          <p:cNvPr id="9" name="Espace réservé pour une image  5" descr="IRSTEA | Irstea">
            <a:extLst>
              <a:ext uri="{FF2B5EF4-FFF2-40B4-BE49-F238E27FC236}">
                <a16:creationId xmlns:a16="http://schemas.microsoft.com/office/drawing/2014/main" id="{F1B20DF5-B19D-489B-AF94-FE7D29D07A2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0987" y="6185361"/>
            <a:ext cx="646604" cy="5407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7E12A3-158E-42BE-A6A0-98B9305716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04" y="6185361"/>
            <a:ext cx="567564" cy="5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8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08" y="-1714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328592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/>
              <a:t>Une ambition importante :</a:t>
            </a:r>
          </a:p>
          <a:p>
            <a:pPr lvl="2"/>
            <a:r>
              <a:rPr lang="fr-FR" sz="2000" dirty="0"/>
              <a:t>Création d’un « grand » </a:t>
            </a:r>
            <a:r>
              <a:rPr lang="fr-FR" sz="2000" b="1" dirty="0"/>
              <a:t>observatoire de l’environnement</a:t>
            </a:r>
            <a:r>
              <a:rPr lang="fr-FR" sz="2000" dirty="0"/>
              <a:t> en Auvergne, unique en Europe.</a:t>
            </a:r>
          </a:p>
          <a:p>
            <a:pPr lvl="2"/>
            <a:endParaRPr lang="fr-FR" sz="2000" dirty="0"/>
          </a:p>
          <a:p>
            <a:r>
              <a:rPr lang="fr-FR" sz="2800" dirty="0"/>
              <a:t>Des objectifs scientifiques à fort impact :</a:t>
            </a:r>
          </a:p>
          <a:p>
            <a:pPr lvl="2"/>
            <a:r>
              <a:rPr lang="fr-FR" sz="2000" dirty="0"/>
              <a:t>Concevoir un </a:t>
            </a:r>
            <a:r>
              <a:rPr lang="fr-FR" sz="2000" b="1" dirty="0"/>
              <a:t>environnement numérique </a:t>
            </a:r>
            <a:r>
              <a:rPr lang="fr-FR" sz="2000" dirty="0"/>
              <a:t>interconnecté valorisant les données environnementales existantes ou à acquérir.</a:t>
            </a:r>
          </a:p>
          <a:p>
            <a:pPr lvl="2"/>
            <a:endParaRPr lang="fr-FR" sz="2000" dirty="0"/>
          </a:p>
          <a:p>
            <a:pPr lvl="2"/>
            <a:r>
              <a:rPr lang="fr-FR" sz="2000" b="1" dirty="0"/>
              <a:t>Automatiser le monitoring </a:t>
            </a:r>
            <a:r>
              <a:rPr lang="fr-FR" sz="2000" dirty="0"/>
              <a:t>de données à distance par la mise au point de nouveaux systèmes de </a:t>
            </a:r>
            <a:r>
              <a:rPr lang="fr-FR" sz="2000" b="1" dirty="0"/>
              <a:t>capteurs sans fil</a:t>
            </a:r>
            <a:r>
              <a:rPr lang="fr-FR" sz="2000" dirty="0"/>
              <a:t>. 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Accroitre notre </a:t>
            </a:r>
            <a:r>
              <a:rPr lang="fr-FR" sz="2000" b="1" dirty="0"/>
              <a:t>compréhension des compartiments environnementaux</a:t>
            </a:r>
            <a:r>
              <a:rPr lang="fr-FR" sz="2000" dirty="0"/>
              <a:t> face au changement global (évolutions, interactions).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Comprendre </a:t>
            </a:r>
            <a:r>
              <a:rPr lang="fr-FR" sz="2000" b="1" dirty="0"/>
              <a:t>l’impact de ces compartiments sur les agroécosystèmes </a:t>
            </a:r>
            <a:r>
              <a:rPr lang="fr-FR" sz="2000" dirty="0"/>
              <a:t>et réciproquement.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Conceptualiser les </a:t>
            </a:r>
            <a:r>
              <a:rPr lang="fr-FR" sz="2000" b="1" dirty="0"/>
              <a:t>interrelations entre les compartiments</a:t>
            </a:r>
            <a:r>
              <a:rPr lang="fr-FR" sz="2000" dirty="0"/>
              <a:t> pour comprendre, </a:t>
            </a:r>
            <a:r>
              <a:rPr lang="fr-FR" sz="2000" b="1" dirty="0"/>
              <a:t>modéliser et prédire </a:t>
            </a:r>
            <a:r>
              <a:rPr lang="fr-FR" sz="2000" dirty="0"/>
              <a:t>le comportement des agroécosystèmes.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Accompagner </a:t>
            </a:r>
            <a:r>
              <a:rPr lang="fr-FR" sz="2000" b="1" dirty="0"/>
              <a:t>l’aide à la décision </a:t>
            </a:r>
            <a:r>
              <a:rPr lang="fr-FR" sz="2000" dirty="0"/>
              <a:t>(agriculteurs, entreprises, collectivités territoriales).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DC5A94-E5D9-4D4F-BD2C-27B37CBD4B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634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2967"/>
            <a:ext cx="8229600" cy="1143000"/>
          </a:xfrm>
        </p:spPr>
        <p:txBody>
          <a:bodyPr/>
          <a:lstStyle/>
          <a:p>
            <a:r>
              <a:rPr lang="fr-FR" dirty="0"/>
              <a:t>Moyens pour le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24536"/>
          </a:xfrm>
        </p:spPr>
        <p:txBody>
          <a:bodyPr>
            <a:noAutofit/>
          </a:bodyPr>
          <a:lstStyle/>
          <a:p>
            <a:r>
              <a:rPr lang="fr-FR" sz="2400" dirty="0"/>
              <a:t>Un IR pour 3 ans (coordinateur technique du cloud, chef de projet</a:t>
            </a:r>
            <a:r>
              <a:rPr lang="fr-FR" sz="2400" dirty="0" smtClean="0"/>
              <a:t>) à recruter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1 poste d’IE pour 1 an ½ (Administrateur de bases de </a:t>
            </a:r>
            <a:r>
              <a:rPr lang="fr-FR" sz="2400" dirty="0" smtClean="0"/>
              <a:t>données) Commence le 7 janvier 2019</a:t>
            </a:r>
          </a:p>
          <a:p>
            <a:endParaRPr lang="fr-FR" sz="2400" dirty="0"/>
          </a:p>
          <a:p>
            <a:r>
              <a:rPr lang="fr-FR" sz="2400" dirty="0"/>
              <a:t>1 poste d’IE pour 1 an ½ (développeur Web</a:t>
            </a:r>
            <a:r>
              <a:rPr lang="fr-FR" sz="2400" dirty="0" smtClean="0"/>
              <a:t>) recruté le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octobre 2018</a:t>
            </a: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Moyens techniques à venir via le CPER (2018 et 2019).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0CE5E9-7D53-4723-B9A0-EACD3840EC8F}"/>
              </a:ext>
            </a:extLst>
          </p:cNvPr>
          <p:cNvSpPr txBox="1"/>
          <p:nvPr/>
        </p:nvSpPr>
        <p:spPr>
          <a:xfrm>
            <a:off x="3851920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doc.ceba.uca.fr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803F0AD-47A8-4CDC-9286-163A7E910708}"/>
              </a:ext>
            </a:extLst>
          </p:cNvPr>
          <p:cNvSpPr txBox="1">
            <a:spLocks/>
          </p:cNvSpPr>
          <p:nvPr/>
        </p:nvSpPr>
        <p:spPr>
          <a:xfrm>
            <a:off x="6660232" y="640079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DCFF2A-8BCB-41BC-936F-2FB980D78E4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352" y="11764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Avancées majeures du CEBA en 2018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1027758"/>
            <a:ext cx="9144000" cy="5328592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/>
              <a:t>Consultation des partenaires et analyses des besoins</a:t>
            </a:r>
          </a:p>
          <a:p>
            <a:r>
              <a:rPr lang="fr-FR" sz="2800" dirty="0"/>
              <a:t>Choix des cas </a:t>
            </a:r>
            <a:r>
              <a:rPr lang="fr-FR" sz="2800" dirty="0" smtClean="0"/>
              <a:t>d’utilisation (</a:t>
            </a:r>
            <a:r>
              <a:rPr lang="fr-FR" sz="2800" dirty="0" err="1" smtClean="0"/>
              <a:t>NoLimit</a:t>
            </a:r>
            <a:r>
              <a:rPr lang="fr-FR" sz="2800" dirty="0" smtClean="0"/>
              <a:t>, …)</a:t>
            </a:r>
            <a:endParaRPr lang="fr-FR" sz="2800" dirty="0"/>
          </a:p>
          <a:p>
            <a:r>
              <a:rPr lang="fr-FR" sz="2800" dirty="0"/>
              <a:t>Rédaction d’un Data Management Plan - DMP </a:t>
            </a:r>
          </a:p>
          <a:p>
            <a:r>
              <a:rPr lang="fr-FR" sz="2800" dirty="0"/>
              <a:t>Création de l’infrastructure informatique au Mésocentre Clermont Auvergne</a:t>
            </a:r>
          </a:p>
          <a:p>
            <a:r>
              <a:rPr lang="fr-FR" sz="2800" dirty="0"/>
              <a:t>Déploiement d’une infrastructure de test de capteurs sans fils sur le campus des Cézeaux et les sites ConnecSens</a:t>
            </a:r>
          </a:p>
          <a:p>
            <a:r>
              <a:rPr lang="fr-FR" sz="2800" dirty="0" smtClean="0"/>
              <a:t>Mise en place</a:t>
            </a:r>
            <a:r>
              <a:rPr lang="fr-FR" sz="2800" dirty="0" smtClean="0"/>
              <a:t> </a:t>
            </a:r>
            <a:r>
              <a:rPr lang="fr-FR" sz="2800" dirty="0"/>
              <a:t>d’un partenariat avec un futur Observatoire de l’Allier</a:t>
            </a:r>
          </a:p>
          <a:p>
            <a:r>
              <a:rPr lang="fr-FR" sz="2800" dirty="0"/>
              <a:t>Réflexion autour d’un partenariat fort avec le LIT</a:t>
            </a:r>
          </a:p>
          <a:p>
            <a:r>
              <a:rPr lang="fr-FR" sz="2800" dirty="0" smtClean="0"/>
              <a:t>Cahiers </a:t>
            </a:r>
            <a:r>
              <a:rPr lang="fr-FR" sz="2800" dirty="0"/>
              <a:t>des charges en cours de </a:t>
            </a:r>
            <a:r>
              <a:rPr lang="fr-FR" sz="2800" dirty="0" smtClean="0"/>
              <a:t>rédaction (CEBA, Web et base de données)</a:t>
            </a:r>
            <a:endParaRPr lang="fr-FR" sz="2800" dirty="0"/>
          </a:p>
          <a:p>
            <a:endParaRPr lang="fr-FR" sz="1600" dirty="0"/>
          </a:p>
          <a:p>
            <a:endParaRPr lang="fr-FR" sz="1600" dirty="0"/>
          </a:p>
          <a:p>
            <a:pPr lvl="2"/>
            <a:endParaRPr lang="fr-FR" sz="2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DC95F8-EBBF-4537-B217-5573EBE4F1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48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roupe 529">
            <a:extLst>
              <a:ext uri="{FF2B5EF4-FFF2-40B4-BE49-F238E27FC236}">
                <a16:creationId xmlns:a16="http://schemas.microsoft.com/office/drawing/2014/main" id="{F1F8F335-8062-4D17-A773-26F89E5ABD72}"/>
              </a:ext>
            </a:extLst>
          </p:cNvPr>
          <p:cNvGrpSpPr/>
          <p:nvPr/>
        </p:nvGrpSpPr>
        <p:grpSpPr>
          <a:xfrm>
            <a:off x="6036009" y="1523148"/>
            <a:ext cx="992835" cy="963494"/>
            <a:chOff x="7299713" y="886704"/>
            <a:chExt cx="992835" cy="963494"/>
          </a:xfrm>
        </p:grpSpPr>
        <p:pic>
          <p:nvPicPr>
            <p:cNvPr id="535" name="Image 534">
              <a:extLst>
                <a:ext uri="{FF2B5EF4-FFF2-40B4-BE49-F238E27FC236}">
                  <a16:creationId xmlns:a16="http://schemas.microsoft.com/office/drawing/2014/main" id="{150579EF-8339-4A5D-9B87-8CCC2D7BF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22" b="89971" l="9926" r="89951">
                          <a14:foregroundMark x1="15319" y1="11919" x2="56005" y2="18459"/>
                          <a14:foregroundMark x1="56005" y1="18459" x2="77451" y2="11192"/>
                          <a14:foregroundMark x1="77451" y1="11192" x2="85784" y2="37936"/>
                          <a14:foregroundMark x1="85784" y1="37936" x2="82475" y2="65407"/>
                          <a14:foregroundMark x1="82475" y1="65407" x2="35662" y2="67151"/>
                          <a14:foregroundMark x1="35662" y1="67151" x2="18260" y2="47965"/>
                          <a14:foregroundMark x1="18260" y1="47965" x2="17647" y2="19913"/>
                          <a14:foregroundMark x1="17647" y1="19913" x2="15319" y2="12500"/>
                          <a14:foregroundMark x1="36397" y1="28052" x2="60172" y2="25436"/>
                          <a14:foregroundMark x1="60172" y1="25436" x2="71078" y2="47238"/>
                          <a14:foregroundMark x1="71078" y1="47238" x2="48284" y2="51744"/>
                          <a14:foregroundMark x1="48284" y1="51744" x2="40931" y2="34157"/>
                          <a14:foregroundMark x1="70466" y1="52326" x2="67647" y2="52326"/>
                          <a14:foregroundMark x1="87500" y1="60320" x2="84069" y2="72529"/>
                          <a14:foregroundMark x1="31250" y1="68459" x2="30637" y2="70494"/>
                          <a14:foregroundMark x1="22672" y1="71802" x2="27328" y2="68459"/>
                          <a14:foregroundMark x1="18137" y1="70494" x2="17034" y2="67733"/>
                          <a14:foregroundMark x1="30147" y1="7122" x2="53799" y2="7267"/>
                          <a14:foregroundMark x1="53799" y1="7267" x2="67034" y2="7122"/>
                          <a14:foregroundMark x1="39828" y1="87936" x2="58578" y2="87355"/>
                          <a14:foregroundMark x1="40319" y1="87936" x2="57966" y2="893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713" y="886704"/>
              <a:ext cx="992835" cy="837096"/>
            </a:xfrm>
            <a:prstGeom prst="rect">
              <a:avLst/>
            </a:prstGeom>
          </p:spPr>
        </p:pic>
        <p:sp>
          <p:nvSpPr>
            <p:cNvPr id="536" name="ZoneTexte 535">
              <a:extLst>
                <a:ext uri="{FF2B5EF4-FFF2-40B4-BE49-F238E27FC236}">
                  <a16:creationId xmlns:a16="http://schemas.microsoft.com/office/drawing/2014/main" id="{16B9D607-4FFC-4572-93E5-80FA57916536}"/>
                </a:ext>
              </a:extLst>
            </p:cNvPr>
            <p:cNvSpPr txBox="1"/>
            <p:nvPr/>
          </p:nvSpPr>
          <p:spPr>
            <a:xfrm>
              <a:off x="7447337" y="1603977"/>
              <a:ext cx="7056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MongoDB</a:t>
              </a:r>
            </a:p>
          </p:txBody>
        </p:sp>
      </p:grpSp>
      <p:sp>
        <p:nvSpPr>
          <p:cNvPr id="531" name="Rectangle 530">
            <a:extLst>
              <a:ext uri="{FF2B5EF4-FFF2-40B4-BE49-F238E27FC236}">
                <a16:creationId xmlns:a16="http://schemas.microsoft.com/office/drawing/2014/main" id="{D0539155-824B-41A1-923E-3AF26268750E}"/>
              </a:ext>
            </a:extLst>
          </p:cNvPr>
          <p:cNvSpPr/>
          <p:nvPr/>
        </p:nvSpPr>
        <p:spPr>
          <a:xfrm>
            <a:off x="3052970" y="178853"/>
            <a:ext cx="5974216" cy="6117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500" name="Groupe 499">
            <a:extLst>
              <a:ext uri="{FF2B5EF4-FFF2-40B4-BE49-F238E27FC236}">
                <a16:creationId xmlns:a16="http://schemas.microsoft.com/office/drawing/2014/main" id="{EBDC6FC6-23E6-4288-A995-DFC2522DAAE3}"/>
              </a:ext>
            </a:extLst>
          </p:cNvPr>
          <p:cNvGrpSpPr/>
          <p:nvPr/>
        </p:nvGrpSpPr>
        <p:grpSpPr>
          <a:xfrm>
            <a:off x="2946242" y="2445864"/>
            <a:ext cx="2510749" cy="2204301"/>
            <a:chOff x="2992677" y="1967631"/>
            <a:chExt cx="2510749" cy="2204301"/>
          </a:xfrm>
        </p:grpSpPr>
        <p:grpSp>
          <p:nvGrpSpPr>
            <p:cNvPr id="553" name="Groupe 552">
              <a:extLst>
                <a:ext uri="{FF2B5EF4-FFF2-40B4-BE49-F238E27FC236}">
                  <a16:creationId xmlns:a16="http://schemas.microsoft.com/office/drawing/2014/main" id="{36412A18-583C-4371-884F-7280172481EC}"/>
                </a:ext>
              </a:extLst>
            </p:cNvPr>
            <p:cNvGrpSpPr/>
            <p:nvPr/>
          </p:nvGrpSpPr>
          <p:grpSpPr>
            <a:xfrm>
              <a:off x="2992677" y="1967631"/>
              <a:ext cx="2510749" cy="2204301"/>
              <a:chOff x="4946217" y="1364272"/>
              <a:chExt cx="2510749" cy="2204301"/>
            </a:xfrm>
          </p:grpSpPr>
          <p:grpSp>
            <p:nvGrpSpPr>
              <p:cNvPr id="550" name="Groupe 549">
                <a:extLst>
                  <a:ext uri="{FF2B5EF4-FFF2-40B4-BE49-F238E27FC236}">
                    <a16:creationId xmlns:a16="http://schemas.microsoft.com/office/drawing/2014/main" id="{6A4147E7-E633-4A02-9C1A-D81EE1D6BA7E}"/>
                  </a:ext>
                </a:extLst>
              </p:cNvPr>
              <p:cNvGrpSpPr/>
              <p:nvPr/>
            </p:nvGrpSpPr>
            <p:grpSpPr>
              <a:xfrm>
                <a:off x="4946217" y="1364272"/>
                <a:ext cx="2510749" cy="2204301"/>
                <a:chOff x="5010432" y="894920"/>
                <a:chExt cx="2510749" cy="2204301"/>
              </a:xfrm>
            </p:grpSpPr>
            <p:pic>
              <p:nvPicPr>
                <p:cNvPr id="539" name="Image 538">
                  <a:extLst>
                    <a:ext uri="{FF2B5EF4-FFF2-40B4-BE49-F238E27FC236}">
                      <a16:creationId xmlns:a16="http://schemas.microsoft.com/office/drawing/2014/main" id="{494EDACB-4A6E-4350-A16A-BC6454DACA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7122" b="89971" l="9926" r="89951">
                              <a14:foregroundMark x1="15319" y1="11919" x2="56005" y2="18459"/>
                              <a14:foregroundMark x1="56005" y1="18459" x2="77451" y2="11192"/>
                              <a14:foregroundMark x1="77451" y1="11192" x2="85784" y2="37936"/>
                              <a14:foregroundMark x1="85784" y1="37936" x2="82475" y2="65407"/>
                              <a14:foregroundMark x1="82475" y1="65407" x2="35662" y2="67151"/>
                              <a14:foregroundMark x1="35662" y1="67151" x2="18260" y2="47965"/>
                              <a14:foregroundMark x1="18260" y1="47965" x2="17647" y2="19913"/>
                              <a14:foregroundMark x1="17647" y1="19913" x2="15319" y2="12500"/>
                              <a14:foregroundMark x1="36397" y1="28052" x2="60172" y2="25436"/>
                              <a14:foregroundMark x1="60172" y1="25436" x2="71078" y2="47238"/>
                              <a14:foregroundMark x1="71078" y1="47238" x2="48284" y2="51744"/>
                              <a14:foregroundMark x1="48284" y1="51744" x2="40931" y2="34157"/>
                              <a14:foregroundMark x1="70466" y1="52326" x2="67647" y2="52326"/>
                              <a14:foregroundMark x1="87500" y1="60320" x2="84069" y2="72529"/>
                              <a14:foregroundMark x1="31250" y1="68459" x2="30637" y2="70494"/>
                              <a14:foregroundMark x1="22672" y1="71802" x2="27328" y2="68459"/>
                              <a14:foregroundMark x1="18137" y1="70494" x2="17034" y2="67733"/>
                              <a14:foregroundMark x1="30147" y1="7122" x2="53799" y2="7267"/>
                              <a14:foregroundMark x1="53799" y1="7267" x2="67034" y2="7122"/>
                              <a14:foregroundMark x1="39828" y1="87936" x2="58578" y2="87355"/>
                              <a14:foregroundMark x1="40319" y1="87936" x2="57966" y2="89390"/>
                            </a14:backgroundRemoval>
                          </a14:imgEffect>
                          <a14:imgEffect>
                            <a14:artisticGlowDiffused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0432" y="894920"/>
                  <a:ext cx="2510749" cy="2204301"/>
                </a:xfrm>
                <a:prstGeom prst="rect">
                  <a:avLst/>
                </a:prstGeom>
              </p:spPr>
            </p:pic>
            <p:sp>
              <p:nvSpPr>
                <p:cNvPr id="540" name="ZoneTexte 539">
                  <a:extLst>
                    <a:ext uri="{FF2B5EF4-FFF2-40B4-BE49-F238E27FC236}">
                      <a16:creationId xmlns:a16="http://schemas.microsoft.com/office/drawing/2014/main" id="{8F2874D0-D33F-4506-9352-022643C3E52E}"/>
                    </a:ext>
                  </a:extLst>
                </p:cNvPr>
                <p:cNvSpPr txBox="1"/>
                <p:nvPr/>
              </p:nvSpPr>
              <p:spPr>
                <a:xfrm>
                  <a:off x="5516043" y="1108499"/>
                  <a:ext cx="1299665" cy="24622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LoRa Gateway Bridge</a:t>
                  </a:r>
                </a:p>
              </p:txBody>
            </p:sp>
            <p:sp>
              <p:nvSpPr>
                <p:cNvPr id="545" name="ZoneTexte 544">
                  <a:extLst>
                    <a:ext uri="{FF2B5EF4-FFF2-40B4-BE49-F238E27FC236}">
                      <a16:creationId xmlns:a16="http://schemas.microsoft.com/office/drawing/2014/main" id="{3EC08DAE-F357-4CCA-8A83-7B5FAA05EFC0}"/>
                    </a:ext>
                  </a:extLst>
                </p:cNvPr>
                <p:cNvSpPr txBox="1"/>
                <p:nvPr/>
              </p:nvSpPr>
              <p:spPr>
                <a:xfrm>
                  <a:off x="5509678" y="1479154"/>
                  <a:ext cx="1304557" cy="24622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LoRa Server</a:t>
                  </a:r>
                </a:p>
              </p:txBody>
            </p:sp>
            <p:sp>
              <p:nvSpPr>
                <p:cNvPr id="546" name="ZoneTexte 545">
                  <a:extLst>
                    <a:ext uri="{FF2B5EF4-FFF2-40B4-BE49-F238E27FC236}">
                      <a16:creationId xmlns:a16="http://schemas.microsoft.com/office/drawing/2014/main" id="{5F5F2C6E-16DB-4392-B65D-51DA22FBF89D}"/>
                    </a:ext>
                  </a:extLst>
                </p:cNvPr>
                <p:cNvSpPr txBox="1"/>
                <p:nvPr/>
              </p:nvSpPr>
              <p:spPr>
                <a:xfrm>
                  <a:off x="5514135" y="1844139"/>
                  <a:ext cx="1307017" cy="24622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LoRa App Server</a:t>
                  </a:r>
                </a:p>
              </p:txBody>
            </p:sp>
            <p:sp>
              <p:nvSpPr>
                <p:cNvPr id="549" name="ZoneTexte 548">
                  <a:extLst>
                    <a:ext uri="{FF2B5EF4-FFF2-40B4-BE49-F238E27FC236}">
                      <a16:creationId xmlns:a16="http://schemas.microsoft.com/office/drawing/2014/main" id="{8406502F-DBC1-4391-862F-E9F8ADE14BAA}"/>
                    </a:ext>
                  </a:extLst>
                </p:cNvPr>
                <p:cNvSpPr txBox="1"/>
                <p:nvPr/>
              </p:nvSpPr>
              <p:spPr>
                <a:xfrm>
                  <a:off x="5505188" y="2188140"/>
                  <a:ext cx="1309047" cy="24622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Scripts Python</a:t>
                  </a:r>
                </a:p>
              </p:txBody>
            </p:sp>
          </p:grpSp>
          <p:cxnSp>
            <p:nvCxnSpPr>
              <p:cNvPr id="552" name="Connecteur droit avec flèche 551">
                <a:extLst>
                  <a:ext uri="{FF2B5EF4-FFF2-40B4-BE49-F238E27FC236}">
                    <a16:creationId xmlns:a16="http://schemas.microsoft.com/office/drawing/2014/main" id="{2C0675CF-AF09-4EE2-BF09-F1E8CEDC9B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6615" y="1596772"/>
                <a:ext cx="0" cy="14047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2" name="Espace réservé pour une image  5" descr="JSON Data Icon – free icons">
              <a:extLst>
                <a:ext uri="{FF2B5EF4-FFF2-40B4-BE49-F238E27FC236}">
                  <a16:creationId xmlns:a16="http://schemas.microsoft.com/office/drawing/2014/main" id="{F140BE74-3312-4F54-8DCD-34E09E8F5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425" b="95971" l="7488" r="89684">
                          <a14:foregroundMark x1="26456" y1="8791" x2="56406" y2="11355"/>
                          <a14:foregroundMark x1="56406" y1="11355" x2="62230" y2="19048"/>
                          <a14:foregroundMark x1="62230" y1="19048" x2="63394" y2="25824"/>
                          <a14:foregroundMark x1="7488" y1="50916" x2="8985" y2="61905"/>
                          <a14:foregroundMark x1="39767" y1="59707" x2="39767" y2="59707"/>
                          <a14:foregroundMark x1="25291" y1="93223" x2="25291" y2="93223"/>
                          <a14:foregroundMark x1="64725" y1="17399" x2="72379" y2="26557"/>
                          <a14:foregroundMark x1="71048" y1="24908" x2="78869" y2="35897"/>
                          <a14:foregroundMark x1="79534" y1="37729" x2="79201" y2="56227"/>
                          <a14:foregroundMark x1="78869" y1="76374" x2="78369" y2="85348"/>
                          <a14:foregroundMark x1="78369" y1="85348" x2="77870" y2="86630"/>
                          <a14:foregroundMark x1="74542" y1="93223" x2="67221" y2="95421"/>
                          <a14:foregroundMark x1="67221" y1="95421" x2="38602" y2="95971"/>
                          <a14:backgroundMark x1="37271" y1="54212" x2="35441" y2="55861"/>
                          <a14:backgroundMark x1="25125" y1="53663" x2="22795" y2="53846"/>
                          <a14:backgroundMark x1="13810" y1="53297" x2="15807" y2="54212"/>
                          <a14:backgroundMark x1="8153" y1="64286" x2="8153" y2="64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91694" y="3625836"/>
              <a:ext cx="432915" cy="393297"/>
            </a:xfrm>
            <a:prstGeom prst="rect">
              <a:avLst/>
            </a:prstGeom>
          </p:spPr>
        </p:pic>
      </p:grpSp>
      <p:grpSp>
        <p:nvGrpSpPr>
          <p:cNvPr id="501" name="Groupe 500">
            <a:extLst>
              <a:ext uri="{FF2B5EF4-FFF2-40B4-BE49-F238E27FC236}">
                <a16:creationId xmlns:a16="http://schemas.microsoft.com/office/drawing/2014/main" id="{FB41113B-C589-45FA-83C7-CBA65F9B61CD}"/>
              </a:ext>
            </a:extLst>
          </p:cNvPr>
          <p:cNvGrpSpPr/>
          <p:nvPr/>
        </p:nvGrpSpPr>
        <p:grpSpPr>
          <a:xfrm>
            <a:off x="6002367" y="424203"/>
            <a:ext cx="992835" cy="951452"/>
            <a:chOff x="5190375" y="254233"/>
            <a:chExt cx="992835" cy="951452"/>
          </a:xfrm>
        </p:grpSpPr>
        <p:pic>
          <p:nvPicPr>
            <p:cNvPr id="554" name="Image 553">
              <a:extLst>
                <a:ext uri="{FF2B5EF4-FFF2-40B4-BE49-F238E27FC236}">
                  <a16:creationId xmlns:a16="http://schemas.microsoft.com/office/drawing/2014/main" id="{9DDAA004-5833-4FF5-AD3C-63CEFD88D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22" b="89971" l="9926" r="89951">
                          <a14:foregroundMark x1="15319" y1="11919" x2="56005" y2="18459"/>
                          <a14:foregroundMark x1="56005" y1="18459" x2="77451" y2="11192"/>
                          <a14:foregroundMark x1="77451" y1="11192" x2="85784" y2="37936"/>
                          <a14:foregroundMark x1="85784" y1="37936" x2="82475" y2="65407"/>
                          <a14:foregroundMark x1="82475" y1="65407" x2="35662" y2="67151"/>
                          <a14:foregroundMark x1="35662" y1="67151" x2="18260" y2="47965"/>
                          <a14:foregroundMark x1="18260" y1="47965" x2="17647" y2="19913"/>
                          <a14:foregroundMark x1="17647" y1="19913" x2="15319" y2="12500"/>
                          <a14:foregroundMark x1="36397" y1="28052" x2="60172" y2="25436"/>
                          <a14:foregroundMark x1="60172" y1="25436" x2="71078" y2="47238"/>
                          <a14:foregroundMark x1="71078" y1="47238" x2="48284" y2="51744"/>
                          <a14:foregroundMark x1="48284" y1="51744" x2="40931" y2="34157"/>
                          <a14:foregroundMark x1="70466" y1="52326" x2="67647" y2="52326"/>
                          <a14:foregroundMark x1="87500" y1="60320" x2="84069" y2="72529"/>
                          <a14:foregroundMark x1="31250" y1="68459" x2="30637" y2="70494"/>
                          <a14:foregroundMark x1="22672" y1="71802" x2="27328" y2="68459"/>
                          <a14:foregroundMark x1="18137" y1="70494" x2="17034" y2="67733"/>
                          <a14:foregroundMark x1="30147" y1="7122" x2="53799" y2="7267"/>
                          <a14:foregroundMark x1="53799" y1="7267" x2="67034" y2="7122"/>
                          <a14:foregroundMark x1="39828" y1="87936" x2="58578" y2="87355"/>
                          <a14:foregroundMark x1="40319" y1="87936" x2="57966" y2="893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375" y="254233"/>
              <a:ext cx="992835" cy="837096"/>
            </a:xfrm>
            <a:prstGeom prst="rect">
              <a:avLst/>
            </a:prstGeom>
          </p:spPr>
        </p:pic>
        <p:sp>
          <p:nvSpPr>
            <p:cNvPr id="555" name="ZoneTexte 554">
              <a:extLst>
                <a:ext uri="{FF2B5EF4-FFF2-40B4-BE49-F238E27FC236}">
                  <a16:creationId xmlns:a16="http://schemas.microsoft.com/office/drawing/2014/main" id="{0EACC046-8866-46F4-8CC8-7719BFE226E1}"/>
                </a:ext>
              </a:extLst>
            </p:cNvPr>
            <p:cNvSpPr txBox="1"/>
            <p:nvPr/>
          </p:nvSpPr>
          <p:spPr>
            <a:xfrm>
              <a:off x="5296300" y="959464"/>
              <a:ext cx="7649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cebabdd01</a:t>
              </a:r>
            </a:p>
          </p:txBody>
        </p:sp>
      </p:grpSp>
      <p:sp>
        <p:nvSpPr>
          <p:cNvPr id="556" name="Nuage 555">
            <a:extLst>
              <a:ext uri="{FF2B5EF4-FFF2-40B4-BE49-F238E27FC236}">
                <a16:creationId xmlns:a16="http://schemas.microsoft.com/office/drawing/2014/main" id="{1B8B806E-6F11-4A19-949B-2450AD9DD3D9}"/>
              </a:ext>
            </a:extLst>
          </p:cNvPr>
          <p:cNvSpPr/>
          <p:nvPr/>
        </p:nvSpPr>
        <p:spPr>
          <a:xfrm rot="11023267">
            <a:off x="7888047" y="5820668"/>
            <a:ext cx="1131012" cy="795854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557" name="ZoneTexte 556">
            <a:extLst>
              <a:ext uri="{FF2B5EF4-FFF2-40B4-BE49-F238E27FC236}">
                <a16:creationId xmlns:a16="http://schemas.microsoft.com/office/drawing/2014/main" id="{5906FA96-3336-4D61-8C04-9C70EDA8AD6F}"/>
              </a:ext>
            </a:extLst>
          </p:cNvPr>
          <p:cNvSpPr txBox="1"/>
          <p:nvPr/>
        </p:nvSpPr>
        <p:spPr>
          <a:xfrm>
            <a:off x="8036277" y="5987899"/>
            <a:ext cx="67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CEBA</a:t>
            </a:r>
          </a:p>
        </p:txBody>
      </p:sp>
      <p:sp>
        <p:nvSpPr>
          <p:cNvPr id="558" name="Nuage 557">
            <a:extLst>
              <a:ext uri="{FF2B5EF4-FFF2-40B4-BE49-F238E27FC236}">
                <a16:creationId xmlns:a16="http://schemas.microsoft.com/office/drawing/2014/main" id="{290AC9EA-8839-42C7-8EAE-16ACFFE2E5D0}"/>
              </a:ext>
            </a:extLst>
          </p:cNvPr>
          <p:cNvSpPr/>
          <p:nvPr/>
        </p:nvSpPr>
        <p:spPr>
          <a:xfrm rot="11023267">
            <a:off x="6992956" y="5852742"/>
            <a:ext cx="1131012" cy="795854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559" name="ZoneTexte 558">
            <a:extLst>
              <a:ext uri="{FF2B5EF4-FFF2-40B4-BE49-F238E27FC236}">
                <a16:creationId xmlns:a16="http://schemas.microsoft.com/office/drawing/2014/main" id="{5EB654A6-4C48-44FA-8B9E-AF1666BDD765}"/>
              </a:ext>
            </a:extLst>
          </p:cNvPr>
          <p:cNvSpPr txBox="1"/>
          <p:nvPr/>
        </p:nvSpPr>
        <p:spPr>
          <a:xfrm>
            <a:off x="7119887" y="598789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Kibana</a:t>
            </a:r>
            <a:endParaRPr lang="fr-FR" dirty="0"/>
          </a:p>
        </p:txBody>
      </p:sp>
      <p:pic>
        <p:nvPicPr>
          <p:cNvPr id="560" name="Espace réservé pour une image  5" descr="Université Clermont Auvergne - Territoires">
            <a:extLst>
              <a:ext uri="{FF2B5EF4-FFF2-40B4-BE49-F238E27FC236}">
                <a16:creationId xmlns:a16="http://schemas.microsoft.com/office/drawing/2014/main" id="{9C78E5E2-80F5-4A6F-8E43-3131E804AA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6734" y="6638235"/>
            <a:ext cx="1011518" cy="559834"/>
          </a:xfrm>
          <a:prstGeom prst="rect">
            <a:avLst/>
          </a:prstGeom>
        </p:spPr>
      </p:pic>
      <p:pic>
        <p:nvPicPr>
          <p:cNvPr id="561" name="Espace réservé pour une image  5" descr="WebSol">
            <a:extLst>
              <a:ext uri="{FF2B5EF4-FFF2-40B4-BE49-F238E27FC236}">
                <a16:creationId xmlns:a16="http://schemas.microsoft.com/office/drawing/2014/main" id="{34CB3768-BB64-4620-B2B1-F065113EF9B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5" b="28265"/>
          <a:stretch/>
        </p:blipFill>
        <p:spPr>
          <a:xfrm>
            <a:off x="6968518" y="6793529"/>
            <a:ext cx="2060449" cy="891992"/>
          </a:xfrm>
          <a:prstGeom prst="rect">
            <a:avLst/>
          </a:prstGeom>
        </p:spPr>
      </p:pic>
      <p:pic>
        <p:nvPicPr>
          <p:cNvPr id="562" name="Image 561">
            <a:extLst>
              <a:ext uri="{FF2B5EF4-FFF2-40B4-BE49-F238E27FC236}">
                <a16:creationId xmlns:a16="http://schemas.microsoft.com/office/drawing/2014/main" id="{288ED9CB-AE29-4DAE-81CA-569944861F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47" y="6359443"/>
            <a:ext cx="297622" cy="496036"/>
          </a:xfrm>
          <a:prstGeom prst="rect">
            <a:avLst/>
          </a:prstGeom>
        </p:spPr>
      </p:pic>
      <p:grpSp>
        <p:nvGrpSpPr>
          <p:cNvPr id="563" name="Groupe 562">
            <a:extLst>
              <a:ext uri="{FF2B5EF4-FFF2-40B4-BE49-F238E27FC236}">
                <a16:creationId xmlns:a16="http://schemas.microsoft.com/office/drawing/2014/main" id="{82D99579-1DEB-44FF-B75E-C812A50180C6}"/>
              </a:ext>
            </a:extLst>
          </p:cNvPr>
          <p:cNvGrpSpPr/>
          <p:nvPr/>
        </p:nvGrpSpPr>
        <p:grpSpPr>
          <a:xfrm>
            <a:off x="7646171" y="6303392"/>
            <a:ext cx="655167" cy="449717"/>
            <a:chOff x="879977" y="5193162"/>
            <a:chExt cx="655167" cy="449717"/>
          </a:xfrm>
        </p:grpSpPr>
        <p:pic>
          <p:nvPicPr>
            <p:cNvPr id="564" name="Image 563">
              <a:extLst>
                <a:ext uri="{FF2B5EF4-FFF2-40B4-BE49-F238E27FC236}">
                  <a16:creationId xmlns:a16="http://schemas.microsoft.com/office/drawing/2014/main" id="{A303270B-2843-4FDF-9CE0-F2634B8E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977" y="5193162"/>
              <a:ext cx="655167" cy="287428"/>
            </a:xfrm>
            <a:prstGeom prst="rect">
              <a:avLst/>
            </a:prstGeom>
          </p:spPr>
        </p:pic>
        <p:pic>
          <p:nvPicPr>
            <p:cNvPr id="565" name="Image 564">
              <a:extLst>
                <a:ext uri="{FF2B5EF4-FFF2-40B4-BE49-F238E27FC236}">
                  <a16:creationId xmlns:a16="http://schemas.microsoft.com/office/drawing/2014/main" id="{57120736-2074-4A8D-AD0D-0E58D3674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35" y="5417372"/>
              <a:ext cx="196825" cy="222222"/>
            </a:xfrm>
            <a:prstGeom prst="rect">
              <a:avLst/>
            </a:prstGeom>
          </p:spPr>
        </p:pic>
        <p:pic>
          <p:nvPicPr>
            <p:cNvPr id="566" name="Image 565">
              <a:extLst>
                <a:ext uri="{FF2B5EF4-FFF2-40B4-BE49-F238E27FC236}">
                  <a16:creationId xmlns:a16="http://schemas.microsoft.com/office/drawing/2014/main" id="{3C4F96BE-15CE-4238-90C9-13A9AE206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71" y="5427937"/>
              <a:ext cx="214942" cy="214942"/>
            </a:xfrm>
            <a:prstGeom prst="rect">
              <a:avLst/>
            </a:prstGeom>
          </p:spPr>
        </p:pic>
      </p:grpSp>
      <p:grpSp>
        <p:nvGrpSpPr>
          <p:cNvPr id="458" name="Groupe 457">
            <a:extLst>
              <a:ext uri="{FF2B5EF4-FFF2-40B4-BE49-F238E27FC236}">
                <a16:creationId xmlns:a16="http://schemas.microsoft.com/office/drawing/2014/main" id="{49751AC5-0DD4-42F6-8227-D9A5F6BB342D}"/>
              </a:ext>
            </a:extLst>
          </p:cNvPr>
          <p:cNvGrpSpPr/>
          <p:nvPr/>
        </p:nvGrpSpPr>
        <p:grpSpPr>
          <a:xfrm>
            <a:off x="2456831" y="3163071"/>
            <a:ext cx="663164" cy="1224019"/>
            <a:chOff x="4671513" y="459773"/>
            <a:chExt cx="663164" cy="1224019"/>
          </a:xfrm>
        </p:grpSpPr>
        <p:pic>
          <p:nvPicPr>
            <p:cNvPr id="454" name="Image 453">
              <a:extLst>
                <a:ext uri="{FF2B5EF4-FFF2-40B4-BE49-F238E27FC236}">
                  <a16:creationId xmlns:a16="http://schemas.microsoft.com/office/drawing/2014/main" id="{31EC1D2E-0883-48FE-B83B-2B2D00C232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0" r="14803" b="42011"/>
            <a:stretch/>
          </p:blipFill>
          <p:spPr>
            <a:xfrm>
              <a:off x="4671772" y="459773"/>
              <a:ext cx="446679" cy="559475"/>
            </a:xfrm>
            <a:prstGeom prst="rect">
              <a:avLst/>
            </a:prstGeom>
          </p:spPr>
        </p:pic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B12ABBE7-1664-4BF2-9CEC-18315B79C495}"/>
                </a:ext>
              </a:extLst>
            </p:cNvPr>
            <p:cNvGrpSpPr/>
            <p:nvPr/>
          </p:nvGrpSpPr>
          <p:grpSpPr>
            <a:xfrm>
              <a:off x="4671513" y="864064"/>
              <a:ext cx="663164" cy="819728"/>
              <a:chOff x="4671513" y="864064"/>
              <a:chExt cx="663164" cy="819728"/>
            </a:xfrm>
          </p:grpSpPr>
          <p:sp>
            <p:nvSpPr>
              <p:cNvPr id="384" name="Rectangle : coins arrondis 383">
                <a:extLst>
                  <a:ext uri="{FF2B5EF4-FFF2-40B4-BE49-F238E27FC236}">
                    <a16:creationId xmlns:a16="http://schemas.microsoft.com/office/drawing/2014/main" id="{3389E579-FBB9-4DBD-815C-19117199A09C}"/>
                  </a:ext>
                </a:extLst>
              </p:cNvPr>
              <p:cNvSpPr/>
              <p:nvPr/>
            </p:nvSpPr>
            <p:spPr>
              <a:xfrm>
                <a:off x="4686455" y="864064"/>
                <a:ext cx="643395" cy="51437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389" name="ZoneTexte 388">
                <a:extLst>
                  <a:ext uri="{FF2B5EF4-FFF2-40B4-BE49-F238E27FC236}">
                    <a16:creationId xmlns:a16="http://schemas.microsoft.com/office/drawing/2014/main" id="{DA7D723F-ECFB-46A8-8A26-CFFC9B0DDC32}"/>
                  </a:ext>
                </a:extLst>
              </p:cNvPr>
              <p:cNvSpPr txBox="1"/>
              <p:nvPr/>
            </p:nvSpPr>
            <p:spPr>
              <a:xfrm>
                <a:off x="4671513" y="1132214"/>
                <a:ext cx="64312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Gateway</a:t>
                </a:r>
              </a:p>
            </p:txBody>
          </p:sp>
          <p:pic>
            <p:nvPicPr>
              <p:cNvPr id="390" name="Picture 6" descr="Résultat de recherche d'images pour &quot;rj45&quot;">
                <a:extLst>
                  <a:ext uri="{FF2B5EF4-FFF2-40B4-BE49-F238E27FC236}">
                    <a16:creationId xmlns:a16="http://schemas.microsoft.com/office/drawing/2014/main" id="{89EDCEF4-6E63-4BFA-AAA5-F41E79D3C8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5167" b="95667" l="4471" r="93741">
                            <a14:foregroundMark x1="9538" y1="29167" x2="5812" y2="43500"/>
                            <a14:foregroundMark x1="8640" y1="70092" x2="9553" y2="78671"/>
                            <a14:foregroundMark x1="5812" y1="43500" x2="6063" y2="45860"/>
                            <a14:foregroundMark x1="10660" y1="83102" x2="15350" y2="93167"/>
                            <a14:foregroundMark x1="83010" y1="90833" x2="89442" y2="81204"/>
                            <a14:foregroundMark x1="93122" y1="71705" x2="95654" y2="44167"/>
                            <a14:foregroundMark x1="90160" y1="27939" x2="88376" y2="25833"/>
                            <a14:foregroundMark x1="88376" y1="25833" x2="88077" y2="25667"/>
                            <a14:foregroundMark x1="68405" y1="10167" x2="53651" y2="5167"/>
                            <a14:foregroundMark x1="53651" y1="5167" x2="39642" y2="7833"/>
                            <a14:foregroundMark x1="4785" y1="55223" x2="4471" y2="59000"/>
                            <a14:foregroundMark x1="6259" y1="37500" x2="5582" y2="45638"/>
                            <a14:foregroundMark x1="16841" y1="95667" x2="15499" y2="92000"/>
                            <a14:foregroundMark x1="16244" y1="94500" x2="18182" y2="92833"/>
                            <a14:foregroundMark x1="80030" y1="92167" x2="86140" y2="89833"/>
                            <a14:foregroundMark x1="83905" y1="85000" x2="78987" y2="91333"/>
                            <a14:foregroundMark x1="78987" y1="91333" x2="86438" y2="90333"/>
                            <a14:foregroundMark x1="86438" y1="90333" x2="82861" y2="84333"/>
                            <a14:foregroundMark x1="82265" y1="95000" x2="82265" y2="95167"/>
                            <a14:foregroundMark x1="19836" y1="72159" x2="20119" y2="72833"/>
                            <a14:foregroundMark x1="24419" y1="74836" x2="36215" y2="80333"/>
                            <a14:foregroundMark x1="20119" y1="72833" x2="21349" y2="73406"/>
                            <a14:foregroundMark x1="36215" y1="80333" x2="17586" y2="59167"/>
                            <a14:foregroundMark x1="78539" y1="92500" x2="80477" y2="95333"/>
                            <a14:backgroundMark x1="33681" y1="48500" x2="33681" y2="48500"/>
                            <a14:backgroundMark x1="7004" y1="48167" x2="7750" y2="64667"/>
                            <a14:backgroundMark x1="7750" y1="64667" x2="7899" y2="65500"/>
                            <a14:backgroundMark x1="23249" y1="74833" x2="19970" y2="70167"/>
                            <a14:backgroundMark x1="24143" y1="76000" x2="23100" y2="74167"/>
                            <a14:backgroundMark x1="24739" y1="75667" x2="18778" y2="69500"/>
                            <a14:backgroundMark x1="18778" y1="69500" x2="16542" y2="64833"/>
                            <a14:backgroundMark x1="8346" y1="65500" x2="9091" y2="70000"/>
                            <a14:backgroundMark x1="8197" y1="79500" x2="10283" y2="83333"/>
                            <a14:backgroundMark x1="7452" y1="46500" x2="6408" y2="49167"/>
                            <a14:backgroundMark x1="91654" y1="27333" x2="97019" y2="43167"/>
                            <a14:backgroundMark x1="97019" y1="43167" x2="97019" y2="44167"/>
                            <a14:backgroundMark x1="90760" y1="81167" x2="93890" y2="73500"/>
                            <a14:backgroundMark x1="93890" y1="73500" x2="94337" y2="73167"/>
                            <a14:backgroundMark x1="92846" y1="73167" x2="91654" y2="78667"/>
                            <a14:backgroundMark x1="93741" y1="72500" x2="93741" y2="72500"/>
                            <a14:backgroundMark x1="92846" y1="73000" x2="94188" y2="70500"/>
                            <a14:backgroundMark x1="89717" y1="82000" x2="90760" y2="77500"/>
                            <a14:backgroundMark x1="89568" y1="81833" x2="92399" y2="77167"/>
                            <a14:backgroundMark x1="93741" y1="71333" x2="94337" y2="68667"/>
                            <a14:backgroundMark x1="92846" y1="72500" x2="95678" y2="67500"/>
                            <a14:backgroundMark x1="93145" y1="71833" x2="93741" y2="69167"/>
                            <a14:backgroundMark x1="88972" y1="83167" x2="89270" y2="80000"/>
                            <a14:backgroundMark x1="89568" y1="81833" x2="90164" y2="79500"/>
                            <a14:backgroundMark x1="88972" y1="82667" x2="90164" y2="791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2674">
                <a:off x="4896763" y="1320167"/>
                <a:ext cx="406675" cy="363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Résultat de recherche d'images pour &quot;MULTITECH&quot;">
                <a:extLst>
                  <a:ext uri="{FF2B5EF4-FFF2-40B4-BE49-F238E27FC236}">
                    <a16:creationId xmlns:a16="http://schemas.microsoft.com/office/drawing/2014/main" id="{DF98FE45-FBF7-4D1B-801A-A007D18DE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8054" r="94183">
                            <a14:foregroundMark x1="8054" y1="55217" x2="14541" y2="69565"/>
                            <a14:foregroundMark x1="60403" y1="52174" x2="82103" y2="46522"/>
                            <a14:foregroundMark x1="65996" y1="36957" x2="67338" y2="56957"/>
                            <a14:foregroundMark x1="63535" y1="40870" x2="65101" y2="64783"/>
                            <a14:foregroundMark x1="65101" y1="64783" x2="77629" y2="64348"/>
                            <a14:foregroundMark x1="77629" y1="64348" x2="87025" y2="51739"/>
                            <a14:foregroundMark x1="87025" y1="51739" x2="80761" y2="33478"/>
                            <a14:foregroundMark x1="80761" y1="33478" x2="80537" y2="33478"/>
                            <a14:foregroundMark x1="70022" y1="12609" x2="46756" y2="10000"/>
                            <a14:foregroundMark x1="46756" y1="10000" x2="43624" y2="13043"/>
                            <a14:foregroundMark x1="67114" y1="31304" x2="54586" y2="40000"/>
                            <a14:foregroundMark x1="54586" y1="40000" x2="62192" y2="56957"/>
                            <a14:foregroundMark x1="62192" y1="56957" x2="65548" y2="54348"/>
                            <a14:foregroundMark x1="68456" y1="43043" x2="80089" y2="48696"/>
                            <a14:foregroundMark x1="80089" y1="48696" x2="82103" y2="53043"/>
                            <a14:foregroundMark x1="86577" y1="46087" x2="74944" y2="35217"/>
                            <a14:foregroundMark x1="74944" y1="35217" x2="68233" y2="35652"/>
                            <a14:foregroundMark x1="83893" y1="39130" x2="91275" y2="67391"/>
                            <a14:foregroundMark x1="78971" y1="52609" x2="63982" y2="57391"/>
                            <a14:foregroundMark x1="93736" y1="68261" x2="94183" y2="682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8477" y="922533"/>
                <a:ext cx="646200" cy="332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9" name="Groupe 408">
            <a:extLst>
              <a:ext uri="{FF2B5EF4-FFF2-40B4-BE49-F238E27FC236}">
                <a16:creationId xmlns:a16="http://schemas.microsoft.com/office/drawing/2014/main" id="{E86506EE-A893-4973-8B59-A4F54A26D405}"/>
              </a:ext>
            </a:extLst>
          </p:cNvPr>
          <p:cNvGrpSpPr/>
          <p:nvPr/>
        </p:nvGrpSpPr>
        <p:grpSpPr>
          <a:xfrm>
            <a:off x="3149871" y="408827"/>
            <a:ext cx="992835" cy="976433"/>
            <a:chOff x="5190375" y="254233"/>
            <a:chExt cx="992835" cy="976433"/>
          </a:xfrm>
        </p:grpSpPr>
        <p:pic>
          <p:nvPicPr>
            <p:cNvPr id="410" name="Image 409">
              <a:extLst>
                <a:ext uri="{FF2B5EF4-FFF2-40B4-BE49-F238E27FC236}">
                  <a16:creationId xmlns:a16="http://schemas.microsoft.com/office/drawing/2014/main" id="{43E17AE9-1E7C-4AB3-9EBA-03D3AE1A3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22" b="89971" l="9926" r="89951">
                          <a14:foregroundMark x1="15319" y1="11919" x2="56005" y2="18459"/>
                          <a14:foregroundMark x1="56005" y1="18459" x2="77451" y2="11192"/>
                          <a14:foregroundMark x1="77451" y1="11192" x2="85784" y2="37936"/>
                          <a14:foregroundMark x1="85784" y1="37936" x2="82475" y2="65407"/>
                          <a14:foregroundMark x1="82475" y1="65407" x2="35662" y2="67151"/>
                          <a14:foregroundMark x1="35662" y1="67151" x2="18260" y2="47965"/>
                          <a14:foregroundMark x1="18260" y1="47965" x2="17647" y2="19913"/>
                          <a14:foregroundMark x1="17647" y1="19913" x2="15319" y2="12500"/>
                          <a14:foregroundMark x1="36397" y1="28052" x2="60172" y2="25436"/>
                          <a14:foregroundMark x1="60172" y1="25436" x2="71078" y2="47238"/>
                          <a14:foregroundMark x1="71078" y1="47238" x2="48284" y2="51744"/>
                          <a14:foregroundMark x1="48284" y1="51744" x2="40931" y2="34157"/>
                          <a14:foregroundMark x1="70466" y1="52326" x2="67647" y2="52326"/>
                          <a14:foregroundMark x1="87500" y1="60320" x2="84069" y2="72529"/>
                          <a14:foregroundMark x1="31250" y1="68459" x2="30637" y2="70494"/>
                          <a14:foregroundMark x1="22672" y1="71802" x2="27328" y2="68459"/>
                          <a14:foregroundMark x1="18137" y1="70494" x2="17034" y2="67733"/>
                          <a14:foregroundMark x1="30147" y1="7122" x2="53799" y2="7267"/>
                          <a14:foregroundMark x1="53799" y1="7267" x2="67034" y2="7122"/>
                          <a14:foregroundMark x1="39828" y1="87936" x2="58578" y2="87355"/>
                          <a14:foregroundMark x1="40319" y1="87936" x2="57966" y2="893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375" y="254233"/>
              <a:ext cx="992835" cy="837096"/>
            </a:xfrm>
            <a:prstGeom prst="rect">
              <a:avLst/>
            </a:prstGeom>
          </p:spPr>
        </p:pic>
        <p:sp>
          <p:nvSpPr>
            <p:cNvPr id="411" name="ZoneTexte 410">
              <a:extLst>
                <a:ext uri="{FF2B5EF4-FFF2-40B4-BE49-F238E27FC236}">
                  <a16:creationId xmlns:a16="http://schemas.microsoft.com/office/drawing/2014/main" id="{BAC09CB9-BE61-4B23-902D-E2DAA5E13C7D}"/>
                </a:ext>
              </a:extLst>
            </p:cNvPr>
            <p:cNvSpPr txBox="1"/>
            <p:nvPr/>
          </p:nvSpPr>
          <p:spPr>
            <a:xfrm>
              <a:off x="5293798" y="984445"/>
              <a:ext cx="7906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cebaSMS02</a:t>
              </a:r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2518216E-9F2B-453D-B027-63ABD217120B}"/>
              </a:ext>
            </a:extLst>
          </p:cNvPr>
          <p:cNvGrpSpPr/>
          <p:nvPr/>
        </p:nvGrpSpPr>
        <p:grpSpPr>
          <a:xfrm>
            <a:off x="3139682" y="1580887"/>
            <a:ext cx="992835" cy="960206"/>
            <a:chOff x="3139682" y="1580887"/>
            <a:chExt cx="992835" cy="960206"/>
          </a:xfrm>
        </p:grpSpPr>
        <p:pic>
          <p:nvPicPr>
            <p:cNvPr id="408" name="Image 407">
              <a:extLst>
                <a:ext uri="{FF2B5EF4-FFF2-40B4-BE49-F238E27FC236}">
                  <a16:creationId xmlns:a16="http://schemas.microsoft.com/office/drawing/2014/main" id="{264AE57C-D44D-4AB7-B081-6B597873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22" b="89971" l="9926" r="89951">
                          <a14:foregroundMark x1="15319" y1="11919" x2="56005" y2="18459"/>
                          <a14:foregroundMark x1="56005" y1="18459" x2="77451" y2="11192"/>
                          <a14:foregroundMark x1="77451" y1="11192" x2="85784" y2="37936"/>
                          <a14:foregroundMark x1="85784" y1="37936" x2="82475" y2="65407"/>
                          <a14:foregroundMark x1="82475" y1="65407" x2="35662" y2="67151"/>
                          <a14:foregroundMark x1="35662" y1="67151" x2="18260" y2="47965"/>
                          <a14:foregroundMark x1="18260" y1="47965" x2="17647" y2="19913"/>
                          <a14:foregroundMark x1="17647" y1="19913" x2="15319" y2="12500"/>
                          <a14:foregroundMark x1="36397" y1="28052" x2="60172" y2="25436"/>
                          <a14:foregroundMark x1="60172" y1="25436" x2="71078" y2="47238"/>
                          <a14:foregroundMark x1="71078" y1="47238" x2="48284" y2="51744"/>
                          <a14:foregroundMark x1="48284" y1="51744" x2="40931" y2="34157"/>
                          <a14:foregroundMark x1="70466" y1="52326" x2="67647" y2="52326"/>
                          <a14:foregroundMark x1="87500" y1="60320" x2="84069" y2="72529"/>
                          <a14:foregroundMark x1="31250" y1="68459" x2="30637" y2="70494"/>
                          <a14:foregroundMark x1="22672" y1="71802" x2="27328" y2="68459"/>
                          <a14:foregroundMark x1="18137" y1="70494" x2="17034" y2="67733"/>
                          <a14:foregroundMark x1="30147" y1="7122" x2="53799" y2="7267"/>
                          <a14:foregroundMark x1="53799" y1="7267" x2="67034" y2="7122"/>
                          <a14:foregroundMark x1="39828" y1="87936" x2="58578" y2="87355"/>
                          <a14:foregroundMark x1="40319" y1="87936" x2="57966" y2="893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9682" y="1580887"/>
              <a:ext cx="992835" cy="837096"/>
            </a:xfrm>
            <a:prstGeom prst="rect">
              <a:avLst/>
            </a:prstGeom>
          </p:spPr>
        </p:pic>
        <p:sp>
          <p:nvSpPr>
            <p:cNvPr id="412" name="ZoneTexte 411">
              <a:extLst>
                <a:ext uri="{FF2B5EF4-FFF2-40B4-BE49-F238E27FC236}">
                  <a16:creationId xmlns:a16="http://schemas.microsoft.com/office/drawing/2014/main" id="{40EB7925-A617-46EE-B48B-A8DCB2C88CDD}"/>
                </a:ext>
              </a:extLst>
            </p:cNvPr>
            <p:cNvSpPr txBox="1"/>
            <p:nvPr/>
          </p:nvSpPr>
          <p:spPr>
            <a:xfrm>
              <a:off x="3388845" y="2294872"/>
              <a:ext cx="5148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HTTPS</a:t>
              </a:r>
            </a:p>
          </p:txBody>
        </p:sp>
      </p:grpSp>
      <p:pic>
        <p:nvPicPr>
          <p:cNvPr id="415" name="Espace réservé pour une image  5" descr="JSON Data Icon – free icons">
            <a:extLst>
              <a:ext uri="{FF2B5EF4-FFF2-40B4-BE49-F238E27FC236}">
                <a16:creationId xmlns:a16="http://schemas.microsoft.com/office/drawing/2014/main" id="{A7E3C556-6494-4549-A1A7-0BFAA125D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25" b="95971" l="7488" r="89684">
                        <a14:foregroundMark x1="26456" y1="8791" x2="56406" y2="11355"/>
                        <a14:foregroundMark x1="56406" y1="11355" x2="62230" y2="19048"/>
                        <a14:foregroundMark x1="62230" y1="19048" x2="63394" y2="25824"/>
                        <a14:foregroundMark x1="7488" y1="50916" x2="8985" y2="61905"/>
                        <a14:foregroundMark x1="39767" y1="59707" x2="39767" y2="59707"/>
                        <a14:foregroundMark x1="25291" y1="93223" x2="25291" y2="93223"/>
                        <a14:foregroundMark x1="64725" y1="17399" x2="72379" y2="26557"/>
                        <a14:foregroundMark x1="71048" y1="24908" x2="78869" y2="35897"/>
                        <a14:foregroundMark x1="79534" y1="37729" x2="79201" y2="56227"/>
                        <a14:foregroundMark x1="78869" y1="76374" x2="78369" y2="85348"/>
                        <a14:foregroundMark x1="78369" y1="85348" x2="77870" y2="86630"/>
                        <a14:foregroundMark x1="74542" y1="93223" x2="67221" y2="95421"/>
                        <a14:foregroundMark x1="67221" y1="95421" x2="38602" y2="95971"/>
                        <a14:backgroundMark x1="37271" y1="54212" x2="35441" y2="55861"/>
                        <a14:backgroundMark x1="25125" y1="53663" x2="22795" y2="53846"/>
                        <a14:backgroundMark x1="13810" y1="53297" x2="15807" y2="54212"/>
                        <a14:backgroundMark x1="8153" y1="64286" x2="8153" y2="6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521" y="1830617"/>
            <a:ext cx="432915" cy="393297"/>
          </a:xfrm>
          <a:prstGeom prst="rect">
            <a:avLst/>
          </a:prstGeom>
        </p:spPr>
      </p:pic>
      <p:sp>
        <p:nvSpPr>
          <p:cNvPr id="427" name="Rectangle : coins arrondis 426">
            <a:extLst>
              <a:ext uri="{FF2B5EF4-FFF2-40B4-BE49-F238E27FC236}">
                <a16:creationId xmlns:a16="http://schemas.microsoft.com/office/drawing/2014/main" id="{25EEB673-4A2D-4A79-B3B8-85DADD155335}"/>
              </a:ext>
            </a:extLst>
          </p:cNvPr>
          <p:cNvSpPr/>
          <p:nvPr/>
        </p:nvSpPr>
        <p:spPr>
          <a:xfrm>
            <a:off x="3135698" y="265911"/>
            <a:ext cx="2342104" cy="537107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29" name="Rectangle : coins arrondis 428">
            <a:extLst>
              <a:ext uri="{FF2B5EF4-FFF2-40B4-BE49-F238E27FC236}">
                <a16:creationId xmlns:a16="http://schemas.microsoft.com/office/drawing/2014/main" id="{569606B3-8BD0-4D9D-BF16-13590E2962C6}"/>
              </a:ext>
            </a:extLst>
          </p:cNvPr>
          <p:cNvSpPr/>
          <p:nvPr/>
        </p:nvSpPr>
        <p:spPr>
          <a:xfrm>
            <a:off x="5700138" y="276390"/>
            <a:ext cx="3285964" cy="2671419"/>
          </a:xfrm>
          <a:prstGeom prst="roundRect">
            <a:avLst>
              <a:gd name="adj" fmla="val 11319"/>
            </a:avLst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38" name="ZoneTexte 437">
            <a:extLst>
              <a:ext uri="{FF2B5EF4-FFF2-40B4-BE49-F238E27FC236}">
                <a16:creationId xmlns:a16="http://schemas.microsoft.com/office/drawing/2014/main" id="{4E5E658B-BE1E-48C6-AE3A-A62C814E9B77}"/>
              </a:ext>
            </a:extLst>
          </p:cNvPr>
          <p:cNvSpPr txBox="1"/>
          <p:nvPr/>
        </p:nvSpPr>
        <p:spPr>
          <a:xfrm>
            <a:off x="8324374" y="31600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BDD</a:t>
            </a:r>
          </a:p>
        </p:txBody>
      </p:sp>
      <p:grpSp>
        <p:nvGrpSpPr>
          <p:cNvPr id="505" name="Groupe 504">
            <a:extLst>
              <a:ext uri="{FF2B5EF4-FFF2-40B4-BE49-F238E27FC236}">
                <a16:creationId xmlns:a16="http://schemas.microsoft.com/office/drawing/2014/main" id="{BB1E1756-25E0-4E0F-A4E4-20FD9B639816}"/>
              </a:ext>
            </a:extLst>
          </p:cNvPr>
          <p:cNvGrpSpPr/>
          <p:nvPr/>
        </p:nvGrpSpPr>
        <p:grpSpPr>
          <a:xfrm>
            <a:off x="6593358" y="4402534"/>
            <a:ext cx="1549490" cy="1313726"/>
            <a:chOff x="6593358" y="4402534"/>
            <a:chExt cx="1549490" cy="1313726"/>
          </a:xfrm>
        </p:grpSpPr>
        <p:grpSp>
          <p:nvGrpSpPr>
            <p:cNvPr id="419" name="Groupe 418">
              <a:extLst>
                <a:ext uri="{FF2B5EF4-FFF2-40B4-BE49-F238E27FC236}">
                  <a16:creationId xmlns:a16="http://schemas.microsoft.com/office/drawing/2014/main" id="{BABFA267-9AD2-4450-BA93-251C7999CF5A}"/>
                </a:ext>
              </a:extLst>
            </p:cNvPr>
            <p:cNvGrpSpPr/>
            <p:nvPr/>
          </p:nvGrpSpPr>
          <p:grpSpPr>
            <a:xfrm>
              <a:off x="6864123" y="4627620"/>
              <a:ext cx="992835" cy="951452"/>
              <a:chOff x="5190375" y="254233"/>
              <a:chExt cx="992835" cy="951452"/>
            </a:xfrm>
          </p:grpSpPr>
          <p:pic>
            <p:nvPicPr>
              <p:cNvPr id="424" name="Image 423">
                <a:extLst>
                  <a:ext uri="{FF2B5EF4-FFF2-40B4-BE49-F238E27FC236}">
                    <a16:creationId xmlns:a16="http://schemas.microsoft.com/office/drawing/2014/main" id="{8D98ADDA-6E32-4E27-A3C9-9460F497E7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0375" y="254233"/>
                <a:ext cx="992835" cy="837096"/>
              </a:xfrm>
              <a:prstGeom prst="rect">
                <a:avLst/>
              </a:prstGeom>
            </p:spPr>
          </p:pic>
          <p:sp>
            <p:nvSpPr>
              <p:cNvPr id="426" name="ZoneTexte 425">
                <a:extLst>
                  <a:ext uri="{FF2B5EF4-FFF2-40B4-BE49-F238E27FC236}">
                    <a16:creationId xmlns:a16="http://schemas.microsoft.com/office/drawing/2014/main" id="{AEB1DC92-911C-4FD6-B9F0-267ED1B362E7}"/>
                  </a:ext>
                </a:extLst>
              </p:cNvPr>
              <p:cNvSpPr txBox="1"/>
              <p:nvPr/>
            </p:nvSpPr>
            <p:spPr>
              <a:xfrm>
                <a:off x="5296300" y="959464"/>
                <a:ext cx="7857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cebaweb01</a:t>
                </a:r>
              </a:p>
            </p:txBody>
          </p:sp>
        </p:grpSp>
        <p:sp>
          <p:nvSpPr>
            <p:cNvPr id="434" name="Rectangle : coins arrondis 433">
              <a:extLst>
                <a:ext uri="{FF2B5EF4-FFF2-40B4-BE49-F238E27FC236}">
                  <a16:creationId xmlns:a16="http://schemas.microsoft.com/office/drawing/2014/main" id="{65F3B810-7610-479C-92ED-BCF01E89E13B}"/>
                </a:ext>
              </a:extLst>
            </p:cNvPr>
            <p:cNvSpPr/>
            <p:nvPr/>
          </p:nvSpPr>
          <p:spPr>
            <a:xfrm>
              <a:off x="6593358" y="4457378"/>
              <a:ext cx="1534367" cy="1258882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40" name="ZoneTexte 439">
              <a:extLst>
                <a:ext uri="{FF2B5EF4-FFF2-40B4-BE49-F238E27FC236}">
                  <a16:creationId xmlns:a16="http://schemas.microsoft.com/office/drawing/2014/main" id="{15FF2F61-026D-4EEB-8F96-90F01D6826E6}"/>
                </a:ext>
              </a:extLst>
            </p:cNvPr>
            <p:cNvSpPr txBox="1"/>
            <p:nvPr/>
          </p:nvSpPr>
          <p:spPr>
            <a:xfrm>
              <a:off x="7515753" y="4402534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WEB</a:t>
              </a:r>
            </a:p>
          </p:txBody>
        </p:sp>
      </p:grpSp>
      <p:grpSp>
        <p:nvGrpSpPr>
          <p:cNvPr id="504" name="Groupe 503">
            <a:extLst>
              <a:ext uri="{FF2B5EF4-FFF2-40B4-BE49-F238E27FC236}">
                <a16:creationId xmlns:a16="http://schemas.microsoft.com/office/drawing/2014/main" id="{AEFEBADB-A865-453E-9A7C-E04E3147A57E}"/>
              </a:ext>
            </a:extLst>
          </p:cNvPr>
          <p:cNvGrpSpPr/>
          <p:nvPr/>
        </p:nvGrpSpPr>
        <p:grpSpPr>
          <a:xfrm>
            <a:off x="5652137" y="2979883"/>
            <a:ext cx="1554715" cy="1336306"/>
            <a:chOff x="6593358" y="3017878"/>
            <a:chExt cx="1554715" cy="1336306"/>
          </a:xfrm>
        </p:grpSpPr>
        <p:grpSp>
          <p:nvGrpSpPr>
            <p:cNvPr id="416" name="Groupe 415">
              <a:extLst>
                <a:ext uri="{FF2B5EF4-FFF2-40B4-BE49-F238E27FC236}">
                  <a16:creationId xmlns:a16="http://schemas.microsoft.com/office/drawing/2014/main" id="{0541A8BE-3E42-4EF4-9691-80CC5240AAA8}"/>
                </a:ext>
              </a:extLst>
            </p:cNvPr>
            <p:cNvGrpSpPr/>
            <p:nvPr/>
          </p:nvGrpSpPr>
          <p:grpSpPr>
            <a:xfrm>
              <a:off x="6846702" y="3262536"/>
              <a:ext cx="992835" cy="951452"/>
              <a:chOff x="5190375" y="254233"/>
              <a:chExt cx="992835" cy="951452"/>
            </a:xfrm>
          </p:grpSpPr>
          <p:pic>
            <p:nvPicPr>
              <p:cNvPr id="417" name="Image 416">
                <a:extLst>
                  <a:ext uri="{FF2B5EF4-FFF2-40B4-BE49-F238E27FC236}">
                    <a16:creationId xmlns:a16="http://schemas.microsoft.com/office/drawing/2014/main" id="{A9354234-8112-488E-89CD-DB9996553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0375" y="254233"/>
                <a:ext cx="992835" cy="837096"/>
              </a:xfrm>
              <a:prstGeom prst="rect">
                <a:avLst/>
              </a:prstGeom>
            </p:spPr>
          </p:pic>
          <p:sp>
            <p:nvSpPr>
              <p:cNvPr id="418" name="ZoneTexte 417">
                <a:extLst>
                  <a:ext uri="{FF2B5EF4-FFF2-40B4-BE49-F238E27FC236}">
                    <a16:creationId xmlns:a16="http://schemas.microsoft.com/office/drawing/2014/main" id="{C8F34B72-D5B3-45C0-9F6F-25A5B6719EE9}"/>
                  </a:ext>
                </a:extLst>
              </p:cNvPr>
              <p:cNvSpPr txBox="1"/>
              <p:nvPr/>
            </p:nvSpPr>
            <p:spPr>
              <a:xfrm>
                <a:off x="5296300" y="959464"/>
                <a:ext cx="75533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cebageo01</a:t>
                </a:r>
              </a:p>
            </p:txBody>
          </p:sp>
        </p:grpSp>
        <p:sp>
          <p:nvSpPr>
            <p:cNvPr id="433" name="Rectangle : coins arrondis 432">
              <a:extLst>
                <a:ext uri="{FF2B5EF4-FFF2-40B4-BE49-F238E27FC236}">
                  <a16:creationId xmlns:a16="http://schemas.microsoft.com/office/drawing/2014/main" id="{E99E1A94-9BEF-475D-8AC9-AA8BFF23FD6A}"/>
                </a:ext>
              </a:extLst>
            </p:cNvPr>
            <p:cNvSpPr/>
            <p:nvPr/>
          </p:nvSpPr>
          <p:spPr>
            <a:xfrm>
              <a:off x="6593358" y="3095302"/>
              <a:ext cx="1534367" cy="1258882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41" name="ZoneTexte 440">
              <a:extLst>
                <a:ext uri="{FF2B5EF4-FFF2-40B4-BE49-F238E27FC236}">
                  <a16:creationId xmlns:a16="http://schemas.microsoft.com/office/drawing/2014/main" id="{051562F5-1119-41C2-A32F-047D84B1601A}"/>
                </a:ext>
              </a:extLst>
            </p:cNvPr>
            <p:cNvSpPr txBox="1"/>
            <p:nvPr/>
          </p:nvSpPr>
          <p:spPr>
            <a:xfrm>
              <a:off x="6934856" y="3017878"/>
              <a:ext cx="1213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Stack carto</a:t>
              </a:r>
            </a:p>
          </p:txBody>
        </p:sp>
      </p:grpSp>
      <p:grpSp>
        <p:nvGrpSpPr>
          <p:cNvPr id="446" name="Groupe 445">
            <a:extLst>
              <a:ext uri="{FF2B5EF4-FFF2-40B4-BE49-F238E27FC236}">
                <a16:creationId xmlns:a16="http://schemas.microsoft.com/office/drawing/2014/main" id="{2DB03618-D75D-47B4-905E-B401CD2F3432}"/>
              </a:ext>
            </a:extLst>
          </p:cNvPr>
          <p:cNvGrpSpPr/>
          <p:nvPr/>
        </p:nvGrpSpPr>
        <p:grpSpPr>
          <a:xfrm>
            <a:off x="7329487" y="2979883"/>
            <a:ext cx="1549490" cy="1336306"/>
            <a:chOff x="6593358" y="3017878"/>
            <a:chExt cx="1549490" cy="1336306"/>
          </a:xfrm>
        </p:grpSpPr>
        <p:grpSp>
          <p:nvGrpSpPr>
            <p:cNvPr id="507" name="Groupe 506">
              <a:extLst>
                <a:ext uri="{FF2B5EF4-FFF2-40B4-BE49-F238E27FC236}">
                  <a16:creationId xmlns:a16="http://schemas.microsoft.com/office/drawing/2014/main" id="{D03C345E-F941-4B13-9B69-5508A7CC8A9D}"/>
                </a:ext>
              </a:extLst>
            </p:cNvPr>
            <p:cNvGrpSpPr/>
            <p:nvPr/>
          </p:nvGrpSpPr>
          <p:grpSpPr>
            <a:xfrm>
              <a:off x="6846702" y="3262536"/>
              <a:ext cx="992835" cy="960819"/>
              <a:chOff x="5190375" y="254233"/>
              <a:chExt cx="992835" cy="960819"/>
            </a:xfrm>
          </p:grpSpPr>
          <p:pic>
            <p:nvPicPr>
              <p:cNvPr id="510" name="Image 509">
                <a:extLst>
                  <a:ext uri="{FF2B5EF4-FFF2-40B4-BE49-F238E27FC236}">
                    <a16:creationId xmlns:a16="http://schemas.microsoft.com/office/drawing/2014/main" id="{2DF27E2E-F709-4FCB-8434-7B396317E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0375" y="254233"/>
                <a:ext cx="992835" cy="837096"/>
              </a:xfrm>
              <a:prstGeom prst="rect">
                <a:avLst/>
              </a:prstGeom>
            </p:spPr>
          </p:pic>
          <p:sp>
            <p:nvSpPr>
              <p:cNvPr id="511" name="ZoneTexte 510">
                <a:extLst>
                  <a:ext uri="{FF2B5EF4-FFF2-40B4-BE49-F238E27FC236}">
                    <a16:creationId xmlns:a16="http://schemas.microsoft.com/office/drawing/2014/main" id="{501FE857-28D5-4D3B-9E5A-A6C4F9672D53}"/>
                  </a:ext>
                </a:extLst>
              </p:cNvPr>
              <p:cNvSpPr txBox="1"/>
              <p:nvPr/>
            </p:nvSpPr>
            <p:spPr>
              <a:xfrm>
                <a:off x="5400979" y="968831"/>
                <a:ext cx="56297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Backup</a:t>
                </a:r>
              </a:p>
            </p:txBody>
          </p:sp>
        </p:grpSp>
        <p:sp>
          <p:nvSpPr>
            <p:cNvPr id="508" name="Rectangle : coins arrondis 507">
              <a:extLst>
                <a:ext uri="{FF2B5EF4-FFF2-40B4-BE49-F238E27FC236}">
                  <a16:creationId xmlns:a16="http://schemas.microsoft.com/office/drawing/2014/main" id="{8D70D1DA-8F13-4513-9B46-A0DC83F91C5C}"/>
                </a:ext>
              </a:extLst>
            </p:cNvPr>
            <p:cNvSpPr/>
            <p:nvPr/>
          </p:nvSpPr>
          <p:spPr>
            <a:xfrm>
              <a:off x="6593358" y="3095302"/>
              <a:ext cx="1534367" cy="1258882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09" name="ZoneTexte 508">
              <a:extLst>
                <a:ext uri="{FF2B5EF4-FFF2-40B4-BE49-F238E27FC236}">
                  <a16:creationId xmlns:a16="http://schemas.microsoft.com/office/drawing/2014/main" id="{0839B0C4-635E-4EAA-8F8C-3ECD0D27CDA1}"/>
                </a:ext>
              </a:extLst>
            </p:cNvPr>
            <p:cNvSpPr txBox="1"/>
            <p:nvPr/>
          </p:nvSpPr>
          <p:spPr>
            <a:xfrm>
              <a:off x="7279855" y="3017878"/>
              <a:ext cx="862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Backup</a:t>
              </a:r>
            </a:p>
          </p:txBody>
        </p:sp>
      </p:grpSp>
      <p:grpSp>
        <p:nvGrpSpPr>
          <p:cNvPr id="448" name="Groupe 447">
            <a:extLst>
              <a:ext uri="{FF2B5EF4-FFF2-40B4-BE49-F238E27FC236}">
                <a16:creationId xmlns:a16="http://schemas.microsoft.com/office/drawing/2014/main" id="{C3589F75-82F9-4359-BCDD-3C105CD4055B}"/>
              </a:ext>
            </a:extLst>
          </p:cNvPr>
          <p:cNvGrpSpPr/>
          <p:nvPr/>
        </p:nvGrpSpPr>
        <p:grpSpPr>
          <a:xfrm>
            <a:off x="7155767" y="407263"/>
            <a:ext cx="1280263" cy="1610557"/>
            <a:chOff x="7155767" y="407263"/>
            <a:chExt cx="1280263" cy="1610557"/>
          </a:xfrm>
        </p:grpSpPr>
        <p:grpSp>
          <p:nvGrpSpPr>
            <p:cNvPr id="529" name="Groupe 528">
              <a:extLst>
                <a:ext uri="{FF2B5EF4-FFF2-40B4-BE49-F238E27FC236}">
                  <a16:creationId xmlns:a16="http://schemas.microsoft.com/office/drawing/2014/main" id="{8D340D8C-CEEC-453C-8372-BD61CD5B56D2}"/>
                </a:ext>
              </a:extLst>
            </p:cNvPr>
            <p:cNvGrpSpPr/>
            <p:nvPr/>
          </p:nvGrpSpPr>
          <p:grpSpPr>
            <a:xfrm>
              <a:off x="7155767" y="407263"/>
              <a:ext cx="1128044" cy="1300140"/>
              <a:chOff x="7299713" y="886704"/>
              <a:chExt cx="1128044" cy="1300140"/>
            </a:xfrm>
          </p:grpSpPr>
          <p:pic>
            <p:nvPicPr>
              <p:cNvPr id="537" name="Image 536">
                <a:extLst>
                  <a:ext uri="{FF2B5EF4-FFF2-40B4-BE49-F238E27FC236}">
                    <a16:creationId xmlns:a16="http://schemas.microsoft.com/office/drawing/2014/main" id="{A5230C5A-F9E1-474C-B8C1-1C1D8376F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9713" y="886704"/>
                <a:ext cx="992835" cy="837096"/>
              </a:xfrm>
              <a:prstGeom prst="rect">
                <a:avLst/>
              </a:prstGeom>
            </p:spPr>
          </p:pic>
          <p:sp>
            <p:nvSpPr>
              <p:cNvPr id="538" name="ZoneTexte 537">
                <a:extLst>
                  <a:ext uri="{FF2B5EF4-FFF2-40B4-BE49-F238E27FC236}">
                    <a16:creationId xmlns:a16="http://schemas.microsoft.com/office/drawing/2014/main" id="{118FBA5F-0014-4A00-A793-3879D73C68EC}"/>
                  </a:ext>
                </a:extLst>
              </p:cNvPr>
              <p:cNvSpPr txBox="1"/>
              <p:nvPr/>
            </p:nvSpPr>
            <p:spPr>
              <a:xfrm>
                <a:off x="7680437" y="1940623"/>
                <a:ext cx="7473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cebaELK01</a:t>
                </a:r>
              </a:p>
            </p:txBody>
          </p:sp>
        </p:grpSp>
        <p:grpSp>
          <p:nvGrpSpPr>
            <p:cNvPr id="502" name="Groupe 501">
              <a:extLst>
                <a:ext uri="{FF2B5EF4-FFF2-40B4-BE49-F238E27FC236}">
                  <a16:creationId xmlns:a16="http://schemas.microsoft.com/office/drawing/2014/main" id="{F79A29DA-D8D7-4822-892F-DC4BFA52CD4F}"/>
                </a:ext>
              </a:extLst>
            </p:cNvPr>
            <p:cNvGrpSpPr/>
            <p:nvPr/>
          </p:nvGrpSpPr>
          <p:grpSpPr>
            <a:xfrm>
              <a:off x="7290795" y="569955"/>
              <a:ext cx="1145235" cy="989496"/>
              <a:chOff x="6391700" y="4827264"/>
              <a:chExt cx="1145235" cy="989496"/>
            </a:xfrm>
          </p:grpSpPr>
          <p:pic>
            <p:nvPicPr>
              <p:cNvPr id="534" name="Image 533">
                <a:extLst>
                  <a:ext uri="{FF2B5EF4-FFF2-40B4-BE49-F238E27FC236}">
                    <a16:creationId xmlns:a16="http://schemas.microsoft.com/office/drawing/2014/main" id="{610E7389-A051-4DFF-A0D1-743F0D41F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700" y="4827264"/>
                <a:ext cx="992835" cy="837096"/>
              </a:xfrm>
              <a:prstGeom prst="rect">
                <a:avLst/>
              </a:prstGeom>
            </p:spPr>
          </p:pic>
          <p:pic>
            <p:nvPicPr>
              <p:cNvPr id="547" name="Image 546">
                <a:extLst>
                  <a:ext uri="{FF2B5EF4-FFF2-40B4-BE49-F238E27FC236}">
                    <a16:creationId xmlns:a16="http://schemas.microsoft.com/office/drawing/2014/main" id="{6F8A9A3B-BFC5-4A02-B6D5-D923BA713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122" b="89971" l="9926" r="89951">
                            <a14:foregroundMark x1="15319" y1="11919" x2="56005" y2="18459"/>
                            <a14:foregroundMark x1="56005" y1="18459" x2="77451" y2="11192"/>
                            <a14:foregroundMark x1="77451" y1="11192" x2="85784" y2="37936"/>
                            <a14:foregroundMark x1="85784" y1="37936" x2="82475" y2="65407"/>
                            <a14:foregroundMark x1="82475" y1="65407" x2="35662" y2="67151"/>
                            <a14:foregroundMark x1="35662" y1="67151" x2="18260" y2="47965"/>
                            <a14:foregroundMark x1="18260" y1="47965" x2="17647" y2="19913"/>
                            <a14:foregroundMark x1="17647" y1="19913" x2="15319" y2="12500"/>
                            <a14:foregroundMark x1="36397" y1="28052" x2="60172" y2="25436"/>
                            <a14:foregroundMark x1="60172" y1="25436" x2="71078" y2="47238"/>
                            <a14:foregroundMark x1="71078" y1="47238" x2="48284" y2="51744"/>
                            <a14:foregroundMark x1="48284" y1="51744" x2="40931" y2="34157"/>
                            <a14:foregroundMark x1="70466" y1="52326" x2="67647" y2="52326"/>
                            <a14:foregroundMark x1="87500" y1="60320" x2="84069" y2="72529"/>
                            <a14:foregroundMark x1="31250" y1="68459" x2="30637" y2="70494"/>
                            <a14:foregroundMark x1="22672" y1="71802" x2="27328" y2="68459"/>
                            <a14:foregroundMark x1="18137" y1="70494" x2="17034" y2="67733"/>
                            <a14:foregroundMark x1="30147" y1="7122" x2="53799" y2="7267"/>
                            <a14:foregroundMark x1="53799" y1="7267" x2="67034" y2="7122"/>
                            <a14:foregroundMark x1="39828" y1="87936" x2="58578" y2="87355"/>
                            <a14:foregroundMark x1="40319" y1="87936" x2="57966" y2="893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4100" y="4979664"/>
                <a:ext cx="992835" cy="837096"/>
              </a:xfrm>
              <a:prstGeom prst="rect">
                <a:avLst/>
              </a:prstGeom>
            </p:spPr>
          </p:pic>
        </p:grpSp>
        <p:sp>
          <p:nvSpPr>
            <p:cNvPr id="512" name="ZoneTexte 511">
              <a:extLst>
                <a:ext uri="{FF2B5EF4-FFF2-40B4-BE49-F238E27FC236}">
                  <a16:creationId xmlns:a16="http://schemas.microsoft.com/office/drawing/2014/main" id="{53B45EAF-4BA3-45E4-A768-0E38F805EDA8}"/>
                </a:ext>
              </a:extLst>
            </p:cNvPr>
            <p:cNvSpPr txBox="1"/>
            <p:nvPr/>
          </p:nvSpPr>
          <p:spPr>
            <a:xfrm>
              <a:off x="7536310" y="1617710"/>
              <a:ext cx="747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cebaELK02</a:t>
              </a:r>
            </a:p>
            <a:p>
              <a:r>
                <a:rPr lang="fr-FR" sz="1000" dirty="0"/>
                <a:t>cebaELK03</a:t>
              </a:r>
            </a:p>
          </p:txBody>
        </p:sp>
      </p:grpSp>
      <p:sp>
        <p:nvSpPr>
          <p:cNvPr id="513" name="ZoneTexte 512">
            <a:extLst>
              <a:ext uri="{FF2B5EF4-FFF2-40B4-BE49-F238E27FC236}">
                <a16:creationId xmlns:a16="http://schemas.microsoft.com/office/drawing/2014/main" id="{F882739B-23D6-4051-B5DF-856A7A19EB26}"/>
              </a:ext>
            </a:extLst>
          </p:cNvPr>
          <p:cNvSpPr txBox="1"/>
          <p:nvPr/>
        </p:nvSpPr>
        <p:spPr>
          <a:xfrm>
            <a:off x="4472454" y="303449"/>
            <a:ext cx="938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Collecte</a:t>
            </a:r>
          </a:p>
        </p:txBody>
      </p:sp>
      <p:sp>
        <p:nvSpPr>
          <p:cNvPr id="514" name="ZoneTexte 513">
            <a:extLst>
              <a:ext uri="{FF2B5EF4-FFF2-40B4-BE49-F238E27FC236}">
                <a16:creationId xmlns:a16="http://schemas.microsoft.com/office/drawing/2014/main" id="{8C24540C-1442-49A5-9FA5-DF8313512E9A}"/>
              </a:ext>
            </a:extLst>
          </p:cNvPr>
          <p:cNvSpPr txBox="1"/>
          <p:nvPr/>
        </p:nvSpPr>
        <p:spPr>
          <a:xfrm>
            <a:off x="3309919" y="5343884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/>
              <a:t>cebasms01 (machine de tests)</a:t>
            </a:r>
            <a:endParaRPr lang="fr-FR" sz="1000" dirty="0"/>
          </a:p>
        </p:txBody>
      </p:sp>
      <p:pic>
        <p:nvPicPr>
          <p:cNvPr id="283" name="Image 282">
            <a:extLst>
              <a:ext uri="{FF2B5EF4-FFF2-40B4-BE49-F238E27FC236}">
                <a16:creationId xmlns:a16="http://schemas.microsoft.com/office/drawing/2014/main" id="{F9F0F588-B5AF-43AA-A20B-B072B3F207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22" b="89971" l="9926" r="89951">
                        <a14:foregroundMark x1="15319" y1="11919" x2="56005" y2="18459"/>
                        <a14:foregroundMark x1="56005" y1="18459" x2="77451" y2="11192"/>
                        <a14:foregroundMark x1="77451" y1="11192" x2="85784" y2="37936"/>
                        <a14:foregroundMark x1="85784" y1="37936" x2="82475" y2="65407"/>
                        <a14:foregroundMark x1="82475" y1="65407" x2="35662" y2="67151"/>
                        <a14:foregroundMark x1="35662" y1="67151" x2="18260" y2="47965"/>
                        <a14:foregroundMark x1="18260" y1="47965" x2="17647" y2="19913"/>
                        <a14:foregroundMark x1="17647" y1="19913" x2="15319" y2="12500"/>
                        <a14:foregroundMark x1="36397" y1="28052" x2="60172" y2="25436"/>
                        <a14:foregroundMark x1="60172" y1="25436" x2="71078" y2="47238"/>
                        <a14:foregroundMark x1="71078" y1="47238" x2="48284" y2="51744"/>
                        <a14:foregroundMark x1="48284" y1="51744" x2="40931" y2="34157"/>
                        <a14:foregroundMark x1="70466" y1="52326" x2="67647" y2="52326"/>
                        <a14:foregroundMark x1="87500" y1="60320" x2="84069" y2="72529"/>
                        <a14:foregroundMark x1="31250" y1="68459" x2="30637" y2="70494"/>
                        <a14:foregroundMark x1="22672" y1="71802" x2="27328" y2="68459"/>
                        <a14:foregroundMark x1="18137" y1="70494" x2="17034" y2="67733"/>
                        <a14:foregroundMark x1="30147" y1="7122" x2="53799" y2="7267"/>
                        <a14:foregroundMark x1="53799" y1="7267" x2="67034" y2="7122"/>
                        <a14:foregroundMark x1="39828" y1="87936" x2="58578" y2="87355"/>
                        <a14:foregroundMark x1="40319" y1="87936" x2="57966" y2="89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9" y="4618049"/>
            <a:ext cx="992835" cy="837096"/>
          </a:xfrm>
          <a:prstGeom prst="rect">
            <a:avLst/>
          </a:prstGeom>
        </p:spPr>
      </p:pic>
      <p:sp>
        <p:nvSpPr>
          <p:cNvPr id="284" name="ZoneTexte 283">
            <a:extLst>
              <a:ext uri="{FF2B5EF4-FFF2-40B4-BE49-F238E27FC236}">
                <a16:creationId xmlns:a16="http://schemas.microsoft.com/office/drawing/2014/main" id="{D434BC7C-75EA-4369-AD21-16DDA0679D9C}"/>
              </a:ext>
            </a:extLst>
          </p:cNvPr>
          <p:cNvSpPr txBox="1"/>
          <p:nvPr/>
        </p:nvSpPr>
        <p:spPr>
          <a:xfrm>
            <a:off x="3789802" y="4414227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cebalora01</a:t>
            </a:r>
          </a:p>
        </p:txBody>
      </p:sp>
      <p:sp>
        <p:nvSpPr>
          <p:cNvPr id="286" name="ZoneTexte 285">
            <a:extLst>
              <a:ext uri="{FF2B5EF4-FFF2-40B4-BE49-F238E27FC236}">
                <a16:creationId xmlns:a16="http://schemas.microsoft.com/office/drawing/2014/main" id="{3E9B73B9-F372-4AAD-8634-6378DF25EF85}"/>
              </a:ext>
            </a:extLst>
          </p:cNvPr>
          <p:cNvSpPr txBox="1"/>
          <p:nvPr/>
        </p:nvSpPr>
        <p:spPr>
          <a:xfrm>
            <a:off x="2347019" y="4377648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cebaant01</a:t>
            </a:r>
          </a:p>
        </p:txBody>
      </p:sp>
      <p:sp>
        <p:nvSpPr>
          <p:cNvPr id="296" name="Flèche : droite 295">
            <a:extLst>
              <a:ext uri="{FF2B5EF4-FFF2-40B4-BE49-F238E27FC236}">
                <a16:creationId xmlns:a16="http://schemas.microsoft.com/office/drawing/2014/main" id="{E1C279E8-544B-4A31-B1DE-8F972F1A15B0}"/>
              </a:ext>
            </a:extLst>
          </p:cNvPr>
          <p:cNvSpPr/>
          <p:nvPr/>
        </p:nvSpPr>
        <p:spPr>
          <a:xfrm>
            <a:off x="981914" y="2510268"/>
            <a:ext cx="2029972" cy="148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56" name="Groupe 455">
            <a:extLst>
              <a:ext uri="{FF2B5EF4-FFF2-40B4-BE49-F238E27FC236}">
                <a16:creationId xmlns:a16="http://schemas.microsoft.com/office/drawing/2014/main" id="{05C7C05C-D368-4BF4-B91D-3A834DCBA9C0}"/>
              </a:ext>
            </a:extLst>
          </p:cNvPr>
          <p:cNvGrpSpPr/>
          <p:nvPr/>
        </p:nvGrpSpPr>
        <p:grpSpPr>
          <a:xfrm>
            <a:off x="139515" y="1623156"/>
            <a:ext cx="773465" cy="1935244"/>
            <a:chOff x="341004" y="2750559"/>
            <a:chExt cx="773465" cy="1935244"/>
          </a:xfrm>
        </p:grpSpPr>
        <p:grpSp>
          <p:nvGrpSpPr>
            <p:cNvPr id="452" name="Groupe 451">
              <a:extLst>
                <a:ext uri="{FF2B5EF4-FFF2-40B4-BE49-F238E27FC236}">
                  <a16:creationId xmlns:a16="http://schemas.microsoft.com/office/drawing/2014/main" id="{80606041-8A99-4F6C-AE0A-CD34851978DF}"/>
                </a:ext>
              </a:extLst>
            </p:cNvPr>
            <p:cNvGrpSpPr/>
            <p:nvPr/>
          </p:nvGrpSpPr>
          <p:grpSpPr>
            <a:xfrm>
              <a:off x="341004" y="2886999"/>
              <a:ext cx="605107" cy="1784774"/>
              <a:chOff x="448346" y="2757075"/>
              <a:chExt cx="605107" cy="1784774"/>
            </a:xfrm>
          </p:grpSpPr>
          <p:sp>
            <p:nvSpPr>
              <p:cNvPr id="288" name="Nuage 287">
                <a:extLst>
                  <a:ext uri="{FF2B5EF4-FFF2-40B4-BE49-F238E27FC236}">
                    <a16:creationId xmlns:a16="http://schemas.microsoft.com/office/drawing/2014/main" id="{05C70436-14F4-4E96-B56E-A8B7C5D30CF6}"/>
                  </a:ext>
                </a:extLst>
              </p:cNvPr>
              <p:cNvSpPr/>
              <p:nvPr/>
            </p:nvSpPr>
            <p:spPr>
              <a:xfrm rot="11023267">
                <a:off x="448346" y="2757075"/>
                <a:ext cx="600267" cy="541462"/>
              </a:xfrm>
              <a:prstGeom prst="cloud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grpSp>
            <p:nvGrpSpPr>
              <p:cNvPr id="451" name="Groupe 450">
                <a:extLst>
                  <a:ext uri="{FF2B5EF4-FFF2-40B4-BE49-F238E27FC236}">
                    <a16:creationId xmlns:a16="http://schemas.microsoft.com/office/drawing/2014/main" id="{9316F579-D246-4D96-A265-A7087E1683DC}"/>
                  </a:ext>
                </a:extLst>
              </p:cNvPr>
              <p:cNvGrpSpPr/>
              <p:nvPr/>
            </p:nvGrpSpPr>
            <p:grpSpPr>
              <a:xfrm>
                <a:off x="470027" y="2918178"/>
                <a:ext cx="583426" cy="1623671"/>
                <a:chOff x="470027" y="2918178"/>
                <a:chExt cx="583426" cy="1623671"/>
              </a:xfrm>
            </p:grpSpPr>
            <p:pic>
              <p:nvPicPr>
                <p:cNvPr id="289" name="Image 288">
                  <a:extLst>
                    <a:ext uri="{FF2B5EF4-FFF2-40B4-BE49-F238E27FC236}">
                      <a16:creationId xmlns:a16="http://schemas.microsoft.com/office/drawing/2014/main" id="{1B7FA9B1-8592-4715-BD0E-1F8ACBDF45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BEBA8EAE-BF5A-486C-A8C5-ECC9F3942E4B}">
                      <a14:imgProps xmlns:a14="http://schemas.microsoft.com/office/drawing/2010/main">
                        <a14:imgLayer r:embed="rId21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365" y="3443172"/>
                  <a:ext cx="326136" cy="339916"/>
                </a:xfrm>
                <a:prstGeom prst="rect">
                  <a:avLst/>
                </a:prstGeom>
              </p:spPr>
            </p:pic>
            <p:pic>
              <p:nvPicPr>
                <p:cNvPr id="290" name="Image 289">
                  <a:extLst>
                    <a:ext uri="{FF2B5EF4-FFF2-40B4-BE49-F238E27FC236}">
                      <a16:creationId xmlns:a16="http://schemas.microsoft.com/office/drawing/2014/main" id="{8249621F-6B4F-4D2C-A3C3-38D17F9866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BEBA8EAE-BF5A-486C-A8C5-ECC9F3942E4B}">
                      <a14:imgProps xmlns:a14="http://schemas.microsoft.com/office/drawing/2010/main">
                        <a14:imgLayer r:embed="rId21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827" y="3495215"/>
                  <a:ext cx="326136" cy="339916"/>
                </a:xfrm>
                <a:prstGeom prst="rect">
                  <a:avLst/>
                </a:prstGeom>
              </p:spPr>
            </p:pic>
            <p:pic>
              <p:nvPicPr>
                <p:cNvPr id="291" name="Image 290">
                  <a:extLst>
                    <a:ext uri="{FF2B5EF4-FFF2-40B4-BE49-F238E27FC236}">
                      <a16:creationId xmlns:a16="http://schemas.microsoft.com/office/drawing/2014/main" id="{4A502B0B-A106-4E15-A067-DA4393BB3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BEBA8EAE-BF5A-486C-A8C5-ECC9F3942E4B}">
                      <a14:imgProps xmlns:a14="http://schemas.microsoft.com/office/drawing/2010/main">
                        <a14:imgLayer r:embed="rId21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7317" y="3554976"/>
                  <a:ext cx="326136" cy="339916"/>
                </a:xfrm>
                <a:prstGeom prst="rect">
                  <a:avLst/>
                </a:prstGeom>
              </p:spPr>
            </p:pic>
            <p:pic>
              <p:nvPicPr>
                <p:cNvPr id="292" name="Image 291">
                  <a:extLst>
                    <a:ext uri="{FF2B5EF4-FFF2-40B4-BE49-F238E27FC236}">
                      <a16:creationId xmlns:a16="http://schemas.microsoft.com/office/drawing/2014/main" id="{DDF9BA97-3A7D-42CB-A53A-9F8D37DD0F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1656" y="3607761"/>
                  <a:ext cx="364601" cy="341078"/>
                </a:xfrm>
                <a:prstGeom prst="rect">
                  <a:avLst/>
                </a:prstGeom>
              </p:spPr>
            </p:pic>
            <p:pic>
              <p:nvPicPr>
                <p:cNvPr id="293" name="Image 292">
                  <a:extLst>
                    <a:ext uri="{FF2B5EF4-FFF2-40B4-BE49-F238E27FC236}">
                      <a16:creationId xmlns:a16="http://schemas.microsoft.com/office/drawing/2014/main" id="{E09A7D69-8206-49F2-B381-8848D6FD71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365" y="3669032"/>
                  <a:ext cx="364601" cy="341078"/>
                </a:xfrm>
                <a:prstGeom prst="rect">
                  <a:avLst/>
                </a:prstGeom>
              </p:spPr>
            </p:pic>
            <p:pic>
              <p:nvPicPr>
                <p:cNvPr id="294" name="Image 293">
                  <a:extLst>
                    <a:ext uri="{FF2B5EF4-FFF2-40B4-BE49-F238E27FC236}">
                      <a16:creationId xmlns:a16="http://schemas.microsoft.com/office/drawing/2014/main" id="{93B7D6D4-696B-4465-8BAC-1EF997BD82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961" y="3721446"/>
                  <a:ext cx="364601" cy="341078"/>
                </a:xfrm>
                <a:prstGeom prst="rect">
                  <a:avLst/>
                </a:prstGeom>
              </p:spPr>
            </p:pic>
            <p:pic>
              <p:nvPicPr>
                <p:cNvPr id="295" name="Picture 4" descr="Résultat de recherche d'images pour &quot;logo sans fil&quot;">
                  <a:extLst>
                    <a:ext uri="{FF2B5EF4-FFF2-40B4-BE49-F238E27FC236}">
                      <a16:creationId xmlns:a16="http://schemas.microsoft.com/office/drawing/2014/main" id="{70FD0B2C-197E-4542-9949-BEAF86419B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975497" flipH="1" flipV="1">
                  <a:off x="605930" y="4220926"/>
                  <a:ext cx="316339" cy="3209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7" name="ZoneTexte 296">
                  <a:extLst>
                    <a:ext uri="{FF2B5EF4-FFF2-40B4-BE49-F238E27FC236}">
                      <a16:creationId xmlns:a16="http://schemas.microsoft.com/office/drawing/2014/main" id="{E94D0BAE-F7D0-4ABF-9FF0-E9F4CD72727D}"/>
                    </a:ext>
                  </a:extLst>
                </p:cNvPr>
                <p:cNvSpPr txBox="1"/>
                <p:nvPr/>
              </p:nvSpPr>
              <p:spPr>
                <a:xfrm>
                  <a:off x="470027" y="2918178"/>
                  <a:ext cx="388145" cy="2021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/>
                    <a:t>réseau</a:t>
                  </a:r>
                </a:p>
              </p:txBody>
            </p:sp>
          </p:grpSp>
        </p:grpSp>
        <p:sp>
          <p:nvSpPr>
            <p:cNvPr id="455" name="Accolade fermante 454">
              <a:extLst>
                <a:ext uri="{FF2B5EF4-FFF2-40B4-BE49-F238E27FC236}">
                  <a16:creationId xmlns:a16="http://schemas.microsoft.com/office/drawing/2014/main" id="{09770A19-021E-40B5-84C6-42C41B630156}"/>
                </a:ext>
              </a:extLst>
            </p:cNvPr>
            <p:cNvSpPr/>
            <p:nvPr/>
          </p:nvSpPr>
          <p:spPr>
            <a:xfrm>
              <a:off x="954901" y="2750559"/>
              <a:ext cx="159568" cy="193524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8" name="Groupe 427">
            <a:extLst>
              <a:ext uri="{FF2B5EF4-FFF2-40B4-BE49-F238E27FC236}">
                <a16:creationId xmlns:a16="http://schemas.microsoft.com/office/drawing/2014/main" id="{5BC70356-280E-48C5-A5E4-F4115A30C416}"/>
              </a:ext>
            </a:extLst>
          </p:cNvPr>
          <p:cNvGrpSpPr/>
          <p:nvPr/>
        </p:nvGrpSpPr>
        <p:grpSpPr>
          <a:xfrm>
            <a:off x="1351540" y="2137720"/>
            <a:ext cx="1247385" cy="891715"/>
            <a:chOff x="3272437" y="2079357"/>
            <a:chExt cx="1042939" cy="722590"/>
          </a:xfrm>
        </p:grpSpPr>
        <p:sp>
          <p:nvSpPr>
            <p:cNvPr id="241" name="Nuage 240">
              <a:extLst>
                <a:ext uri="{FF2B5EF4-FFF2-40B4-BE49-F238E27FC236}">
                  <a16:creationId xmlns:a16="http://schemas.microsoft.com/office/drawing/2014/main" id="{F168ACCA-1B77-4E54-B2B6-8EEE6CD463C5}"/>
                </a:ext>
              </a:extLst>
            </p:cNvPr>
            <p:cNvSpPr/>
            <p:nvPr/>
          </p:nvSpPr>
          <p:spPr>
            <a:xfrm rot="11023267">
              <a:off x="3272437" y="2079357"/>
              <a:ext cx="1042939" cy="722590"/>
            </a:xfrm>
            <a:prstGeom prst="cloud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242" name="ZoneTexte 241">
              <a:extLst>
                <a:ext uri="{FF2B5EF4-FFF2-40B4-BE49-F238E27FC236}">
                  <a16:creationId xmlns:a16="http://schemas.microsoft.com/office/drawing/2014/main" id="{E802BE00-4777-45CF-8695-F1FF1A2F70BC}"/>
                </a:ext>
              </a:extLst>
            </p:cNvPr>
            <p:cNvSpPr txBox="1"/>
            <p:nvPr/>
          </p:nvSpPr>
          <p:spPr>
            <a:xfrm>
              <a:off x="3388641" y="2273439"/>
              <a:ext cx="544917" cy="212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Internet</a:t>
              </a:r>
            </a:p>
          </p:txBody>
        </p:sp>
      </p:grpSp>
      <p:sp>
        <p:nvSpPr>
          <p:cNvPr id="303" name="Titre 1">
            <a:extLst>
              <a:ext uri="{FF2B5EF4-FFF2-40B4-BE49-F238E27FC236}">
                <a16:creationId xmlns:a16="http://schemas.microsoft.com/office/drawing/2014/main" id="{DD7CB307-F8D2-4171-89C2-6B407863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84" y="143145"/>
            <a:ext cx="3056943" cy="1143000"/>
          </a:xfrm>
        </p:spPr>
        <p:txBody>
          <a:bodyPr>
            <a:normAutofit/>
          </a:bodyPr>
          <a:lstStyle/>
          <a:p>
            <a:r>
              <a:rPr lang="fr-FR" sz="1800" dirty="0"/>
              <a:t>Infrastructure informatique du CEBA</a:t>
            </a:r>
          </a:p>
        </p:txBody>
      </p:sp>
      <p:pic>
        <p:nvPicPr>
          <p:cNvPr id="304" name="Image 303">
            <a:extLst>
              <a:ext uri="{FF2B5EF4-FFF2-40B4-BE49-F238E27FC236}">
                <a16:creationId xmlns:a16="http://schemas.microsoft.com/office/drawing/2014/main" id="{A01D70B8-8572-4551-BD12-AB25A37FFBF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32" y="5486580"/>
            <a:ext cx="1054739" cy="10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752528"/>
          </a:xfrm>
        </p:spPr>
        <p:txBody>
          <a:bodyPr>
            <a:normAutofit fontScale="77500" lnSpcReduction="20000"/>
          </a:bodyPr>
          <a:lstStyle/>
          <a:p>
            <a:pPr marL="3200400" lvl="7" indent="0">
              <a:buNone/>
            </a:pPr>
            <a:r>
              <a:rPr lang="fr-FR" sz="3200" dirty="0"/>
              <a:t>Conclusion </a:t>
            </a:r>
          </a:p>
          <a:p>
            <a:pPr marL="3200400" lvl="7" indent="0">
              <a:buNone/>
            </a:pPr>
            <a:endParaRPr lang="fr-FR" sz="3200" dirty="0"/>
          </a:p>
          <a:p>
            <a:r>
              <a:rPr lang="fr-FR" sz="2800" dirty="0"/>
              <a:t>Projet extrêmement ambitieux avec des enjeux scientifiques et technologiques majeurs.</a:t>
            </a:r>
          </a:p>
          <a:p>
            <a:endParaRPr lang="fr-FR" sz="2800" dirty="0"/>
          </a:p>
          <a:p>
            <a:r>
              <a:rPr lang="fr-FR" sz="2800" dirty="0"/>
              <a:t>Livrable </a:t>
            </a:r>
            <a:r>
              <a:rPr lang="fr-FR" sz="2800" dirty="0" smtClean="0"/>
              <a:t>du </a:t>
            </a:r>
            <a:r>
              <a:rPr lang="fr-FR" sz="2800" dirty="0"/>
              <a:t>challenge 1 </a:t>
            </a:r>
            <a:r>
              <a:rPr lang="fr-FR" sz="2800" dirty="0"/>
              <a:t>au carrefour </a:t>
            </a:r>
            <a:r>
              <a:rPr lang="fr-FR" sz="2800" dirty="0" smtClean="0"/>
              <a:t>du projet </a:t>
            </a:r>
            <a:r>
              <a:rPr lang="fr-FR" sz="2800" dirty="0"/>
              <a:t>CAP </a:t>
            </a:r>
            <a:r>
              <a:rPr lang="fr-FR" sz="2800" dirty="0" smtClean="0"/>
              <a:t>20-25 (modèles de vie et de production durable) 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Unique : Consortium, contours scientifique, taille, les caractéristiques des objets d’étude et les objectifs.</a:t>
            </a:r>
          </a:p>
          <a:p>
            <a:endParaRPr lang="fr-FR" sz="2800" dirty="0"/>
          </a:p>
          <a:p>
            <a:pPr lvl="0"/>
            <a:r>
              <a:rPr lang="fr-FR" sz="2800" dirty="0"/>
              <a:t>Livrable important/indispensable afin </a:t>
            </a:r>
            <a:r>
              <a:rPr lang="fr-FR" sz="2800" b="1" dirty="0"/>
              <a:t>« d’optimiser l'intégration des systèmes agricoles dans leur environnement et augmenter leurs performances techniques, environnementales et sociétales »</a:t>
            </a:r>
            <a:endParaRPr lang="fr-FR" sz="2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33256D-92A6-48BB-ACFB-7FB62D3625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90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84B663F-73DD-4542-AC39-1F2FABA7F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69" y="5928544"/>
            <a:ext cx="1054739" cy="10547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EDF829B-78E2-465D-A294-57CDB158F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0451"/>
            <a:ext cx="1272199" cy="60576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F952BC0-4B43-4C74-8C9E-421FABBAD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27" y="116632"/>
            <a:ext cx="2200582" cy="279121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A593E75-7FC7-4CAB-A1B3-BFF0E76E1AD7}"/>
              </a:ext>
            </a:extLst>
          </p:cNvPr>
          <p:cNvSpPr txBox="1"/>
          <p:nvPr/>
        </p:nvSpPr>
        <p:spPr>
          <a:xfrm>
            <a:off x="3779912" y="18448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doc.ceba.uca.fr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FD1286C5-61F1-49C6-BBF0-338654676E9B}"/>
              </a:ext>
            </a:extLst>
          </p:cNvPr>
          <p:cNvSpPr txBox="1">
            <a:spLocks/>
          </p:cNvSpPr>
          <p:nvPr/>
        </p:nvSpPr>
        <p:spPr>
          <a:xfrm>
            <a:off x="6660232" y="640079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DCFF2A-8BCB-41BC-936F-2FB980D78E49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45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034E3A7-5EF5-4470-BEAE-ED2688159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50451"/>
            <a:ext cx="1272199" cy="6057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BA9B9E5-7A60-4661-807F-58E9F8595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70" y="5925966"/>
            <a:ext cx="1054739" cy="105473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60FDDCC-DA7D-4B67-AC4B-E1A3491A2C14}"/>
              </a:ext>
            </a:extLst>
          </p:cNvPr>
          <p:cNvSpPr txBox="1"/>
          <p:nvPr/>
        </p:nvSpPr>
        <p:spPr>
          <a:xfrm>
            <a:off x="3779912" y="58917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doc.ceba.uca.fr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E79F6F-5BCC-453C-881B-0F3774C57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932" y="4339084"/>
            <a:ext cx="1224136" cy="1552692"/>
          </a:xfrm>
          <a:prstGeom prst="rect">
            <a:avLst/>
          </a:prstGeom>
        </p:spPr>
      </p:pic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D24C24B6-8492-4E2E-9463-9581F6519DEE}"/>
              </a:ext>
            </a:extLst>
          </p:cNvPr>
          <p:cNvSpPr txBox="1">
            <a:spLocks/>
          </p:cNvSpPr>
          <p:nvPr/>
        </p:nvSpPr>
        <p:spPr>
          <a:xfrm>
            <a:off x="6660232" y="640079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DCFF2A-8BCB-41BC-936F-2FB980D78E49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07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2662" y="135033"/>
            <a:ext cx="6491064" cy="1143000"/>
          </a:xfrm>
        </p:spPr>
        <p:txBody>
          <a:bodyPr>
            <a:normAutofit/>
          </a:bodyPr>
          <a:lstStyle/>
          <a:p>
            <a:r>
              <a:rPr lang="fr-FR" dirty="0"/>
              <a:t>Vue d’ensemble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D2E7A7-C1D2-45BA-A286-E2DB4957D7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9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772A191-9BBB-48E7-8ABF-A3D7B4C4A1C9}"/>
              </a:ext>
            </a:extLst>
          </p:cNvPr>
          <p:cNvGrpSpPr/>
          <p:nvPr/>
        </p:nvGrpSpPr>
        <p:grpSpPr>
          <a:xfrm>
            <a:off x="909535" y="1256848"/>
            <a:ext cx="7838929" cy="4700660"/>
            <a:chOff x="942265" y="761317"/>
            <a:chExt cx="7838929" cy="470066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A92C6C0-2C0B-4447-9168-99512396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65" y="1364418"/>
              <a:ext cx="595712" cy="41506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6D8D7FA-AF52-4FB3-A125-47233EB4D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674" y="1985403"/>
              <a:ext cx="431779" cy="623404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93EB973-206C-4ADE-8F46-F3722F8B1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946" y="2814732"/>
              <a:ext cx="522949" cy="406968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4A84679-AB1B-41AD-8198-6B509700B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53" y="3427625"/>
              <a:ext cx="488935" cy="556134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7638F94-6AC4-41BB-B553-10C8C4904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93" y="4189684"/>
              <a:ext cx="502055" cy="539904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7605470-2FE1-4138-8D24-57C0DD0E2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53" y="4935514"/>
              <a:ext cx="488935" cy="526463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26C579C-4E80-4EFE-8636-EAA1B9C5E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36" y="2756179"/>
              <a:ext cx="280498" cy="467496"/>
            </a:xfrm>
            <a:prstGeom prst="rect">
              <a:avLst/>
            </a:prstGeom>
          </p:spPr>
        </p:pic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13299075-B648-4D05-AA9B-9CDBB36D4B4E}"/>
                </a:ext>
              </a:extLst>
            </p:cNvPr>
            <p:cNvGrpSpPr/>
            <p:nvPr/>
          </p:nvGrpSpPr>
          <p:grpSpPr>
            <a:xfrm>
              <a:off x="1953944" y="3268013"/>
              <a:ext cx="566083" cy="432920"/>
              <a:chOff x="7485041" y="4904096"/>
              <a:chExt cx="1181261" cy="996357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9981382-2034-4DA9-98CB-896C429D46BA}"/>
                  </a:ext>
                </a:extLst>
              </p:cNvPr>
              <p:cNvSpPr/>
              <p:nvPr/>
            </p:nvSpPr>
            <p:spPr>
              <a:xfrm>
                <a:off x="7485041" y="4904096"/>
                <a:ext cx="1181261" cy="99635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E5E1DF"/>
                  </a:gs>
                  <a:gs pos="83000">
                    <a:srgbClr val="DAD9D4"/>
                  </a:gs>
                  <a:gs pos="100000">
                    <a:srgbClr val="CCC9C4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61" name="Image 60">
                <a:extLst>
                  <a:ext uri="{FF2B5EF4-FFF2-40B4-BE49-F238E27FC236}">
                    <a16:creationId xmlns:a16="http://schemas.microsoft.com/office/drawing/2014/main" id="{A2904252-D083-48F1-A035-FE602625A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5202" y="5237027"/>
                <a:ext cx="410687" cy="486020"/>
              </a:xfrm>
              <a:prstGeom prst="rect">
                <a:avLst/>
              </a:prstGeom>
            </p:spPr>
          </p:pic>
          <p:pic>
            <p:nvPicPr>
              <p:cNvPr id="62" name="Image 61">
                <a:extLst>
                  <a:ext uri="{FF2B5EF4-FFF2-40B4-BE49-F238E27FC236}">
                    <a16:creationId xmlns:a16="http://schemas.microsoft.com/office/drawing/2014/main" id="{1D2B664F-9E9D-4FEC-A6EA-1E342C1EB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/>
                        </a14:imgEffect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5019" y="5136499"/>
                <a:ext cx="697675" cy="697675"/>
              </a:xfrm>
              <a:prstGeom prst="rect">
                <a:avLst/>
              </a:prstGeom>
            </p:spPr>
          </p:pic>
        </p:grpSp>
        <p:sp>
          <p:nvSpPr>
            <p:cNvPr id="14" name="Accolade fermante 13">
              <a:extLst>
                <a:ext uri="{FF2B5EF4-FFF2-40B4-BE49-F238E27FC236}">
                  <a16:creationId xmlns:a16="http://schemas.microsoft.com/office/drawing/2014/main" id="{3761674A-3FAD-42E8-B2B4-0782AB16341C}"/>
                </a:ext>
              </a:extLst>
            </p:cNvPr>
            <p:cNvSpPr/>
            <p:nvPr/>
          </p:nvSpPr>
          <p:spPr>
            <a:xfrm>
              <a:off x="1556853" y="1333734"/>
              <a:ext cx="424037" cy="412272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 : droite 14">
              <a:extLst>
                <a:ext uri="{FF2B5EF4-FFF2-40B4-BE49-F238E27FC236}">
                  <a16:creationId xmlns:a16="http://schemas.microsoft.com/office/drawing/2014/main" id="{86F87803-F40D-4286-A7A3-827CD47D5AB5}"/>
                </a:ext>
              </a:extLst>
            </p:cNvPr>
            <p:cNvSpPr/>
            <p:nvPr/>
          </p:nvSpPr>
          <p:spPr>
            <a:xfrm>
              <a:off x="2597419" y="2973646"/>
              <a:ext cx="655387" cy="5887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2B4228C2-B3CA-4F8E-B1BE-67DE5152634F}"/>
                </a:ext>
              </a:extLst>
            </p:cNvPr>
            <p:cNvGrpSpPr/>
            <p:nvPr/>
          </p:nvGrpSpPr>
          <p:grpSpPr>
            <a:xfrm>
              <a:off x="5801621" y="1657174"/>
              <a:ext cx="2322825" cy="2947795"/>
              <a:chOff x="3726491" y="1771313"/>
              <a:chExt cx="2322825" cy="2947795"/>
            </a:xfrm>
          </p:grpSpPr>
          <p:cxnSp>
            <p:nvCxnSpPr>
              <p:cNvPr id="42" name="Connecteur droit avec flèche 41">
                <a:extLst>
                  <a:ext uri="{FF2B5EF4-FFF2-40B4-BE49-F238E27FC236}">
                    <a16:creationId xmlns:a16="http://schemas.microsoft.com/office/drawing/2014/main" id="{B606F4DB-BE92-471D-976A-7478D4465E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26491" y="2368366"/>
                <a:ext cx="1385996" cy="9443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>
                <a:extLst>
                  <a:ext uri="{FF2B5EF4-FFF2-40B4-BE49-F238E27FC236}">
                    <a16:creationId xmlns:a16="http://schemas.microsoft.com/office/drawing/2014/main" id="{9F978DCC-EF30-4EE4-B450-D4FE24012C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40579" y="2947328"/>
                <a:ext cx="1371908" cy="365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0828CCEB-F072-4630-BA32-B4BDF4151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6491" y="3312759"/>
                <a:ext cx="1365588" cy="2490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>
                <a:extLst>
                  <a:ext uri="{FF2B5EF4-FFF2-40B4-BE49-F238E27FC236}">
                    <a16:creationId xmlns:a16="http://schemas.microsoft.com/office/drawing/2014/main" id="{1B50C09D-8C86-430C-B723-05E90C0546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6491" y="3312759"/>
                <a:ext cx="1379676" cy="7515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7173E9B9-C657-4028-890E-D6A3DCACFAE0}"/>
                  </a:ext>
                </a:extLst>
              </p:cNvPr>
              <p:cNvGrpSpPr/>
              <p:nvPr/>
            </p:nvGrpSpPr>
            <p:grpSpPr>
              <a:xfrm>
                <a:off x="4918304" y="3923254"/>
                <a:ext cx="1131012" cy="795854"/>
                <a:chOff x="12549507" y="4741583"/>
                <a:chExt cx="1131012" cy="795854"/>
              </a:xfrm>
            </p:grpSpPr>
            <p:sp>
              <p:nvSpPr>
                <p:cNvPr id="58" name="Nuage 57">
                  <a:extLst>
                    <a:ext uri="{FF2B5EF4-FFF2-40B4-BE49-F238E27FC236}">
                      <a16:creationId xmlns:a16="http://schemas.microsoft.com/office/drawing/2014/main" id="{BD08B610-BC18-4DD6-A253-0A03BEC1E818}"/>
                    </a:ext>
                  </a:extLst>
                </p:cNvPr>
                <p:cNvSpPr/>
                <p:nvPr/>
              </p:nvSpPr>
              <p:spPr>
                <a:xfrm rot="11023267">
                  <a:off x="12549507" y="4741583"/>
                  <a:ext cx="1131012" cy="795854"/>
                </a:xfrm>
                <a:prstGeom prst="cloud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 dirty="0"/>
                </a:p>
              </p:txBody>
            </p:sp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F38094B8-5059-4901-AD5E-A89DCD7D806A}"/>
                    </a:ext>
                  </a:extLst>
                </p:cNvPr>
                <p:cNvSpPr txBox="1"/>
                <p:nvPr/>
              </p:nvSpPr>
              <p:spPr>
                <a:xfrm>
                  <a:off x="12707594" y="4954844"/>
                  <a:ext cx="8148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réseau</a:t>
                  </a:r>
                </a:p>
              </p:txBody>
            </p:sp>
          </p:grpSp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933ADC4D-90E8-45F9-A195-A0BD0666F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1272" y="3318481"/>
                <a:ext cx="264591" cy="440984"/>
              </a:xfrm>
              <a:prstGeom prst="rect">
                <a:avLst/>
              </a:prstGeom>
            </p:spPr>
          </p:pic>
          <p:pic>
            <p:nvPicPr>
              <p:cNvPr id="48" name="Image 47">
                <a:extLst>
                  <a:ext uri="{FF2B5EF4-FFF2-40B4-BE49-F238E27FC236}">
                    <a16:creationId xmlns:a16="http://schemas.microsoft.com/office/drawing/2014/main" id="{596EFE12-B4C7-4654-BC10-B9E4F6CF4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7865" y="1774399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0AA20D6C-BD50-4492-B755-8FB559185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93" y="1771313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91180135-F0B8-4795-9B0E-3063DBE7F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0014" y="1851472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51" name="Image 50">
                <a:extLst>
                  <a:ext uri="{FF2B5EF4-FFF2-40B4-BE49-F238E27FC236}">
                    <a16:creationId xmlns:a16="http://schemas.microsoft.com/office/drawing/2014/main" id="{ADF37206-9374-4ACC-B041-5D1D19BD3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9588" y="1948811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52" name="Image 51">
                <a:extLst>
                  <a:ext uri="{FF2B5EF4-FFF2-40B4-BE49-F238E27FC236}">
                    <a16:creationId xmlns:a16="http://schemas.microsoft.com/office/drawing/2014/main" id="{7BB500F3-C3C5-412A-985C-B667752C8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7572" y="1971163"/>
                <a:ext cx="203796" cy="339660"/>
              </a:xfrm>
              <a:prstGeom prst="rect">
                <a:avLst/>
              </a:prstGeom>
            </p:spPr>
          </p:pic>
          <p:pic>
            <p:nvPicPr>
              <p:cNvPr id="53" name="Image 52">
                <a:extLst>
                  <a:ext uri="{FF2B5EF4-FFF2-40B4-BE49-F238E27FC236}">
                    <a16:creationId xmlns:a16="http://schemas.microsoft.com/office/drawing/2014/main" id="{70CF680A-E1BC-4622-B8D0-DF3756086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0030" y="2065824"/>
                <a:ext cx="203796" cy="339660"/>
              </a:xfrm>
              <a:prstGeom prst="rect">
                <a:avLst/>
              </a:prstGeom>
            </p:spPr>
          </p:pic>
          <p:grpSp>
            <p:nvGrpSpPr>
              <p:cNvPr id="54" name="Groupe 53">
                <a:extLst>
                  <a:ext uri="{FF2B5EF4-FFF2-40B4-BE49-F238E27FC236}">
                    <a16:creationId xmlns:a16="http://schemas.microsoft.com/office/drawing/2014/main" id="{6F573052-064B-4393-80CC-060DCE86BD3C}"/>
                  </a:ext>
                </a:extLst>
              </p:cNvPr>
              <p:cNvGrpSpPr/>
              <p:nvPr/>
            </p:nvGrpSpPr>
            <p:grpSpPr>
              <a:xfrm>
                <a:off x="5050811" y="2644914"/>
                <a:ext cx="655167" cy="449717"/>
                <a:chOff x="13223197" y="3622014"/>
                <a:chExt cx="655167" cy="449717"/>
              </a:xfrm>
            </p:grpSpPr>
            <p:pic>
              <p:nvPicPr>
                <p:cNvPr id="55" name="Image 54">
                  <a:extLst>
                    <a:ext uri="{FF2B5EF4-FFF2-40B4-BE49-F238E27FC236}">
                      <a16:creationId xmlns:a16="http://schemas.microsoft.com/office/drawing/2014/main" id="{9D457F9A-6158-4FA9-9551-C041EB7203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23197" y="3622014"/>
                  <a:ext cx="655167" cy="287428"/>
                </a:xfrm>
                <a:prstGeom prst="rect">
                  <a:avLst/>
                </a:prstGeom>
              </p:spPr>
            </p:pic>
            <p:pic>
              <p:nvPicPr>
                <p:cNvPr id="56" name="Image 55">
                  <a:extLst>
                    <a:ext uri="{FF2B5EF4-FFF2-40B4-BE49-F238E27FC236}">
                      <a16:creationId xmlns:a16="http://schemas.microsoft.com/office/drawing/2014/main" id="{E79457D0-EE24-4BE4-BFEC-D3FF61DBC9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53955" y="3846224"/>
                  <a:ext cx="196825" cy="222222"/>
                </a:xfrm>
                <a:prstGeom prst="rect">
                  <a:avLst/>
                </a:prstGeom>
              </p:spPr>
            </p:pic>
            <p:pic>
              <p:nvPicPr>
                <p:cNvPr id="57" name="Image 56">
                  <a:extLst>
                    <a:ext uri="{FF2B5EF4-FFF2-40B4-BE49-F238E27FC236}">
                      <a16:creationId xmlns:a16="http://schemas.microsoft.com/office/drawing/2014/main" id="{5DB6B032-B0BD-40AD-81DF-21BDBDFDD0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71591" y="3856789"/>
                  <a:ext cx="214942" cy="21494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Picture 4" descr="Résultat de recherche d'images pour &quot;station météo&quot;">
              <a:extLst>
                <a:ext uri="{FF2B5EF4-FFF2-40B4-BE49-F238E27FC236}">
                  <a16:creationId xmlns:a16="http://schemas.microsoft.com/office/drawing/2014/main" id="{E921A7C9-0245-4AB1-8F18-BAE287849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6000" b="98000" l="10000" r="90000">
                          <a14:foregroundMark x1="44500" y1="98000" x2="43000" y2="90000"/>
                          <a14:foregroundMark x1="63000" y1="17000" x2="62000" y2="11500"/>
                          <a14:foregroundMark x1="39500" y1="6000" x2="29500" y2="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387" y="3773253"/>
              <a:ext cx="467622" cy="467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Résultat de recherche d'images pour &quot;in situ troll level 200&quot;">
              <a:extLst>
                <a:ext uri="{FF2B5EF4-FFF2-40B4-BE49-F238E27FC236}">
                  <a16:creationId xmlns:a16="http://schemas.microsoft.com/office/drawing/2014/main" id="{8CFCFA2D-5785-4B98-A400-9962F47DD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49624">
              <a:off x="1831798" y="4063222"/>
              <a:ext cx="493289" cy="38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74216A03-4D3F-48B8-8352-9CB4DFDAE260}"/>
                </a:ext>
              </a:extLst>
            </p:cNvPr>
            <p:cNvGrpSpPr/>
            <p:nvPr/>
          </p:nvGrpSpPr>
          <p:grpSpPr>
            <a:xfrm>
              <a:off x="3239092" y="2184070"/>
              <a:ext cx="600267" cy="541462"/>
              <a:chOff x="9986764" y="5051746"/>
              <a:chExt cx="1131012" cy="795854"/>
            </a:xfrm>
          </p:grpSpPr>
          <p:sp>
            <p:nvSpPr>
              <p:cNvPr id="40" name="Nuage 39">
                <a:extLst>
                  <a:ext uri="{FF2B5EF4-FFF2-40B4-BE49-F238E27FC236}">
                    <a16:creationId xmlns:a16="http://schemas.microsoft.com/office/drawing/2014/main" id="{F3BBA4D7-FA52-4CE6-BC6D-F4B639BB7810}"/>
                  </a:ext>
                </a:extLst>
              </p:cNvPr>
              <p:cNvSpPr/>
              <p:nvPr/>
            </p:nvSpPr>
            <p:spPr>
              <a:xfrm rot="11023267">
                <a:off x="9986764" y="5051746"/>
                <a:ext cx="1131012" cy="795854"/>
              </a:xfrm>
              <a:prstGeom prst="cloud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970301DB-1749-4708-B4C4-42BB52245228}"/>
                  </a:ext>
                </a:extLst>
              </p:cNvPr>
              <p:cNvSpPr txBox="1"/>
              <p:nvPr/>
            </p:nvSpPr>
            <p:spPr>
              <a:xfrm>
                <a:off x="10021067" y="5301113"/>
                <a:ext cx="731336" cy="297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/>
                  <a:t>réseau</a:t>
                </a: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147107E9-D406-4311-97A3-C88798437203}"/>
                </a:ext>
              </a:extLst>
            </p:cNvPr>
            <p:cNvGrpSpPr/>
            <p:nvPr/>
          </p:nvGrpSpPr>
          <p:grpSpPr>
            <a:xfrm>
              <a:off x="3332402" y="2870167"/>
              <a:ext cx="511797" cy="619352"/>
              <a:chOff x="1325003" y="2082540"/>
              <a:chExt cx="511797" cy="619352"/>
            </a:xfrm>
          </p:grpSpPr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8B1CB018-7928-491E-AB35-384526969CD8}"/>
                  </a:ext>
                </a:extLst>
              </p:cNvPr>
              <p:cNvGrpSpPr/>
              <p:nvPr/>
            </p:nvGrpSpPr>
            <p:grpSpPr>
              <a:xfrm>
                <a:off x="1354712" y="2082540"/>
                <a:ext cx="482088" cy="451720"/>
                <a:chOff x="2145696" y="1559889"/>
                <a:chExt cx="482088" cy="451720"/>
              </a:xfrm>
            </p:grpSpPr>
            <p:pic>
              <p:nvPicPr>
                <p:cNvPr id="37" name="Image 36">
                  <a:extLst>
                    <a:ext uri="{FF2B5EF4-FFF2-40B4-BE49-F238E27FC236}">
                      <a16:creationId xmlns:a16="http://schemas.microsoft.com/office/drawing/2014/main" id="{504B6790-2576-4400-AA96-8BB1DC30F3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5696" y="1559889"/>
                  <a:ext cx="326136" cy="339916"/>
                </a:xfrm>
                <a:prstGeom prst="rect">
                  <a:avLst/>
                </a:prstGeom>
              </p:spPr>
            </p:pic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09DCB97F-3AB7-41FA-ABF9-17A128F7B7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6158" y="1611932"/>
                  <a:ext cx="326136" cy="339916"/>
                </a:xfrm>
                <a:prstGeom prst="rect">
                  <a:avLst/>
                </a:prstGeom>
              </p:spPr>
            </p:pic>
            <p:pic>
              <p:nvPicPr>
                <p:cNvPr id="39" name="Image 38">
                  <a:extLst>
                    <a:ext uri="{FF2B5EF4-FFF2-40B4-BE49-F238E27FC236}">
                      <a16:creationId xmlns:a16="http://schemas.microsoft.com/office/drawing/2014/main" id="{4D875DC1-E401-4C9A-A42E-8E0F98A110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9459" b="90541" l="9859" r="89437">
                              <a14:foregroundMark x1="27465" y1="17568" x2="64085" y2="18243"/>
                              <a14:foregroundMark x1="64085" y1="18243" x2="80282" y2="49324"/>
                              <a14:foregroundMark x1="80282" y1="49324" x2="80282" y2="83784"/>
                              <a14:foregroundMark x1="80282" y1="83784" x2="41549" y2="89865"/>
                              <a14:foregroundMark x1="41549" y1="89865" x2="26761" y2="54730"/>
                              <a14:foregroundMark x1="26761" y1="54730" x2="26761" y2="14865"/>
                              <a14:foregroundMark x1="19718" y1="14189" x2="56338" y2="14865"/>
                              <a14:foregroundMark x1="56338" y1="14865" x2="77465" y2="25000"/>
                              <a14:foregroundMark x1="61268" y1="20270" x2="52817" y2="58108"/>
                              <a14:foregroundMark x1="21831" y1="88514" x2="40845" y2="90541"/>
                              <a14:foregroundMark x1="64789" y1="14189" x2="81690" y2="29054"/>
                              <a14:foregroundMark x1="21127" y1="20946" x2="22535" y2="114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1648" y="1671693"/>
                  <a:ext cx="326136" cy="339916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74B2DE6C-866F-4FEA-B8BF-8352AEB57A4C}"/>
                  </a:ext>
                </a:extLst>
              </p:cNvPr>
              <p:cNvGrpSpPr/>
              <p:nvPr/>
            </p:nvGrpSpPr>
            <p:grpSpPr>
              <a:xfrm>
                <a:off x="1325003" y="2247129"/>
                <a:ext cx="436906" cy="454763"/>
                <a:chOff x="1422680" y="2108394"/>
                <a:chExt cx="436906" cy="454763"/>
              </a:xfrm>
            </p:grpSpPr>
            <p:pic>
              <p:nvPicPr>
                <p:cNvPr id="34" name="Image 33">
                  <a:extLst>
                    <a:ext uri="{FF2B5EF4-FFF2-40B4-BE49-F238E27FC236}">
                      <a16:creationId xmlns:a16="http://schemas.microsoft.com/office/drawing/2014/main" id="{CA1725C3-A41D-4986-B580-8D4BB57D5C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2680" y="2108394"/>
                  <a:ext cx="364601" cy="341078"/>
                </a:xfrm>
                <a:prstGeom prst="rect">
                  <a:avLst/>
                </a:prstGeom>
              </p:spPr>
            </p:pic>
            <p:pic>
              <p:nvPicPr>
                <p:cNvPr id="35" name="Image 34">
                  <a:extLst>
                    <a:ext uri="{FF2B5EF4-FFF2-40B4-BE49-F238E27FC236}">
                      <a16:creationId xmlns:a16="http://schemas.microsoft.com/office/drawing/2014/main" id="{B082E8F2-4C0B-4AF0-8C9A-DCBD389473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2389" y="2169665"/>
                  <a:ext cx="364601" cy="341078"/>
                </a:xfrm>
                <a:prstGeom prst="rect">
                  <a:avLst/>
                </a:prstGeom>
              </p:spPr>
            </p:pic>
            <p:pic>
              <p:nvPicPr>
                <p:cNvPr id="36" name="Image 35">
                  <a:extLst>
                    <a:ext uri="{FF2B5EF4-FFF2-40B4-BE49-F238E27FC236}">
                      <a16:creationId xmlns:a16="http://schemas.microsoft.com/office/drawing/2014/main" id="{E27D77A8-6B63-4428-B06F-8825C02672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backgroundRemoval t="8276" b="94483" l="3871" r="87742">
                              <a14:foregroundMark x1="5161" y1="69655" x2="10323" y2="58621"/>
                              <a14:foregroundMark x1="23226" y1="81379" x2="66452" y2="91034"/>
                              <a14:foregroundMark x1="66452" y1="95172" x2="85806" y2="80690"/>
                              <a14:foregroundMark x1="32258" y1="10345" x2="36774" y2="8276"/>
                              <a14:foregroundMark x1="36774" y1="8276" x2="77419" y2="1586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4985" y="2222079"/>
                  <a:ext cx="364601" cy="341078"/>
                </a:xfrm>
                <a:prstGeom prst="rect">
                  <a:avLst/>
                </a:prstGeom>
              </p:spPr>
            </p:pic>
          </p:grpSp>
        </p:grpSp>
        <p:pic>
          <p:nvPicPr>
            <p:cNvPr id="21" name="Picture 4" descr="Résultat de recherche d'images pour &quot;logo sans fil&quot;">
              <a:extLst>
                <a:ext uri="{FF2B5EF4-FFF2-40B4-BE49-F238E27FC236}">
                  <a16:creationId xmlns:a16="http://schemas.microsoft.com/office/drawing/2014/main" id="{F0C788B4-C4D7-4794-A3A5-0F17F5496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975497" flipH="1" flipV="1">
              <a:off x="3396676" y="3647921"/>
              <a:ext cx="316339" cy="32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lèche : droite 21">
              <a:extLst>
                <a:ext uri="{FF2B5EF4-FFF2-40B4-BE49-F238E27FC236}">
                  <a16:creationId xmlns:a16="http://schemas.microsoft.com/office/drawing/2014/main" id="{E4153495-6964-4266-B93E-4D12E15902F9}"/>
                </a:ext>
              </a:extLst>
            </p:cNvPr>
            <p:cNvSpPr/>
            <p:nvPr/>
          </p:nvSpPr>
          <p:spPr>
            <a:xfrm>
              <a:off x="3998841" y="2892947"/>
              <a:ext cx="655387" cy="5887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91C5A4DA-C14E-4880-B591-F9DC8A202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355111" y="4761109"/>
              <a:ext cx="381053" cy="323895"/>
            </a:xfrm>
            <a:prstGeom prst="rect">
              <a:avLst/>
            </a:prstGeom>
          </p:spPr>
        </p:pic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35E202DA-C644-483D-8C8F-038C906678F6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5807392" y="3198620"/>
              <a:ext cx="1547719" cy="17244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AA5ACE83-C18F-4E31-A0FD-5F62B294D2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9162" y="761317"/>
              <a:ext cx="63395" cy="4653930"/>
            </a:xfrm>
            <a:prstGeom prst="line">
              <a:avLst/>
            </a:prstGeom>
            <a:ln w="25400" cap="flat" cmpd="sng" algn="ctr">
              <a:solidFill>
                <a:srgbClr val="FFC000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9617F550-DB53-4F50-9BE0-D48589CE3B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34184" y="761317"/>
              <a:ext cx="63395" cy="4653930"/>
            </a:xfrm>
            <a:prstGeom prst="line">
              <a:avLst/>
            </a:prstGeom>
            <a:ln w="25400" cap="flat" cmpd="sng" algn="ctr">
              <a:solidFill>
                <a:srgbClr val="FFC000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A45DFBE3-866A-45BA-BC87-B8A4A2D49A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75309" y="761317"/>
              <a:ext cx="63395" cy="4653930"/>
            </a:xfrm>
            <a:prstGeom prst="line">
              <a:avLst/>
            </a:prstGeom>
            <a:ln w="25400" cap="flat" cmpd="sng" algn="ctr">
              <a:solidFill>
                <a:srgbClr val="FFC000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36787CD-7E8F-46F6-8F72-C7F87765761F}"/>
                </a:ext>
              </a:extLst>
            </p:cNvPr>
            <p:cNvSpPr txBox="1"/>
            <p:nvPr/>
          </p:nvSpPr>
          <p:spPr>
            <a:xfrm>
              <a:off x="6819044" y="811970"/>
              <a:ext cx="1962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Utilisateurs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4047D3A-C2EC-488E-B4E4-FA09B590BABF}"/>
                </a:ext>
              </a:extLst>
            </p:cNvPr>
            <p:cNvSpPr txBox="1"/>
            <p:nvPr/>
          </p:nvSpPr>
          <p:spPr>
            <a:xfrm>
              <a:off x="2996312" y="804762"/>
              <a:ext cx="1962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Données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08BB38C-486E-4E13-A1A8-C8199966D720}"/>
                </a:ext>
              </a:extLst>
            </p:cNvPr>
            <p:cNvSpPr txBox="1"/>
            <p:nvPr/>
          </p:nvSpPr>
          <p:spPr>
            <a:xfrm>
              <a:off x="1104277" y="798804"/>
              <a:ext cx="1962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Collecte in situ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07A44A0C-78CA-48C4-B6EC-92D56EF68831}"/>
                </a:ext>
              </a:extLst>
            </p:cNvPr>
            <p:cNvSpPr txBox="1"/>
            <p:nvPr/>
          </p:nvSpPr>
          <p:spPr>
            <a:xfrm>
              <a:off x="4955565" y="797600"/>
              <a:ext cx="1385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Cloud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04033803-7AC1-47CE-B1FD-11AB522BB006}"/>
              </a:ext>
            </a:extLst>
          </p:cNvPr>
          <p:cNvGrpSpPr/>
          <p:nvPr/>
        </p:nvGrpSpPr>
        <p:grpSpPr>
          <a:xfrm>
            <a:off x="4652194" y="3152589"/>
            <a:ext cx="1599267" cy="1099695"/>
            <a:chOff x="12667442" y="4723431"/>
            <a:chExt cx="1131012" cy="795854"/>
          </a:xfrm>
        </p:grpSpPr>
        <p:sp>
          <p:nvSpPr>
            <p:cNvPr id="65" name="Nuage 64">
              <a:extLst>
                <a:ext uri="{FF2B5EF4-FFF2-40B4-BE49-F238E27FC236}">
                  <a16:creationId xmlns:a16="http://schemas.microsoft.com/office/drawing/2014/main" id="{62188722-273A-48B4-BA5C-067F3DF10A33}"/>
                </a:ext>
              </a:extLst>
            </p:cNvPr>
            <p:cNvSpPr/>
            <p:nvPr/>
          </p:nvSpPr>
          <p:spPr>
            <a:xfrm rot="11023267">
              <a:off x="12667442" y="4723431"/>
              <a:ext cx="1131012" cy="795854"/>
            </a:xfrm>
            <a:prstGeom prst="cloud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4923ABCC-B9DB-46F2-B099-FB9C0FB91FF6}"/>
                </a:ext>
              </a:extLst>
            </p:cNvPr>
            <p:cNvSpPr txBox="1"/>
            <p:nvPr/>
          </p:nvSpPr>
          <p:spPr>
            <a:xfrm>
              <a:off x="13009830" y="4985859"/>
              <a:ext cx="478176" cy="267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CEBA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2353783"/>
      </p:ext>
    </p:extLst>
  </p:cSld>
  <p:clrMapOvr>
    <a:masterClrMapping/>
  </p:clrMapOvr>
</p:sld>
</file>

<file path=ppt/theme/theme1.xml><?xml version="1.0" encoding="utf-8"?>
<a:theme xmlns:a="http://schemas.openxmlformats.org/drawingml/2006/main" name="cap20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2025" id="{2B4C18A7-48C9-4A87-B553-DB91E4199D08}" vid="{27B06B5B-4096-4A6F-96D6-570ECF81A6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cap2025</Template>
  <TotalTime>5376</TotalTime>
  <Words>292</Words>
  <Application>Microsoft Office PowerPoint</Application>
  <PresentationFormat>Affichage à l'écran (4:3)</PresentationFormat>
  <Paragraphs>98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</vt:lpstr>
      <vt:lpstr>cap2025</vt:lpstr>
      <vt:lpstr>Cloud environnemental  au bénéfice de l’agriculture CEBA  Réunion infrastructure numérique  Gilles Mailhot - 12 décembre 2018</vt:lpstr>
      <vt:lpstr>Cloud environnemental</vt:lpstr>
      <vt:lpstr>Moyens pour le projet</vt:lpstr>
      <vt:lpstr>Avancées majeures du CEBA en 2018</vt:lpstr>
      <vt:lpstr>Infrastructure informatique du CEBA</vt:lpstr>
      <vt:lpstr>Cloud environnemental</vt:lpstr>
      <vt:lpstr>Présentation PowerPoint</vt:lpstr>
      <vt:lpstr>Présentation PowerPoint</vt:lpstr>
      <vt:lpstr>Vue d’ensemble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de l’unité Organismes de rattachement Thème général du projet d’unité Effectif Equipes (intitulé + thème) Collaborations actuelles sur le site clermontois Contribution à l’I-site - au challenge 1 autres ?</dc:title>
  <dc:creator>Isabelle</dc:creator>
  <cp:lastModifiedBy>Francis OGEREAU</cp:lastModifiedBy>
  <cp:revision>111</cp:revision>
  <dcterms:created xsi:type="dcterms:W3CDTF">2017-05-31T15:00:46Z</dcterms:created>
  <dcterms:modified xsi:type="dcterms:W3CDTF">2018-12-10T13:26:46Z</dcterms:modified>
</cp:coreProperties>
</file>