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"/>
  </p:notesMasterIdLst>
  <p:sldIdLst>
    <p:sldId id="283" r:id="rId2"/>
    <p:sldId id="27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36A1-5174-42A8-934F-EFB7A344ABD3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65FE-1B80-4E5C-9C03-4BFE84DBE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5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84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6982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856D6-0FD4-49C5-95C3-A977B906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C97990-6FC9-42B1-83F4-CCDE38422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FFC882-765D-4958-BC8D-13DC47E8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526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71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6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0" y="2524857"/>
            <a:ext cx="8392602" cy="139513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Calendrier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prévisionnel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FAB2A-C8F3-4593-BA5C-1F26B7941DB4}"/>
              </a:ext>
            </a:extLst>
          </p:cNvPr>
          <p:cNvSpPr/>
          <p:nvPr/>
        </p:nvSpPr>
        <p:spPr>
          <a:xfrm>
            <a:off x="71018" y="6401001"/>
            <a:ext cx="176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CEBA – </a:t>
            </a:r>
            <a:r>
              <a:rPr lang="en-US" dirty="0" err="1"/>
              <a:t>juin</a:t>
            </a:r>
            <a:r>
              <a:rPr lang="en-US" dirty="0"/>
              <a:t>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3F958-FF95-4EFD-B79C-83EAAAAF5D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84798" y="5246954"/>
            <a:ext cx="1318260" cy="5403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1394" y="5247906"/>
            <a:ext cx="538480" cy="538480"/>
          </a:xfrm>
          <a:prstGeom prst="rect">
            <a:avLst/>
          </a:prstGeom>
        </p:spPr>
      </p:pic>
      <p:pic>
        <p:nvPicPr>
          <p:cNvPr id="9" name="Espace réservé pour une image  5" descr="IRSTEA | Irstea">
            <a:extLst>
              <a:ext uri="{FF2B5EF4-FFF2-40B4-BE49-F238E27FC236}">
                <a16:creationId xmlns:a16="http://schemas.microsoft.com/office/drawing/2014/main" id="{158B1B68-2684-4823-8AC1-2D98D400B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737" y="5246954"/>
            <a:ext cx="646604" cy="540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4" y="5246954"/>
            <a:ext cx="567564" cy="5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BF543-7F3A-9546-B025-67DA5C76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Proposition de calendrier prévisionnel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157A4-9154-4BEE-B407-A1801E5D4868}"/>
              </a:ext>
            </a:extLst>
          </p:cNvPr>
          <p:cNvSpPr/>
          <p:nvPr/>
        </p:nvSpPr>
        <p:spPr>
          <a:xfrm>
            <a:off x="-400050" y="427038"/>
            <a:ext cx="8953500" cy="705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Validation de la première analyse des besoins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Fin mars 2018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Sélection des cas d’étude			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Juillet 2018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Rédaction des Plans de Gestion de Données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Juillet à septembre 2018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Livraison du premier cahier des charges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(Fin juin -&gt;) octobre 2018.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Validation du premier cahier des charges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novembre 2018.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Prototype d’évaluation technique :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	Juin 2019. 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Révision  du  cahier des charges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	Fin juin 2019.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Démonstrateur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			Juin 2020.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611C9-4942-4EA1-9C33-65840930F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760681"/>
      </p:ext>
    </p:extLst>
  </p:cSld>
  <p:clrMapOvr>
    <a:masterClrMapping/>
  </p:clrMapOvr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4011</TotalTime>
  <Words>20</Words>
  <Application>Microsoft Office PowerPoint</Application>
  <PresentationFormat>Affichage à l'écran (4:3)</PresentationFormat>
  <Paragraphs>22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Open Sans</vt:lpstr>
      <vt:lpstr>Arial</vt:lpstr>
      <vt:lpstr>Calibri</vt:lpstr>
      <vt:lpstr>Times New Roman</vt:lpstr>
      <vt:lpstr>cap2025</vt:lpstr>
      <vt:lpstr>Calendrier prévisionnel</vt:lpstr>
      <vt:lpstr>Proposition de calendrier prévisionnel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CIPIERE</dc:creator>
  <cp:lastModifiedBy>Sébastien CIPIERE</cp:lastModifiedBy>
  <cp:revision>37</cp:revision>
  <cp:lastPrinted>2018-03-23T15:31:02Z</cp:lastPrinted>
  <dcterms:created xsi:type="dcterms:W3CDTF">2018-03-02T16:25:40Z</dcterms:created>
  <dcterms:modified xsi:type="dcterms:W3CDTF">2018-07-05T08:01:07Z</dcterms:modified>
</cp:coreProperties>
</file>