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65" r:id="rId4"/>
    <p:sldId id="259" r:id="rId5"/>
    <p:sldId id="260" r:id="rId6"/>
    <p:sldId id="263" r:id="rId7"/>
    <p:sldId id="268" r:id="rId8"/>
    <p:sldId id="261" r:id="rId9"/>
    <p:sldId id="262" r:id="rId10"/>
    <p:sldId id="267" r:id="rId11"/>
    <p:sldId id="264" r:id="rId12"/>
    <p:sldId id="275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1DF"/>
    <a:srgbClr val="DAD9D4"/>
    <a:srgbClr val="CCC9C4"/>
    <a:srgbClr val="CE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-35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CIPIERE" userId="a7ecfe8500becf12" providerId="LiveId" clId="{FE9FB2D8-7287-466E-914C-32033E86E17B}"/>
    <pc:docChg chg="undo custSel addSld modSld">
      <pc:chgData name="sebastien CIPIERE" userId="a7ecfe8500becf12" providerId="LiveId" clId="{FE9FB2D8-7287-466E-914C-32033E86E17B}" dt="2018-02-14T08:20:00.729" v="507" actId="1076"/>
      <pc:docMkLst>
        <pc:docMk/>
      </pc:docMkLst>
      <pc:sldChg chg="modSp">
        <pc:chgData name="sebastien CIPIERE" userId="a7ecfe8500becf12" providerId="LiveId" clId="{FE9FB2D8-7287-466E-914C-32033E86E17B}" dt="2018-02-13T13:55:27.598" v="9" actId="20577"/>
        <pc:sldMkLst>
          <pc:docMk/>
          <pc:sldMk cId="2436346826" sldId="257"/>
        </pc:sldMkLst>
        <pc:spChg chg="mod">
          <ac:chgData name="sebastien CIPIERE" userId="a7ecfe8500becf12" providerId="LiveId" clId="{FE9FB2D8-7287-466E-914C-32033E86E17B}" dt="2018-02-13T13:55:27.598" v="9" actId="20577"/>
          <ac:spMkLst>
            <pc:docMk/>
            <pc:sldMk cId="2436346826" sldId="257"/>
            <ac:spMk id="4" creationId="{00000000-0000-0000-0000-000000000000}"/>
          </ac:spMkLst>
        </pc:spChg>
      </pc:sldChg>
      <pc:sldChg chg="modSp">
        <pc:chgData name="sebastien CIPIERE" userId="a7ecfe8500becf12" providerId="LiveId" clId="{FE9FB2D8-7287-466E-914C-32033E86E17B}" dt="2018-02-13T15:10:07.810" v="178" actId="1076"/>
        <pc:sldMkLst>
          <pc:docMk/>
          <pc:sldMk cId="3392353783" sldId="259"/>
        </pc:sldMkLst>
        <pc:picChg chg="mod">
          <ac:chgData name="sebastien CIPIERE" userId="a7ecfe8500becf12" providerId="LiveId" clId="{FE9FB2D8-7287-466E-914C-32033E86E17B}" dt="2018-02-13T15:10:07.810" v="178" actId="1076"/>
          <ac:picMkLst>
            <pc:docMk/>
            <pc:sldMk cId="3392353783" sldId="259"/>
            <ac:picMk id="1026" creationId="{00000000-0000-0000-0000-000000000000}"/>
          </ac:picMkLst>
        </pc:picChg>
      </pc:sldChg>
      <pc:sldChg chg="modSp">
        <pc:chgData name="sebastien CIPIERE" userId="a7ecfe8500becf12" providerId="LiveId" clId="{FE9FB2D8-7287-466E-914C-32033E86E17B}" dt="2018-02-13T13:57:02.961" v="15" actId="20577"/>
        <pc:sldMkLst>
          <pc:docMk/>
          <pc:sldMk cId="267427539" sldId="260"/>
        </pc:sldMkLst>
        <pc:spChg chg="mod">
          <ac:chgData name="sebastien CIPIERE" userId="a7ecfe8500becf12" providerId="LiveId" clId="{FE9FB2D8-7287-466E-914C-32033E86E17B}" dt="2018-02-13T13:57:02.961" v="15" actId="20577"/>
          <ac:spMkLst>
            <pc:docMk/>
            <pc:sldMk cId="267427539" sldId="260"/>
            <ac:spMk id="4" creationId="{00000000-0000-0000-0000-000000000000}"/>
          </ac:spMkLst>
        </pc:spChg>
      </pc:sldChg>
      <pc:sldChg chg="modSp">
        <pc:chgData name="sebastien CIPIERE" userId="a7ecfe8500becf12" providerId="LiveId" clId="{FE9FB2D8-7287-466E-914C-32033E86E17B}" dt="2018-02-13T13:58:50.833" v="21" actId="27636"/>
        <pc:sldMkLst>
          <pc:docMk/>
          <pc:sldMk cId="2979574461" sldId="261"/>
        </pc:sldMkLst>
        <pc:spChg chg="mod">
          <ac:chgData name="sebastien CIPIERE" userId="a7ecfe8500becf12" providerId="LiveId" clId="{FE9FB2D8-7287-466E-914C-32033E86E17B}" dt="2018-02-13T13:58:50.833" v="21" actId="27636"/>
          <ac:spMkLst>
            <pc:docMk/>
            <pc:sldMk cId="2979574461" sldId="261"/>
            <ac:spMk id="4" creationId="{00000000-0000-0000-0000-000000000000}"/>
          </ac:spMkLst>
        </pc:spChg>
      </pc:sldChg>
      <pc:sldChg chg="modSp">
        <pc:chgData name="sebastien CIPIERE" userId="a7ecfe8500becf12" providerId="LiveId" clId="{FE9FB2D8-7287-466E-914C-32033E86E17B}" dt="2018-02-13T14:01:08.519" v="31" actId="27636"/>
        <pc:sldMkLst>
          <pc:docMk/>
          <pc:sldMk cId="1555901511" sldId="264"/>
        </pc:sldMkLst>
        <pc:spChg chg="mod">
          <ac:chgData name="sebastien CIPIERE" userId="a7ecfe8500becf12" providerId="LiveId" clId="{FE9FB2D8-7287-466E-914C-32033E86E17B}" dt="2018-02-13T14:01:08.519" v="31" actId="27636"/>
          <ac:spMkLst>
            <pc:docMk/>
            <pc:sldMk cId="1555901511" sldId="264"/>
            <ac:spMk id="4" creationId="{00000000-0000-0000-0000-000000000000}"/>
          </ac:spMkLst>
        </pc:spChg>
      </pc:sldChg>
      <pc:sldChg chg="modSp">
        <pc:chgData name="sebastien CIPIERE" userId="a7ecfe8500becf12" providerId="LiveId" clId="{FE9FB2D8-7287-466E-914C-32033E86E17B}" dt="2018-02-13T13:55:49.920" v="12" actId="14100"/>
        <pc:sldMkLst>
          <pc:docMk/>
          <pc:sldMk cId="3787300065" sldId="265"/>
        </pc:sldMkLst>
        <pc:spChg chg="mod">
          <ac:chgData name="sebastien CIPIERE" userId="a7ecfe8500becf12" providerId="LiveId" clId="{FE9FB2D8-7287-466E-914C-32033E86E17B}" dt="2018-02-13T13:55:49.920" v="12" actId="14100"/>
          <ac:spMkLst>
            <pc:docMk/>
            <pc:sldMk cId="3787300065" sldId="265"/>
            <ac:spMk id="3" creationId="{00000000-0000-0000-0000-000000000000}"/>
          </ac:spMkLst>
        </pc:spChg>
      </pc:sldChg>
      <pc:sldChg chg="modSp">
        <pc:chgData name="sebastien CIPIERE" userId="a7ecfe8500becf12" providerId="LiveId" clId="{FE9FB2D8-7287-466E-914C-32033E86E17B}" dt="2018-02-13T14:00:28.330" v="22" actId="6549"/>
        <pc:sldMkLst>
          <pc:docMk/>
          <pc:sldMk cId="4001187774" sldId="267"/>
        </pc:sldMkLst>
        <pc:spChg chg="mod">
          <ac:chgData name="sebastien CIPIERE" userId="a7ecfe8500becf12" providerId="LiveId" clId="{FE9FB2D8-7287-466E-914C-32033E86E17B}" dt="2018-02-13T14:00:28.330" v="22" actId="6549"/>
          <ac:spMkLst>
            <pc:docMk/>
            <pc:sldMk cId="4001187774" sldId="267"/>
            <ac:spMk id="5" creationId="{00000000-0000-0000-0000-000000000000}"/>
          </ac:spMkLst>
        </pc:spChg>
      </pc:sldChg>
      <pc:sldChg chg="addSp delSp modSp">
        <pc:chgData name="sebastien CIPIERE" userId="a7ecfe8500becf12" providerId="LiveId" clId="{FE9FB2D8-7287-466E-914C-32033E86E17B}" dt="2018-02-13T14:40:09.264" v="172" actId="2711"/>
        <pc:sldMkLst>
          <pc:docMk/>
          <pc:sldMk cId="2857734138" sldId="273"/>
        </pc:sldMkLst>
        <pc:spChg chg="add mod">
          <ac:chgData name="sebastien CIPIERE" userId="a7ecfe8500becf12" providerId="LiveId" clId="{FE9FB2D8-7287-466E-914C-32033E86E17B}" dt="2018-02-13T12:22:24.264" v="8" actId="27636"/>
          <ac:spMkLst>
            <pc:docMk/>
            <pc:sldMk cId="2857734138" sldId="273"/>
            <ac:spMk id="4" creationId="{BE92D8B6-D8E9-4F1F-85FD-F2A52AE6E4E5}"/>
          </ac:spMkLst>
        </pc:spChg>
        <pc:spChg chg="add mod">
          <ac:chgData name="sebastien CIPIERE" userId="a7ecfe8500becf12" providerId="LiveId" clId="{FE9FB2D8-7287-466E-914C-32033E86E17B}" dt="2018-02-13T14:32:17.161" v="136" actId="20577"/>
          <ac:spMkLst>
            <pc:docMk/>
            <pc:sldMk cId="2857734138" sldId="273"/>
            <ac:spMk id="22" creationId="{D4FF1FE8-37E7-449B-ADD4-3536753822B0}"/>
          </ac:spMkLst>
        </pc:spChg>
        <pc:spChg chg="add mod">
          <ac:chgData name="sebastien CIPIERE" userId="a7ecfe8500becf12" providerId="LiveId" clId="{FE9FB2D8-7287-466E-914C-32033E86E17B}" dt="2018-02-13T14:31:14.113" v="116" actId="1076"/>
          <ac:spMkLst>
            <pc:docMk/>
            <pc:sldMk cId="2857734138" sldId="273"/>
            <ac:spMk id="23" creationId="{FD9639B4-1079-4EEE-91B8-6CD2CADF96C3}"/>
          </ac:spMkLst>
        </pc:spChg>
        <pc:spChg chg="add mod">
          <ac:chgData name="sebastien CIPIERE" userId="a7ecfe8500becf12" providerId="LiveId" clId="{FE9FB2D8-7287-466E-914C-32033E86E17B}" dt="2018-02-13T14:40:09.264" v="172" actId="2711"/>
          <ac:spMkLst>
            <pc:docMk/>
            <pc:sldMk cId="2857734138" sldId="273"/>
            <ac:spMk id="24" creationId="{DDE04A7C-B075-4A13-A6DD-F6653A989B91}"/>
          </ac:spMkLst>
        </pc:spChg>
        <pc:picChg chg="add mod">
          <ac:chgData name="sebastien CIPIERE" userId="a7ecfe8500becf12" providerId="LiveId" clId="{FE9FB2D8-7287-466E-914C-32033E86E17B}" dt="2018-02-13T14:19:20.984" v="34" actId="1076"/>
          <ac:picMkLst>
            <pc:docMk/>
            <pc:sldMk cId="2857734138" sldId="273"/>
            <ac:picMk id="6" creationId="{CC0BDFED-1815-4246-A562-7DBFEF962399}"/>
          </ac:picMkLst>
        </pc:picChg>
        <pc:picChg chg="add mod">
          <ac:chgData name="sebastien CIPIERE" userId="a7ecfe8500becf12" providerId="LiveId" clId="{FE9FB2D8-7287-466E-914C-32033E86E17B}" dt="2018-02-13T14:19:35.853" v="39" actId="1076"/>
          <ac:picMkLst>
            <pc:docMk/>
            <pc:sldMk cId="2857734138" sldId="273"/>
            <ac:picMk id="8" creationId="{C992DDA2-836D-475A-A018-C3EE4C6D20DE}"/>
          </ac:picMkLst>
        </pc:picChg>
        <pc:picChg chg="add mod">
          <ac:chgData name="sebastien CIPIERE" userId="a7ecfe8500becf12" providerId="LiveId" clId="{FE9FB2D8-7287-466E-914C-32033E86E17B}" dt="2018-02-13T14:20:04.544" v="44" actId="14100"/>
          <ac:picMkLst>
            <pc:docMk/>
            <pc:sldMk cId="2857734138" sldId="273"/>
            <ac:picMk id="10" creationId="{42CBDFEE-B695-4FA2-B986-6E67563252E3}"/>
          </ac:picMkLst>
        </pc:picChg>
        <pc:picChg chg="add mod">
          <ac:chgData name="sebastien CIPIERE" userId="a7ecfe8500becf12" providerId="LiveId" clId="{FE9FB2D8-7287-466E-914C-32033E86E17B}" dt="2018-02-13T14:23:20.433" v="76"/>
          <ac:picMkLst>
            <pc:docMk/>
            <pc:sldMk cId="2857734138" sldId="273"/>
            <ac:picMk id="12" creationId="{FA816DB9-46C9-4614-80BD-1C1B83F6DEFF}"/>
          </ac:picMkLst>
        </pc:picChg>
        <pc:picChg chg="add mod">
          <ac:chgData name="sebastien CIPIERE" userId="a7ecfe8500becf12" providerId="LiveId" clId="{FE9FB2D8-7287-466E-914C-32033E86E17B}" dt="2018-02-13T14:25:33.744" v="77" actId="1076"/>
          <ac:picMkLst>
            <pc:docMk/>
            <pc:sldMk cId="2857734138" sldId="273"/>
            <ac:picMk id="14" creationId="{E59B7EFF-A7A3-4BB2-8D75-A8EB095DD5C1}"/>
          </ac:picMkLst>
        </pc:picChg>
        <pc:picChg chg="add mod">
          <ac:chgData name="sebastien CIPIERE" userId="a7ecfe8500becf12" providerId="LiveId" clId="{FE9FB2D8-7287-466E-914C-32033E86E17B}" dt="2018-02-13T14:25:36.292" v="78" actId="1076"/>
          <ac:picMkLst>
            <pc:docMk/>
            <pc:sldMk cId="2857734138" sldId="273"/>
            <ac:picMk id="16" creationId="{BA918A48-28B1-4693-B2D2-330C9ECEA5F3}"/>
          </ac:picMkLst>
        </pc:picChg>
        <pc:picChg chg="add mod">
          <ac:chgData name="sebastien CIPIERE" userId="a7ecfe8500becf12" providerId="LiveId" clId="{FE9FB2D8-7287-466E-914C-32033E86E17B}" dt="2018-02-13T14:25:38.596" v="79" actId="1076"/>
          <ac:picMkLst>
            <pc:docMk/>
            <pc:sldMk cId="2857734138" sldId="273"/>
            <ac:picMk id="18" creationId="{09C9BC8E-DA7A-4A3F-B6D0-4C7C44AD0C75}"/>
          </ac:picMkLst>
        </pc:picChg>
        <pc:picChg chg="add mod">
          <ac:chgData name="sebastien CIPIERE" userId="a7ecfe8500becf12" providerId="LiveId" clId="{FE9FB2D8-7287-466E-914C-32033E86E17B}" dt="2018-02-13T14:25:41.960" v="80" actId="1076"/>
          <ac:picMkLst>
            <pc:docMk/>
            <pc:sldMk cId="2857734138" sldId="273"/>
            <ac:picMk id="20" creationId="{8366FA4A-8FCA-497E-A582-0F2051C3E939}"/>
          </ac:picMkLst>
        </pc:picChg>
        <pc:picChg chg="add del mod">
          <ac:chgData name="sebastien CIPIERE" userId="a7ecfe8500becf12" providerId="LiveId" clId="{FE9FB2D8-7287-466E-914C-32033E86E17B}" dt="2018-02-13T14:31:16.092" v="117" actId="478"/>
          <ac:picMkLst>
            <pc:docMk/>
            <pc:sldMk cId="2857734138" sldId="273"/>
            <ac:picMk id="21" creationId="{8D17E901-3A32-4A50-B4E3-C026B0809DED}"/>
          </ac:picMkLst>
        </pc:picChg>
        <pc:picChg chg="add mod">
          <ac:chgData name="sebastien CIPIERE" userId="a7ecfe8500becf12" providerId="LiveId" clId="{FE9FB2D8-7287-466E-914C-32033E86E17B}" dt="2018-02-13T14:38:23.613" v="170"/>
          <ac:picMkLst>
            <pc:docMk/>
            <pc:sldMk cId="2857734138" sldId="273"/>
            <ac:picMk id="26" creationId="{49F5566E-1436-426A-9ACC-7AD69675C945}"/>
          </ac:picMkLst>
        </pc:picChg>
        <pc:picChg chg="add mod">
          <ac:chgData name="sebastien CIPIERE" userId="a7ecfe8500becf12" providerId="LiveId" clId="{FE9FB2D8-7287-466E-914C-32033E86E17B}" dt="2018-02-13T14:38:18.365" v="169"/>
          <ac:picMkLst>
            <pc:docMk/>
            <pc:sldMk cId="2857734138" sldId="273"/>
            <ac:picMk id="28" creationId="{CE57E9CB-A000-4839-82E6-D8675949CE52}"/>
          </ac:picMkLst>
        </pc:picChg>
      </pc:sldChg>
      <pc:sldChg chg="addSp delSp modSp add">
        <pc:chgData name="sebastien CIPIERE" userId="a7ecfe8500becf12" providerId="LiveId" clId="{FE9FB2D8-7287-466E-914C-32033E86E17B}" dt="2018-02-13T16:28:42.569" v="449" actId="1076"/>
        <pc:sldMkLst>
          <pc:docMk/>
          <pc:sldMk cId="422965409" sldId="274"/>
        </pc:sldMkLst>
        <pc:spChg chg="add del mod topLvl">
          <ac:chgData name="sebastien CIPIERE" userId="a7ecfe8500becf12" providerId="LiveId" clId="{FE9FB2D8-7287-466E-914C-32033E86E17B}" dt="2018-02-13T15:17:06.735" v="217" actId="478"/>
          <ac:spMkLst>
            <pc:docMk/>
            <pc:sldMk cId="422965409" sldId="274"/>
            <ac:spMk id="5" creationId="{7A4BC225-3973-4320-9CDD-CB64E8CAB1CF}"/>
          </ac:spMkLst>
        </pc:spChg>
        <pc:spChg chg="add del mod">
          <ac:chgData name="sebastien CIPIERE" userId="a7ecfe8500becf12" providerId="LiveId" clId="{FE9FB2D8-7287-466E-914C-32033E86E17B}" dt="2018-02-13T16:02:04.194" v="261" actId="478"/>
          <ac:spMkLst>
            <pc:docMk/>
            <pc:sldMk cId="422965409" sldId="274"/>
            <ac:spMk id="13" creationId="{4A4C77F5-FA96-4B4C-9AD2-0A41FD367B8D}"/>
          </ac:spMkLst>
        </pc:spChg>
        <pc:spChg chg="mod">
          <ac:chgData name="sebastien CIPIERE" userId="a7ecfe8500becf12" providerId="LiveId" clId="{FE9FB2D8-7287-466E-914C-32033E86E17B}" dt="2018-02-13T15:09:16.099" v="176" actId="164"/>
          <ac:spMkLst>
            <pc:docMk/>
            <pc:sldMk cId="422965409" sldId="274"/>
            <ac:spMk id="22" creationId="{D4FF1FE8-37E7-449B-ADD4-3536753822B0}"/>
          </ac:spMkLst>
        </pc:spChg>
        <pc:spChg chg="mod">
          <ac:chgData name="sebastien CIPIERE" userId="a7ecfe8500becf12" providerId="LiveId" clId="{FE9FB2D8-7287-466E-914C-32033E86E17B}" dt="2018-02-13T15:09:16.099" v="176" actId="164"/>
          <ac:spMkLst>
            <pc:docMk/>
            <pc:sldMk cId="422965409" sldId="274"/>
            <ac:spMk id="24" creationId="{DDE04A7C-B075-4A13-A6DD-F6653A989B91}"/>
          </ac:spMkLst>
        </pc:spChg>
        <pc:spChg chg="add mod">
          <ac:chgData name="sebastien CIPIERE" userId="a7ecfe8500becf12" providerId="LiveId" clId="{FE9FB2D8-7287-466E-914C-32033E86E17B}" dt="2018-02-13T15:19:20.202" v="232" actId="1076"/>
          <ac:spMkLst>
            <pc:docMk/>
            <pc:sldMk cId="422965409" sldId="274"/>
            <ac:spMk id="30" creationId="{74B1B955-3FEE-4B52-A59B-09AE5F6E8531}"/>
          </ac:spMkLst>
        </pc:spChg>
        <pc:spChg chg="add del mod">
          <ac:chgData name="sebastien CIPIERE" userId="a7ecfe8500becf12" providerId="LiveId" clId="{FE9FB2D8-7287-466E-914C-32033E86E17B}" dt="2018-02-13T16:04:26.328" v="293" actId="478"/>
          <ac:spMkLst>
            <pc:docMk/>
            <pc:sldMk cId="422965409" sldId="274"/>
            <ac:spMk id="32" creationId="{D48CDB21-5335-4781-8454-8D4EAD132984}"/>
          </ac:spMkLst>
        </pc:spChg>
        <pc:spChg chg="add del mod">
          <ac:chgData name="sebastien CIPIERE" userId="a7ecfe8500becf12" providerId="LiveId" clId="{FE9FB2D8-7287-466E-914C-32033E86E17B}" dt="2018-02-13T16:06:43.024" v="343" actId="478"/>
          <ac:spMkLst>
            <pc:docMk/>
            <pc:sldMk cId="422965409" sldId="274"/>
            <ac:spMk id="33" creationId="{EE3039DB-6996-4E76-98ED-49E26566938F}"/>
          </ac:spMkLst>
        </pc:spChg>
        <pc:spChg chg="add del mod">
          <ac:chgData name="sebastien CIPIERE" userId="a7ecfe8500becf12" providerId="LiveId" clId="{FE9FB2D8-7287-466E-914C-32033E86E17B}" dt="2018-02-13T16:06:41.544" v="341" actId="478"/>
          <ac:spMkLst>
            <pc:docMk/>
            <pc:sldMk cId="422965409" sldId="274"/>
            <ac:spMk id="35" creationId="{D6AD344A-C521-4BFF-8FDA-D62B3A012B32}"/>
          </ac:spMkLst>
        </pc:spChg>
        <pc:spChg chg="add del mod">
          <ac:chgData name="sebastien CIPIERE" userId="a7ecfe8500becf12" providerId="LiveId" clId="{FE9FB2D8-7287-466E-914C-32033E86E17B}" dt="2018-02-13T16:06:36.887" v="338"/>
          <ac:spMkLst>
            <pc:docMk/>
            <pc:sldMk cId="422965409" sldId="274"/>
            <ac:spMk id="36" creationId="{27BD00A4-39A5-47EB-BFB7-064BC4234920}"/>
          </ac:spMkLst>
        </pc:spChg>
        <pc:spChg chg="add del mod">
          <ac:chgData name="sebastien CIPIERE" userId="a7ecfe8500becf12" providerId="LiveId" clId="{FE9FB2D8-7287-466E-914C-32033E86E17B}" dt="2018-02-13T16:06:36.384" v="336"/>
          <ac:spMkLst>
            <pc:docMk/>
            <pc:sldMk cId="422965409" sldId="274"/>
            <ac:spMk id="37" creationId="{90811A33-77CC-4D01-AB42-A2F1AAEACD46}"/>
          </ac:spMkLst>
        </pc:spChg>
        <pc:spChg chg="add del mod">
          <ac:chgData name="sebastien CIPIERE" userId="a7ecfe8500becf12" providerId="LiveId" clId="{FE9FB2D8-7287-466E-914C-32033E86E17B}" dt="2018-02-13T16:06:36.072" v="334"/>
          <ac:spMkLst>
            <pc:docMk/>
            <pc:sldMk cId="422965409" sldId="274"/>
            <ac:spMk id="38" creationId="{7EA916FE-B5A6-4363-8523-31F0BBD0C2AB}"/>
          </ac:spMkLst>
        </pc:spChg>
        <pc:spChg chg="add del mod">
          <ac:chgData name="sebastien CIPIERE" userId="a7ecfe8500becf12" providerId="LiveId" clId="{FE9FB2D8-7287-466E-914C-32033E86E17B}" dt="2018-02-13T16:06:35.463" v="331"/>
          <ac:spMkLst>
            <pc:docMk/>
            <pc:sldMk cId="422965409" sldId="274"/>
            <ac:spMk id="39" creationId="{1BC97A8A-96EA-4134-AD95-F92BCDDCB441}"/>
          </ac:spMkLst>
        </pc:spChg>
        <pc:spChg chg="add del mod">
          <ac:chgData name="sebastien CIPIERE" userId="a7ecfe8500becf12" providerId="LiveId" clId="{FE9FB2D8-7287-466E-914C-32033E86E17B}" dt="2018-02-13T16:06:35.039" v="329"/>
          <ac:spMkLst>
            <pc:docMk/>
            <pc:sldMk cId="422965409" sldId="274"/>
            <ac:spMk id="40" creationId="{9AD1F775-1B4A-48DA-ADDE-02F0C88BD1E9}"/>
          </ac:spMkLst>
        </pc:spChg>
        <pc:spChg chg="add del mod">
          <ac:chgData name="sebastien CIPIERE" userId="a7ecfe8500becf12" providerId="LiveId" clId="{FE9FB2D8-7287-466E-914C-32033E86E17B}" dt="2018-02-13T16:06:34.692" v="327"/>
          <ac:spMkLst>
            <pc:docMk/>
            <pc:sldMk cId="422965409" sldId="274"/>
            <ac:spMk id="41" creationId="{ACDB31AC-FC3B-47F7-A660-4C1BF8069388}"/>
          </ac:spMkLst>
        </pc:spChg>
        <pc:spChg chg="add mod">
          <ac:chgData name="sebastien CIPIERE" userId="a7ecfe8500becf12" providerId="LiveId" clId="{FE9FB2D8-7287-466E-914C-32033E86E17B}" dt="2018-02-13T16:06:04.536" v="317" actId="571"/>
          <ac:spMkLst>
            <pc:docMk/>
            <pc:sldMk cId="422965409" sldId="274"/>
            <ac:spMk id="42" creationId="{3729934E-45C5-4BE6-B532-5DA2FB6A0B13}"/>
          </ac:spMkLst>
        </pc:spChg>
        <pc:spChg chg="add del mod">
          <ac:chgData name="sebastien CIPIERE" userId="a7ecfe8500becf12" providerId="LiveId" clId="{FE9FB2D8-7287-466E-914C-32033E86E17B}" dt="2018-02-13T16:19:14.475" v="398" actId="478"/>
          <ac:spMkLst>
            <pc:docMk/>
            <pc:sldMk cId="422965409" sldId="274"/>
            <ac:spMk id="46" creationId="{ABF16C1C-1798-429D-A1A4-8E9DF2F13661}"/>
          </ac:spMkLst>
        </pc:spChg>
        <pc:grpChg chg="add mod">
          <ac:chgData name="sebastien CIPIERE" userId="a7ecfe8500becf12" providerId="LiveId" clId="{FE9FB2D8-7287-466E-914C-32033E86E17B}" dt="2018-02-13T15:09:13.083" v="175" actId="164"/>
          <ac:grpSpMkLst>
            <pc:docMk/>
            <pc:sldMk cId="422965409" sldId="274"/>
            <ac:grpSpMk id="2" creationId="{A43CE029-B18C-4064-A2A3-EFF72DEF40B6}"/>
          </ac:grpSpMkLst>
        </pc:grpChg>
        <pc:grpChg chg="add mod">
          <ac:chgData name="sebastien CIPIERE" userId="a7ecfe8500becf12" providerId="LiveId" clId="{FE9FB2D8-7287-466E-914C-32033E86E17B}" dt="2018-02-13T16:28:42.569" v="449" actId="1076"/>
          <ac:grpSpMkLst>
            <pc:docMk/>
            <pc:sldMk cId="422965409" sldId="274"/>
            <ac:grpSpMk id="3" creationId="{287D2CE7-95DC-47E8-AFDA-96428CAAABD1}"/>
          </ac:grpSpMkLst>
        </pc:grpChg>
        <pc:grpChg chg="add del mod">
          <ac:chgData name="sebastien CIPIERE" userId="a7ecfe8500becf12" providerId="LiveId" clId="{FE9FB2D8-7287-466E-914C-32033E86E17B}" dt="2018-02-13T15:17:06.735" v="217" actId="478"/>
          <ac:grpSpMkLst>
            <pc:docMk/>
            <pc:sldMk cId="422965409" sldId="274"/>
            <ac:grpSpMk id="7" creationId="{F704F3E7-C750-49BB-BD41-2A3EB806EF0E}"/>
          </ac:grpSpMkLst>
        </pc:grpChg>
        <pc:grpChg chg="add mod">
          <ac:chgData name="sebastien CIPIERE" userId="a7ecfe8500becf12" providerId="LiveId" clId="{FE9FB2D8-7287-466E-914C-32033E86E17B}" dt="2018-02-13T15:11:35.506" v="180" actId="1076"/>
          <ac:grpSpMkLst>
            <pc:docMk/>
            <pc:sldMk cId="422965409" sldId="274"/>
            <ac:grpSpMk id="19" creationId="{DBF32621-7AF7-4ECD-BCB7-517EA125DFF6}"/>
          </ac:grpSpMkLst>
        </pc:grpChg>
        <pc:picChg chg="add mod">
          <ac:chgData name="sebastien CIPIERE" userId="a7ecfe8500becf12" providerId="LiveId" clId="{FE9FB2D8-7287-466E-914C-32033E86E17B}" dt="2018-02-13T15:50:27.771" v="238" actId="1076"/>
          <ac:picMkLst>
            <pc:docMk/>
            <pc:sldMk cId="422965409" sldId="274"/>
            <ac:picMk id="11" creationId="{9AB52582-1E1B-4881-8657-B566FF85F5D2}"/>
          </ac:picMkLst>
        </pc:picChg>
        <pc:picChg chg="mod">
          <ac:chgData name="sebastien CIPIERE" userId="a7ecfe8500becf12" providerId="LiveId" clId="{FE9FB2D8-7287-466E-914C-32033E86E17B}" dt="2018-02-13T16:28:42.569" v="449" actId="1076"/>
          <ac:picMkLst>
            <pc:docMk/>
            <pc:sldMk cId="422965409" sldId="274"/>
            <ac:picMk id="14" creationId="{E59B7EFF-A7A3-4BB2-8D75-A8EB095DD5C1}"/>
          </ac:picMkLst>
        </pc:picChg>
        <pc:picChg chg="mod">
          <ac:chgData name="sebastien CIPIERE" userId="a7ecfe8500becf12" providerId="LiveId" clId="{FE9FB2D8-7287-466E-914C-32033E86E17B}" dt="2018-02-13T16:28:42.569" v="449" actId="1076"/>
          <ac:picMkLst>
            <pc:docMk/>
            <pc:sldMk cId="422965409" sldId="274"/>
            <ac:picMk id="16" creationId="{BA918A48-28B1-4693-B2D2-330C9ECEA5F3}"/>
          </ac:picMkLst>
        </pc:picChg>
        <pc:picChg chg="add del mod">
          <ac:chgData name="sebastien CIPIERE" userId="a7ecfe8500becf12" providerId="LiveId" clId="{FE9FB2D8-7287-466E-914C-32033E86E17B}" dt="2018-02-13T16:02:01.585" v="260" actId="478"/>
          <ac:picMkLst>
            <pc:docMk/>
            <pc:sldMk cId="422965409" sldId="274"/>
            <ac:picMk id="17" creationId="{E3F09838-15B0-49B1-95A7-27DDAAD7D63A}"/>
          </ac:picMkLst>
        </pc:picChg>
        <pc:picChg chg="mod">
          <ac:chgData name="sebastien CIPIERE" userId="a7ecfe8500becf12" providerId="LiveId" clId="{FE9FB2D8-7287-466E-914C-32033E86E17B}" dt="2018-02-13T16:28:42.569" v="449" actId="1076"/>
          <ac:picMkLst>
            <pc:docMk/>
            <pc:sldMk cId="422965409" sldId="274"/>
            <ac:picMk id="18" creationId="{09C9BC8E-DA7A-4A3F-B6D0-4C7C44AD0C75}"/>
          </ac:picMkLst>
        </pc:picChg>
        <pc:picChg chg="mod">
          <ac:chgData name="sebastien CIPIERE" userId="a7ecfe8500becf12" providerId="LiveId" clId="{FE9FB2D8-7287-466E-914C-32033E86E17B}" dt="2018-02-13T16:28:42.569" v="449" actId="1076"/>
          <ac:picMkLst>
            <pc:docMk/>
            <pc:sldMk cId="422965409" sldId="274"/>
            <ac:picMk id="20" creationId="{8366FA4A-8FCA-497E-A582-0F2051C3E939}"/>
          </ac:picMkLst>
        </pc:picChg>
        <pc:picChg chg="mod">
          <ac:chgData name="sebastien CIPIERE" userId="a7ecfe8500becf12" providerId="LiveId" clId="{FE9FB2D8-7287-466E-914C-32033E86E17B}" dt="2018-02-13T15:09:16.099" v="176" actId="164"/>
          <ac:picMkLst>
            <pc:docMk/>
            <pc:sldMk cId="422965409" sldId="274"/>
            <ac:picMk id="26" creationId="{49F5566E-1436-426A-9ACC-7AD69675C945}"/>
          </ac:picMkLst>
        </pc:picChg>
        <pc:picChg chg="mod">
          <ac:chgData name="sebastien CIPIERE" userId="a7ecfe8500becf12" providerId="LiveId" clId="{FE9FB2D8-7287-466E-914C-32033E86E17B}" dt="2018-02-13T15:09:16.099" v="176" actId="164"/>
          <ac:picMkLst>
            <pc:docMk/>
            <pc:sldMk cId="422965409" sldId="274"/>
            <ac:picMk id="28" creationId="{CE57E9CB-A000-4839-82E6-D8675949CE52}"/>
          </ac:picMkLst>
        </pc:picChg>
        <pc:picChg chg="add mod">
          <ac:chgData name="sebastien CIPIERE" userId="a7ecfe8500becf12" providerId="LiveId" clId="{FE9FB2D8-7287-466E-914C-32033E86E17B}" dt="2018-02-13T16:17:55.161" v="394" actId="1076"/>
          <ac:picMkLst>
            <pc:docMk/>
            <pc:sldMk cId="422965409" sldId="274"/>
            <ac:picMk id="29" creationId="{ECE61A8E-7D3C-471E-AA60-D540433BC956}"/>
          </ac:picMkLst>
        </pc:picChg>
        <pc:picChg chg="add mod">
          <ac:chgData name="sebastien CIPIERE" userId="a7ecfe8500becf12" providerId="LiveId" clId="{FE9FB2D8-7287-466E-914C-32033E86E17B}" dt="2018-02-13T15:19:17.590" v="231" actId="1076"/>
          <ac:picMkLst>
            <pc:docMk/>
            <pc:sldMk cId="422965409" sldId="274"/>
            <ac:picMk id="31" creationId="{BC681A18-3A2B-474E-8E88-8CB01BA1BC14}"/>
          </ac:picMkLst>
        </pc:picChg>
        <pc:picChg chg="add mod">
          <ac:chgData name="sebastien CIPIERE" userId="a7ecfe8500becf12" providerId="LiveId" clId="{FE9FB2D8-7287-466E-914C-32033E86E17B}" dt="2018-02-13T16:17:25.125" v="393" actId="1076"/>
          <ac:picMkLst>
            <pc:docMk/>
            <pc:sldMk cId="422965409" sldId="274"/>
            <ac:picMk id="43" creationId="{31D149FD-6F4C-4B3A-AA97-484329DC1276}"/>
          </ac:picMkLst>
        </pc:picChg>
        <pc:picChg chg="add del mod">
          <ac:chgData name="sebastien CIPIERE" userId="a7ecfe8500becf12" providerId="LiveId" clId="{FE9FB2D8-7287-466E-914C-32033E86E17B}" dt="2018-02-13T16:19:12.601" v="397" actId="478"/>
          <ac:picMkLst>
            <pc:docMk/>
            <pc:sldMk cId="422965409" sldId="274"/>
            <ac:picMk id="45" creationId="{BE4AAA96-B198-4FA2-B8DD-AA8A49EEDBF2}"/>
          </ac:picMkLst>
        </pc:picChg>
        <pc:picChg chg="add mod">
          <ac:chgData name="sebastien CIPIERE" userId="a7ecfe8500becf12" providerId="LiveId" clId="{FE9FB2D8-7287-466E-914C-32033E86E17B}" dt="2018-02-13T16:21:22.637" v="409" actId="1076"/>
          <ac:picMkLst>
            <pc:docMk/>
            <pc:sldMk cId="422965409" sldId="274"/>
            <ac:picMk id="47" creationId="{F5B28496-A213-4F8A-9D17-C8E893A31C95}"/>
          </ac:picMkLst>
        </pc:picChg>
        <pc:picChg chg="add mod">
          <ac:chgData name="sebastien CIPIERE" userId="a7ecfe8500becf12" providerId="LiveId" clId="{FE9FB2D8-7287-466E-914C-32033E86E17B}" dt="2018-02-13T16:26:07.881" v="421" actId="1076"/>
          <ac:picMkLst>
            <pc:docMk/>
            <pc:sldMk cId="422965409" sldId="274"/>
            <ac:picMk id="49" creationId="{C7247A19-C6A9-48F1-A0E5-655A01C33A78}"/>
          </ac:picMkLst>
        </pc:picChg>
        <pc:picChg chg="add mod topLvl modCrop">
          <ac:chgData name="sebastien CIPIERE" userId="a7ecfe8500becf12" providerId="LiveId" clId="{FE9FB2D8-7287-466E-914C-32033E86E17B}" dt="2018-02-13T15:19:15.346" v="230" actId="1076"/>
          <ac:picMkLst>
            <pc:docMk/>
            <pc:sldMk cId="422965409" sldId="274"/>
            <ac:picMk id="1026" creationId="{9175139C-5182-488C-9E44-8B52B1D312D6}"/>
          </ac:picMkLst>
        </pc:picChg>
      </pc:sldChg>
      <pc:sldChg chg="addSp modSp add">
        <pc:chgData name="sebastien CIPIERE" userId="a7ecfe8500becf12" providerId="LiveId" clId="{FE9FB2D8-7287-466E-914C-32033E86E17B}" dt="2018-02-14T08:20:00.729" v="507" actId="1076"/>
        <pc:sldMkLst>
          <pc:docMk/>
          <pc:sldMk cId="2516383106" sldId="275"/>
        </pc:sldMkLst>
        <pc:spChg chg="mod ord">
          <ac:chgData name="sebastien CIPIERE" userId="a7ecfe8500becf12" providerId="LiveId" clId="{FE9FB2D8-7287-466E-914C-32033E86E17B}" dt="2018-02-14T08:19:36.465" v="500" actId="14100"/>
          <ac:spMkLst>
            <pc:docMk/>
            <pc:sldMk cId="2516383106" sldId="275"/>
            <ac:spMk id="30" creationId="{74B1B955-3FEE-4B52-A59B-09AE5F6E8531}"/>
          </ac:spMkLst>
        </pc:spChg>
        <pc:grpChg chg="add mod">
          <ac:chgData name="sebastien CIPIERE" userId="a7ecfe8500becf12" providerId="LiveId" clId="{FE9FB2D8-7287-466E-914C-32033E86E17B}" dt="2018-02-14T08:16:16.065" v="458" actId="1076"/>
          <ac:grpSpMkLst>
            <pc:docMk/>
            <pc:sldMk cId="2516383106" sldId="275"/>
            <ac:grpSpMk id="2" creationId="{5F4F4518-C25F-4921-88DA-8C5C40FF6F1B}"/>
          </ac:grpSpMkLst>
        </pc:grpChg>
        <pc:grpChg chg="add mod">
          <ac:chgData name="sebastien CIPIERE" userId="a7ecfe8500becf12" providerId="LiveId" clId="{FE9FB2D8-7287-466E-914C-32033E86E17B}" dt="2018-02-14T08:17:36.108" v="483" actId="1076"/>
          <ac:grpSpMkLst>
            <pc:docMk/>
            <pc:sldMk cId="2516383106" sldId="275"/>
            <ac:grpSpMk id="5" creationId="{0C0D4BFD-7C7D-4F7A-96AF-F708F940549D}"/>
          </ac:grpSpMkLst>
        </pc:grpChg>
        <pc:grpChg chg="add mod">
          <ac:chgData name="sebastien CIPIERE" userId="a7ecfe8500becf12" providerId="LiveId" clId="{FE9FB2D8-7287-466E-914C-32033E86E17B}" dt="2018-02-14T08:17:24.108" v="481" actId="1076"/>
          <ac:grpSpMkLst>
            <pc:docMk/>
            <pc:sldMk cId="2516383106" sldId="275"/>
            <ac:grpSpMk id="7" creationId="{2CF27371-885D-423A-8CF1-BC62565B5E30}"/>
          </ac:grpSpMkLst>
        </pc:grpChg>
        <pc:grpChg chg="mod">
          <ac:chgData name="sebastien CIPIERE" userId="a7ecfe8500becf12" providerId="LiveId" clId="{FE9FB2D8-7287-466E-914C-32033E86E17B}" dt="2018-02-14T08:19:42.024" v="501" actId="1076"/>
          <ac:grpSpMkLst>
            <pc:docMk/>
            <pc:sldMk cId="2516383106" sldId="275"/>
            <ac:grpSpMk id="19" creationId="{DBF32621-7AF7-4ECD-BCB7-517EA125DFF6}"/>
          </ac:grpSpMkLst>
        </pc:grpChg>
        <pc:picChg chg="mod">
          <ac:chgData name="sebastien CIPIERE" userId="a7ecfe8500becf12" providerId="LiveId" clId="{FE9FB2D8-7287-466E-914C-32033E86E17B}" dt="2018-02-14T08:16:06.582" v="457" actId="164"/>
          <ac:picMkLst>
            <pc:docMk/>
            <pc:sldMk cId="2516383106" sldId="275"/>
            <ac:picMk id="6" creationId="{CC0BDFED-1815-4246-A562-7DBFEF962399}"/>
          </ac:picMkLst>
        </pc:picChg>
        <pc:picChg chg="mod">
          <ac:chgData name="sebastien CIPIERE" userId="a7ecfe8500becf12" providerId="LiveId" clId="{FE9FB2D8-7287-466E-914C-32033E86E17B}" dt="2018-02-14T08:16:06.582" v="457" actId="164"/>
          <ac:picMkLst>
            <pc:docMk/>
            <pc:sldMk cId="2516383106" sldId="275"/>
            <ac:picMk id="8" creationId="{C992DDA2-836D-475A-A018-C3EE4C6D20DE}"/>
          </ac:picMkLst>
        </pc:picChg>
        <pc:picChg chg="mod">
          <ac:chgData name="sebastien CIPIERE" userId="a7ecfe8500becf12" providerId="LiveId" clId="{FE9FB2D8-7287-466E-914C-32033E86E17B}" dt="2018-02-14T08:16:06.582" v="457" actId="164"/>
          <ac:picMkLst>
            <pc:docMk/>
            <pc:sldMk cId="2516383106" sldId="275"/>
            <ac:picMk id="10" creationId="{42CBDFEE-B695-4FA2-B986-6E67563252E3}"/>
          </ac:picMkLst>
        </pc:picChg>
        <pc:picChg chg="mod">
          <ac:chgData name="sebastien CIPIERE" userId="a7ecfe8500becf12" providerId="LiveId" clId="{FE9FB2D8-7287-466E-914C-32033E86E17B}" dt="2018-02-14T08:19:44.848" v="502" actId="1076"/>
          <ac:picMkLst>
            <pc:docMk/>
            <pc:sldMk cId="2516383106" sldId="275"/>
            <ac:picMk id="12" creationId="{FA816DB9-46C9-4614-80BD-1C1B83F6DEFF}"/>
          </ac:picMkLst>
        </pc:picChg>
        <pc:picChg chg="mod">
          <ac:chgData name="sebastien CIPIERE" userId="a7ecfe8500becf12" providerId="LiveId" clId="{FE9FB2D8-7287-466E-914C-32033E86E17B}" dt="2018-02-14T08:16:23.037" v="461" actId="1076"/>
          <ac:picMkLst>
            <pc:docMk/>
            <pc:sldMk cId="2516383106" sldId="275"/>
            <ac:picMk id="29" creationId="{ECE61A8E-7D3C-471E-AA60-D540433BC956}"/>
          </ac:picMkLst>
        </pc:picChg>
        <pc:picChg chg="mod">
          <ac:chgData name="sebastien CIPIERE" userId="a7ecfe8500becf12" providerId="LiveId" clId="{FE9FB2D8-7287-466E-914C-32033E86E17B}" dt="2018-02-14T08:20:00.729" v="507" actId="1076"/>
          <ac:picMkLst>
            <pc:docMk/>
            <pc:sldMk cId="2516383106" sldId="275"/>
            <ac:picMk id="31" creationId="{BC681A18-3A2B-474E-8E88-8CB01BA1BC14}"/>
          </ac:picMkLst>
        </pc:picChg>
        <pc:picChg chg="add mod">
          <ac:chgData name="sebastien CIPIERE" userId="a7ecfe8500becf12" providerId="LiveId" clId="{FE9FB2D8-7287-466E-914C-32033E86E17B}" dt="2018-02-14T08:17:03.818" v="473" actId="164"/>
          <ac:picMkLst>
            <pc:docMk/>
            <pc:sldMk cId="2516383106" sldId="275"/>
            <ac:picMk id="32" creationId="{DE1D98F5-9AEC-4C4E-A2D5-306E6E3C18E2}"/>
          </ac:picMkLst>
        </pc:picChg>
        <pc:picChg chg="add mod">
          <ac:chgData name="sebastien CIPIERE" userId="a7ecfe8500becf12" providerId="LiveId" clId="{FE9FB2D8-7287-466E-914C-32033E86E17B}" dt="2018-02-14T08:17:03.818" v="473" actId="164"/>
          <ac:picMkLst>
            <pc:docMk/>
            <pc:sldMk cId="2516383106" sldId="275"/>
            <ac:picMk id="33" creationId="{10DA893A-F23D-4378-991D-ACFB93C00DF0}"/>
          </ac:picMkLst>
        </pc:picChg>
        <pc:picChg chg="add mod">
          <ac:chgData name="sebastien CIPIERE" userId="a7ecfe8500becf12" providerId="LiveId" clId="{FE9FB2D8-7287-466E-914C-32033E86E17B}" dt="2018-02-14T08:17:20.914" v="480" actId="164"/>
          <ac:picMkLst>
            <pc:docMk/>
            <pc:sldMk cId="2516383106" sldId="275"/>
            <ac:picMk id="34" creationId="{602551CF-495B-40CA-9855-4B8ED156F946}"/>
          </ac:picMkLst>
        </pc:picChg>
        <pc:picChg chg="add mod">
          <ac:chgData name="sebastien CIPIERE" userId="a7ecfe8500becf12" providerId="LiveId" clId="{FE9FB2D8-7287-466E-914C-32033E86E17B}" dt="2018-02-14T08:17:50.701" v="485" actId="1076"/>
          <ac:picMkLst>
            <pc:docMk/>
            <pc:sldMk cId="2516383106" sldId="275"/>
            <ac:picMk id="35" creationId="{819AF825-35BE-45E3-BA3C-8EE7E75AABA1}"/>
          </ac:picMkLst>
        </pc:picChg>
        <pc:picChg chg="mod">
          <ac:chgData name="sebastien CIPIERE" userId="a7ecfe8500becf12" providerId="LiveId" clId="{FE9FB2D8-7287-466E-914C-32033E86E17B}" dt="2018-02-14T08:17:03.818" v="473" actId="164"/>
          <ac:picMkLst>
            <pc:docMk/>
            <pc:sldMk cId="2516383106" sldId="275"/>
            <ac:picMk id="47" creationId="{F5B28496-A213-4F8A-9D17-C8E893A31C95}"/>
          </ac:picMkLst>
        </pc:picChg>
        <pc:picChg chg="mod">
          <ac:chgData name="sebastien CIPIERE" userId="a7ecfe8500becf12" providerId="LiveId" clId="{FE9FB2D8-7287-466E-914C-32033E86E17B}" dt="2018-02-14T08:17:20.914" v="480" actId="164"/>
          <ac:picMkLst>
            <pc:docMk/>
            <pc:sldMk cId="2516383106" sldId="275"/>
            <ac:picMk id="49" creationId="{C7247A19-C6A9-48F1-A0E5-655A01C33A78}"/>
          </ac:picMkLst>
        </pc:picChg>
        <pc:picChg chg="mod">
          <ac:chgData name="sebastien CIPIERE" userId="a7ecfe8500becf12" providerId="LiveId" clId="{FE9FB2D8-7287-466E-914C-32033E86E17B}" dt="2018-02-14T08:19:58.836" v="506" actId="1076"/>
          <ac:picMkLst>
            <pc:docMk/>
            <pc:sldMk cId="2516383106" sldId="275"/>
            <ac:picMk id="1026" creationId="{9175139C-5182-488C-9E44-8B52B1D312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9D56E-7EEE-4246-92AC-08F112256282}" type="datetimeFigureOut">
              <a:rPr lang="fr-FR" smtClean="0"/>
              <a:t>27/06/2018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0804-3F68-46FB-92F4-8C6ADF999C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25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0804-3F68-46FB-92F4-8C6ADF999CB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5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402" r="13775" b="2232"/>
          <a:stretch/>
        </p:blipFill>
        <p:spPr>
          <a:xfrm>
            <a:off x="0" y="-386950"/>
            <a:ext cx="9144000" cy="724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1"/>
            <a:ext cx="4536361" cy="4241477"/>
          </a:xfrm>
          <a:prstGeom prst="rect">
            <a:avLst/>
          </a:prstGeom>
        </p:spPr>
      </p:pic>
      <p:pic>
        <p:nvPicPr>
          <p:cNvPr id="5" name="Picture 2" descr="C:\Users\stcalipe\Documents\0-I Site\logos\I-site Logo 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06" y="404664"/>
            <a:ext cx="5431382" cy="2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7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40122"/>
            <a:ext cx="1421195" cy="5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4046719-6086-4372-8D9F-32538EE5E0E0}"/>
              </a:ext>
            </a:extLst>
          </p:cNvPr>
          <p:cNvSpPr/>
          <p:nvPr userDrawn="1"/>
        </p:nvSpPr>
        <p:spPr>
          <a:xfrm>
            <a:off x="0" y="0"/>
            <a:ext cx="9144000" cy="736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6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E5C5C"/>
                </a:solidFill>
              </a:defRPr>
            </a:lvl1pPr>
            <a:lvl2pPr>
              <a:defRPr>
                <a:solidFill>
                  <a:srgbClr val="5E5C5C"/>
                </a:solidFill>
              </a:defRPr>
            </a:lvl2pPr>
            <a:lvl3pPr>
              <a:defRPr>
                <a:solidFill>
                  <a:srgbClr val="5E5C5C"/>
                </a:solidFill>
              </a:defRPr>
            </a:lvl3pPr>
            <a:lvl4pPr>
              <a:defRPr>
                <a:solidFill>
                  <a:srgbClr val="5E5C5C"/>
                </a:solidFill>
              </a:defRPr>
            </a:lvl4pPr>
            <a:lvl5pPr>
              <a:defRPr>
                <a:solidFill>
                  <a:srgbClr val="5E5C5C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0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7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8F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4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98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erci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9632" y="292494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9758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A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lahardy\Desktop\Barre ppt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64614"/>
            <a:ext cx="914400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4" y="6406744"/>
            <a:ext cx="1008112" cy="40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9391" y="3861048"/>
            <a:ext cx="5584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baseline="0" dirty="0">
                <a:solidFill>
                  <a:srgbClr val="5E5C5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projet I-Site du Programme Investissement d’Avenir II</a:t>
            </a:r>
            <a:endParaRPr lang="fr-FR" sz="1600" b="0" dirty="0">
              <a:solidFill>
                <a:srgbClr val="5E5C5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7" name="Picture 3" descr="Q:\08 - I-Site CAP 20-25\4- Visuels-Illustrations\Logos\logo_I-SITE vecto texte ble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1025484"/>
            <a:ext cx="41059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08 - I-Site CAP 20-25\4- Visuels-Illustrations\Logos\Logo PIA vect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9" y="3501008"/>
            <a:ext cx="1007201" cy="10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2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22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8F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5C5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C54C0F2-5FFB-4637-8829-B98914D2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3744416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Cloud </a:t>
            </a:r>
            <a:r>
              <a:rPr lang="fr-FR" dirty="0" smtClean="0">
                <a:solidFill>
                  <a:schemeClr val="bg1"/>
                </a:solidFill>
              </a:rPr>
              <a:t>environnemental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au bénéfice de l’agriculture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Journée </a:t>
            </a:r>
            <a:r>
              <a:rPr lang="fr-FR" dirty="0" smtClean="0">
                <a:solidFill>
                  <a:schemeClr val="bg1"/>
                </a:solidFill>
              </a:rPr>
              <a:t>Instruments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>
                <a:solidFill>
                  <a:schemeClr val="bg1"/>
                </a:solidFill>
              </a:rPr>
              <a:t>29 juin </a:t>
            </a:r>
            <a:r>
              <a:rPr lang="fr-FR" sz="1800" dirty="0" smtClean="0">
                <a:solidFill>
                  <a:schemeClr val="bg1"/>
                </a:solidFill>
              </a:rPr>
              <a:t>2018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8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BC826BF-FB56-4014-8F9F-D2474DC0D5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-9733" y="980728"/>
            <a:ext cx="91537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</a:rPr>
              <a:t>Organisation du travail au sein du livrable:</a:t>
            </a:r>
          </a:p>
          <a:p>
            <a:pPr marL="712788" lvl="2" indent="-261938"/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Tâche 2: Compréhension des processus bio-physicochimiques dans les différents compartiments environnementaux cibles.</a:t>
            </a:r>
          </a:p>
          <a:p>
            <a:pPr marL="712788" lvl="2" indent="-261938"/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		Sous-tâche 2.1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Atmosphère et précipitations: Cycle de l’eau atmosphérique, devenir des phytosanitaires, microbiologie des nuages</a:t>
            </a:r>
          </a:p>
          <a:p>
            <a:pPr marL="712788" lvl="2" indent="-261938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		Sous-tâche 2.2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Aquatiques (rivières et lacs): Impact de l’agriculture sur l’eau continentale, bioaccumulation des phytosanitaire et impact sur la biodiversité microbienne.</a:t>
            </a:r>
          </a:p>
          <a:p>
            <a:pPr marL="712788" lvl="2" indent="-261938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		Sous tâche 2.3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Sols: dynamique de l’eau dans les sols cultivés, mécanisme de dégradation des xénobiotiques, métabolisme impliqué dans transformation de la MO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52528"/>
          </a:xfrm>
        </p:spPr>
        <p:txBody>
          <a:bodyPr>
            <a:normAutofit fontScale="85000" lnSpcReduction="20000"/>
          </a:bodyPr>
          <a:lstStyle/>
          <a:p>
            <a:pPr marL="3200400" lvl="7" indent="0">
              <a:buNone/>
            </a:pPr>
            <a:r>
              <a:rPr lang="fr-FR" sz="3200" dirty="0"/>
              <a:t>Conclusion </a:t>
            </a:r>
          </a:p>
          <a:p>
            <a:pPr marL="3200400" lvl="7" indent="0">
              <a:buNone/>
            </a:pPr>
            <a:endParaRPr lang="fr-FR" sz="3200" dirty="0"/>
          </a:p>
          <a:p>
            <a:r>
              <a:rPr lang="fr-FR" sz="2800" dirty="0"/>
              <a:t>Projet extrêmement ambitieux avec des enjeux scientifiques et technologiques majeurs.</a:t>
            </a:r>
          </a:p>
          <a:p>
            <a:endParaRPr lang="fr-FR" sz="2800" dirty="0"/>
          </a:p>
          <a:p>
            <a:r>
              <a:rPr lang="fr-FR" sz="2800" dirty="0"/>
              <a:t>Livrable au carrefour du challenge 1 de CAP 20-25</a:t>
            </a:r>
          </a:p>
          <a:p>
            <a:endParaRPr lang="fr-FR" sz="2800" dirty="0"/>
          </a:p>
          <a:p>
            <a:r>
              <a:rPr lang="fr-FR" sz="2800" dirty="0"/>
              <a:t>Unique : Consortium, contours scientifique, taille, les caractéristiques des objets d’étude et les objectifs.</a:t>
            </a:r>
          </a:p>
          <a:p>
            <a:endParaRPr lang="fr-FR" sz="2800" dirty="0"/>
          </a:p>
          <a:p>
            <a:pPr lvl="0"/>
            <a:r>
              <a:rPr lang="fr-FR" sz="2800" dirty="0"/>
              <a:t>Livrable important/indispensable afin </a:t>
            </a:r>
            <a:r>
              <a:rPr lang="fr-FR" sz="2800" b="1" dirty="0"/>
              <a:t>« d’optimiser l'intégration des systèmes agricoles dans leur environnement et augmenter leurs performances techniques, environnementales et sociétales »</a:t>
            </a:r>
            <a:endParaRPr lang="fr-FR" sz="2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333256D-92A6-48BB-ACFB-7FB62D3625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Moyens pour le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 IR pour 3 ans (coordinateur technique du cloud, chef de </a:t>
            </a:r>
            <a:r>
              <a:rPr lang="fr-FR" dirty="0" smtClean="0"/>
              <a:t>projet) recruté le 01/02/2018</a:t>
            </a:r>
            <a:endParaRPr lang="fr-FR" dirty="0" smtClean="0"/>
          </a:p>
          <a:p>
            <a:r>
              <a:rPr lang="fr-FR" dirty="0"/>
              <a:t>1</a:t>
            </a:r>
            <a:r>
              <a:rPr lang="fr-FR" dirty="0" smtClean="0"/>
              <a:t> </a:t>
            </a:r>
            <a:r>
              <a:rPr lang="fr-FR" dirty="0" smtClean="0"/>
              <a:t>poste IE </a:t>
            </a:r>
            <a:r>
              <a:rPr lang="fr-FR" dirty="0" smtClean="0"/>
              <a:t>pour 1 an </a:t>
            </a:r>
            <a:r>
              <a:rPr lang="fr-FR" dirty="0" smtClean="0"/>
              <a:t>½ </a:t>
            </a:r>
            <a:r>
              <a:rPr lang="fr-FR" dirty="0"/>
              <a:t>(Administrateur de bases de données</a:t>
            </a:r>
            <a:r>
              <a:rPr lang="fr-FR" dirty="0" smtClean="0"/>
              <a:t>) à </a:t>
            </a:r>
            <a:r>
              <a:rPr lang="fr-FR" dirty="0" smtClean="0"/>
              <a:t>recruter sur I-site </a:t>
            </a:r>
            <a:r>
              <a:rPr lang="fr-FR" dirty="0" smtClean="0"/>
              <a:t>via axe instrument</a:t>
            </a:r>
            <a:endParaRPr lang="fr-FR" dirty="0" smtClean="0"/>
          </a:p>
          <a:p>
            <a:r>
              <a:rPr lang="fr-FR" dirty="0" smtClean="0"/>
              <a:t>1 poste </a:t>
            </a:r>
            <a:r>
              <a:rPr lang="fr-FR" dirty="0" smtClean="0"/>
              <a:t>d’IE</a:t>
            </a:r>
            <a:r>
              <a:rPr lang="fr-FR" dirty="0"/>
              <a:t> </a:t>
            </a:r>
            <a:r>
              <a:rPr lang="fr-FR" dirty="0" smtClean="0"/>
              <a:t>pour 1 an ½ </a:t>
            </a:r>
            <a:r>
              <a:rPr lang="fr-FR" dirty="0" smtClean="0"/>
              <a:t>(développeur </a:t>
            </a:r>
            <a:r>
              <a:rPr lang="fr-FR" dirty="0" smtClean="0"/>
              <a:t>Web</a:t>
            </a:r>
            <a:r>
              <a:rPr lang="fr-FR" dirty="0" smtClean="0"/>
              <a:t>) à recruter sur I-Site via challenge 1</a:t>
            </a:r>
            <a:endParaRPr lang="fr-FR" dirty="0" smtClean="0"/>
          </a:p>
          <a:p>
            <a:r>
              <a:rPr lang="fr-FR" dirty="0" smtClean="0"/>
              <a:t>Moyens techniques à venir via le CPER (2018 et 2019</a:t>
            </a:r>
            <a:r>
              <a:rPr lang="fr-FR" dirty="0" smtClean="0"/>
              <a:t>).</a:t>
            </a:r>
          </a:p>
          <a:p>
            <a:r>
              <a:rPr lang="fr-FR" dirty="0" smtClean="0"/>
              <a:t>Moyens de fonctionnement à trouver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7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32859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Une ambition importante :</a:t>
            </a:r>
          </a:p>
          <a:p>
            <a:pPr lvl="2"/>
            <a:r>
              <a:rPr lang="fr-FR" sz="2000" dirty="0"/>
              <a:t>Création d’un « grand » observatoire de l’environnement en Auvergne, unique en Europe.</a:t>
            </a:r>
          </a:p>
          <a:p>
            <a:r>
              <a:rPr lang="fr-FR" sz="2800" dirty="0"/>
              <a:t>Des objectifs scientifiques à fort impact :</a:t>
            </a:r>
          </a:p>
          <a:p>
            <a:pPr lvl="2"/>
            <a:r>
              <a:rPr lang="fr-FR" sz="2000" dirty="0"/>
              <a:t>Concevoir un environnement numérique interconnecté valorisant les données environnementales existantes ou à acquérir.</a:t>
            </a:r>
          </a:p>
          <a:p>
            <a:pPr lvl="2"/>
            <a:r>
              <a:rPr lang="fr-FR" sz="2000" dirty="0"/>
              <a:t>Automatiser le monitoring de données à distance par la mise au point de nouveaux systèmes de capteurs sans fil. </a:t>
            </a:r>
          </a:p>
          <a:p>
            <a:pPr lvl="2"/>
            <a:r>
              <a:rPr lang="fr-FR" sz="2000" dirty="0"/>
              <a:t>Accroitre notre compréhension des compartiments environnementaux face au changement global (évolutions, interactions).</a:t>
            </a:r>
          </a:p>
          <a:p>
            <a:pPr lvl="2"/>
            <a:r>
              <a:rPr lang="fr-FR" sz="2000" dirty="0"/>
              <a:t>Comprendre l’impact de ces compartiments sur les </a:t>
            </a:r>
            <a:r>
              <a:rPr lang="fr-FR" sz="2000" dirty="0" smtClean="0"/>
              <a:t>agroécosystèmes </a:t>
            </a:r>
            <a:r>
              <a:rPr lang="fr-FR" sz="2000" dirty="0"/>
              <a:t>et réciproquement.</a:t>
            </a:r>
          </a:p>
          <a:p>
            <a:pPr lvl="2"/>
            <a:r>
              <a:rPr lang="fr-FR" sz="2000" dirty="0"/>
              <a:t>Conceptualiser les </a:t>
            </a:r>
            <a:r>
              <a:rPr lang="fr-FR" sz="2000" dirty="0" smtClean="0"/>
              <a:t>interrelations </a:t>
            </a:r>
            <a:r>
              <a:rPr lang="fr-FR" sz="2000" dirty="0"/>
              <a:t>entre les compartiments pour comprendre, modéliser et prédire le comportement des agroécosystèmes.</a:t>
            </a:r>
          </a:p>
          <a:p>
            <a:pPr lvl="2"/>
            <a:r>
              <a:rPr lang="fr-FR" sz="2000" dirty="0"/>
              <a:t>Accompagner l’aide à la décision (agriculteurs, entreprises, collectivités territoriales).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D6DC5A94-E5D9-4D4F-BD2C-27B37CBD4B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634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Des systèmes environnementaux clés et des agros-écosystèmes cibles : </a:t>
            </a:r>
          </a:p>
          <a:p>
            <a:pPr lvl="2"/>
            <a:r>
              <a:rPr lang="fr-FR" dirty="0"/>
              <a:t>Atmosphère et précipitations</a:t>
            </a:r>
          </a:p>
          <a:p>
            <a:pPr lvl="2"/>
            <a:r>
              <a:rPr lang="fr-FR" dirty="0"/>
              <a:t>Ecosystèmes aquatiques (rivières/lacs)</a:t>
            </a:r>
          </a:p>
          <a:p>
            <a:pPr lvl="2"/>
            <a:r>
              <a:rPr lang="fr-FR" dirty="0" smtClean="0"/>
              <a:t>Sols</a:t>
            </a:r>
          </a:p>
          <a:p>
            <a:pPr lvl="2"/>
            <a:r>
              <a:rPr lang="fr-FR" dirty="0"/>
              <a:t>2 Agroécosystèmes modèles (grandes cultures et élevage de montagne)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Des objets de recherche communs (lien entre sciences de l’environnement et agronomie) : </a:t>
            </a:r>
          </a:p>
          <a:p>
            <a:pPr lvl="2"/>
            <a:r>
              <a:rPr lang="fr-FR" dirty="0" smtClean="0"/>
              <a:t>3 </a:t>
            </a:r>
            <a:r>
              <a:rPr lang="fr-FR" dirty="0"/>
              <a:t>objets d’étude transversaux : </a:t>
            </a:r>
            <a:r>
              <a:rPr lang="fr-FR" dirty="0" smtClean="0"/>
              <a:t>l’eau, </a:t>
            </a:r>
            <a:r>
              <a:rPr lang="fr-FR" dirty="0"/>
              <a:t>microorganismes et matière </a:t>
            </a:r>
            <a:r>
              <a:rPr lang="fr-FR" dirty="0" smtClean="0"/>
              <a:t>organique (phytosanitaires)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="" xmlns:a16="http://schemas.microsoft.com/office/drawing/2014/main" id="{A267AD2E-2BED-498C-879A-7319C259C8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3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E1D2E7A7-C1D2-45BA-A286-E2DB4957D7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323"/>
            <a:ext cx="7071196" cy="537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5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Un potentiel recherche important :</a:t>
            </a:r>
          </a:p>
          <a:p>
            <a:pPr lvl="2"/>
            <a:r>
              <a:rPr lang="fr-FR" sz="2000" dirty="0"/>
              <a:t>Sciences de l’environnement (atmosphère, eaux continentales).</a:t>
            </a:r>
          </a:p>
          <a:p>
            <a:pPr lvl="2"/>
            <a:r>
              <a:rPr lang="fr-FR" sz="2000" dirty="0"/>
              <a:t>Agronomie (céréales, arbres, prairies, herbivores)</a:t>
            </a:r>
          </a:p>
          <a:p>
            <a:pPr lvl="2"/>
            <a:r>
              <a:rPr lang="fr-FR" sz="2000" dirty="0"/>
              <a:t>Sciences de l’ingénieur et des Technologie de l’Information et des Communications (technologies numériques, informatique)</a:t>
            </a:r>
          </a:p>
          <a:p>
            <a:pPr lvl="2"/>
            <a:endParaRPr lang="fr-FR" sz="2000" dirty="0"/>
          </a:p>
          <a:p>
            <a:r>
              <a:rPr lang="fr-FR" sz="2800" dirty="0"/>
              <a:t>Des projets déjà lancés ayant un fort recouvrement : </a:t>
            </a:r>
          </a:p>
          <a:p>
            <a:pPr lvl="2"/>
            <a:r>
              <a:rPr lang="fr-FR" sz="2000" dirty="0"/>
              <a:t>Les phytosanitaires du champs à l’assiette (CPER 2015) : devenir et impact environnemental</a:t>
            </a:r>
          </a:p>
          <a:p>
            <a:pPr lvl="2"/>
            <a:r>
              <a:rPr lang="fr-FR" sz="2000" dirty="0" err="1"/>
              <a:t>ConnecSens</a:t>
            </a:r>
            <a:r>
              <a:rPr lang="fr-FR" sz="2000" dirty="0"/>
              <a:t> (CPER 2016) : développement de réseaux de capteurs</a:t>
            </a:r>
          </a:p>
          <a:p>
            <a:pPr lvl="2"/>
            <a:r>
              <a:rPr lang="fr-FR" sz="2000" dirty="0"/>
              <a:t>LIT Grandes cultures en Auvergne : infrastructure numérique</a:t>
            </a:r>
          </a:p>
          <a:p>
            <a:pPr lvl="2"/>
            <a:endParaRPr lang="fr-FR" sz="2000" dirty="0"/>
          </a:p>
          <a:p>
            <a:r>
              <a:rPr lang="fr-FR" sz="2800" dirty="0"/>
              <a:t>Des services d’observation déjà présents :</a:t>
            </a:r>
          </a:p>
          <a:p>
            <a:pPr lvl="2"/>
            <a:r>
              <a:rPr lang="fr-FR" sz="2000" dirty="0"/>
              <a:t>Site instrumenté national </a:t>
            </a:r>
            <a:r>
              <a:rPr lang="fr-FR" sz="2000" dirty="0" err="1"/>
              <a:t>Cézeaux</a:t>
            </a:r>
            <a:r>
              <a:rPr lang="fr-FR" sz="2000" dirty="0"/>
              <a:t>-</a:t>
            </a:r>
            <a:r>
              <a:rPr lang="fr-FR" sz="2000" dirty="0" err="1"/>
              <a:t>Opme</a:t>
            </a:r>
            <a:r>
              <a:rPr lang="fr-FR" sz="2000" dirty="0"/>
              <a:t>-puy de Dôme (atmosphère)</a:t>
            </a:r>
          </a:p>
          <a:p>
            <a:pPr lvl="2"/>
            <a:r>
              <a:rPr lang="fr-FR" sz="2000" dirty="0"/>
              <a:t>SO AUVERWATCH, SOERE OLA, Zone Atelier Loire, ZATU (eau, biodiversité)</a:t>
            </a:r>
          </a:p>
          <a:p>
            <a:pPr lvl="2"/>
            <a:r>
              <a:rPr lang="fr-FR" sz="2000" dirty="0"/>
              <a:t>SOERE ACCB (prairie et GES), SOERE TEMPO (phénologie, Verger expérimental)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C9DC95F8-EBBF-4537-B217-5573EBE4F1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91865653-E617-4E9F-A319-9B70BFF5B3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6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" y="1052736"/>
            <a:ext cx="9105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7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A34D9D5C-8907-4F2A-94DA-E485438339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8350"/>
            <a:ext cx="7776864" cy="60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3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Une structure de recherche coordinatrice :</a:t>
            </a:r>
          </a:p>
          <a:p>
            <a:pPr lvl="2"/>
            <a:r>
              <a:rPr lang="fr-FR" sz="2000" dirty="0"/>
              <a:t>Fédération des Recherches en Environnement (Gilles Mailhot, animateur) </a:t>
            </a:r>
          </a:p>
          <a:p>
            <a:pPr lvl="2"/>
            <a:endParaRPr lang="fr-FR" sz="2000" dirty="0"/>
          </a:p>
          <a:p>
            <a:r>
              <a:rPr lang="fr-FR" sz="2800" dirty="0"/>
              <a:t>Des structures partenaires :</a:t>
            </a:r>
          </a:p>
          <a:p>
            <a:pPr lvl="2"/>
            <a:r>
              <a:rPr lang="fr-FR" sz="2000" dirty="0"/>
              <a:t>Sciences de l’environnement : </a:t>
            </a:r>
            <a:r>
              <a:rPr lang="fr-FR" sz="2000" dirty="0" err="1"/>
              <a:t>LaMP</a:t>
            </a:r>
            <a:r>
              <a:rPr lang="fr-FR" sz="2000" dirty="0"/>
              <a:t>, GEOLAB, LMGE, ICCF, LMV</a:t>
            </a:r>
          </a:p>
          <a:p>
            <a:pPr lvl="2"/>
            <a:r>
              <a:rPr lang="fr-FR" sz="2000" dirty="0"/>
              <a:t>Agronomie : PIAF, GDEC, UMRH, UREP, UEH </a:t>
            </a:r>
          </a:p>
          <a:p>
            <a:pPr lvl="2"/>
            <a:r>
              <a:rPr lang="fr-FR" sz="2000" dirty="0"/>
              <a:t>STIC : LPC, LIMOS, TSCF, LISC</a:t>
            </a:r>
          </a:p>
          <a:p>
            <a:pPr lvl="2"/>
            <a:r>
              <a:rPr lang="fr-FR" sz="2000" dirty="0"/>
              <a:t>SHS : Centre Michel de l’</a:t>
            </a:r>
            <a:r>
              <a:rPr lang="fr-FR" sz="2000" dirty="0" err="1"/>
              <a:t>Hospital</a:t>
            </a:r>
            <a:endParaRPr lang="fr-FR" sz="2000" dirty="0"/>
          </a:p>
          <a:p>
            <a:pPr lvl="2"/>
            <a:r>
              <a:rPr lang="fr-FR" sz="2000" dirty="0"/>
              <a:t>Partenaires privés : E2IA, Céréales Vallée, </a:t>
            </a:r>
            <a:r>
              <a:rPr lang="fr-FR" sz="2000" dirty="0" err="1"/>
              <a:t>Weather</a:t>
            </a:r>
            <a:r>
              <a:rPr lang="fr-FR" sz="2000" dirty="0"/>
              <a:t> </a:t>
            </a:r>
            <a:r>
              <a:rPr lang="fr-FR" sz="2000" dirty="0" err="1" smtClean="0"/>
              <a:t>Measures</a:t>
            </a:r>
            <a:r>
              <a:rPr lang="fr-FR" sz="2000" dirty="0" smtClean="0"/>
              <a:t>, </a:t>
            </a:r>
            <a:r>
              <a:rPr lang="fr-FR" sz="2000" dirty="0"/>
              <a:t>cluster Herbe … </a:t>
            </a:r>
          </a:p>
          <a:p>
            <a:pPr lvl="2"/>
            <a:endParaRPr lang="fr-FR" sz="2000" dirty="0"/>
          </a:p>
          <a:p>
            <a:r>
              <a:rPr lang="fr-FR" sz="2800" dirty="0"/>
              <a:t>Un comité d’animation : </a:t>
            </a:r>
          </a:p>
          <a:p>
            <a:pPr marL="0" indent="0">
              <a:buNone/>
            </a:pP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Vincent Allard (GDEC), Pascale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Besse-Hoggan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(ICCF), Rose-Marie Borges (Centre Michel de l’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Hospital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), Vincent Breton (LPC), Emmanuel Buisson (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Weather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Measures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), Pascal Carrère (UREP), Sébastien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Cipière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(CAP 20-25), Hervé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Cochard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(PIAF), Laurent Deguillaume (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LaMP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), Anne-Marie Delort (ICCF),  Pascal D’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Hour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(Unité Expérimentale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Herbipôle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), Katja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Klumpp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(UREP), Delphine Latour (LMGE), Gilles Mailhot (FRE), Marie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Pailloux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(LIMOS), Erwan Roussel (GEOLAB),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Télesphore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Sime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>
                <a:solidFill>
                  <a:schemeClr val="accent1">
                    <a:lumMod val="75000"/>
                  </a:schemeClr>
                </a:solidFill>
              </a:rPr>
              <a:t>Ngando</a:t>
            </a:r>
            <a:r>
              <a:rPr lang="fr-FR" sz="2100" dirty="0">
                <a:solidFill>
                  <a:schemeClr val="accent1">
                    <a:lumMod val="75000"/>
                  </a:schemeClr>
                </a:solidFill>
              </a:rPr>
              <a:t> (LMGE), Nathalie Vassal (UREP/VAS)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58D86D86-AD00-47FE-9400-F356A7C3F6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57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491064" cy="1143000"/>
          </a:xfrm>
        </p:spPr>
        <p:txBody>
          <a:bodyPr>
            <a:normAutofit/>
          </a:bodyPr>
          <a:lstStyle/>
          <a:p>
            <a:r>
              <a:rPr lang="fr-FR" dirty="0"/>
              <a:t>Cloud environnemental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="" xmlns:a16="http://schemas.microsoft.com/office/drawing/2014/main" id="{74492000-F04F-47E8-BEF4-C6A41FBD36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CFF2A-8BCB-41BC-936F-2FB980D78E49}" type="slidenum">
              <a:rPr lang="fr-FR" smtClean="0"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010" y="1052736"/>
            <a:ext cx="903797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</a:rPr>
              <a:t>Organisation du travail au sein du livrable:</a:t>
            </a:r>
          </a:p>
          <a:p>
            <a:pPr marL="712788" lvl="2" indent="-261938"/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Tâche 1: Observatoire de l’environnement en Auvergne </a:t>
            </a:r>
          </a:p>
          <a:p>
            <a:pPr marL="712788" lvl="2" indent="-261938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						(mesures bio-physicochimiques)</a:t>
            </a:r>
          </a:p>
          <a:p>
            <a:pPr marL="712788" lvl="2" indent="-261938"/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42925" lvl="2" indent="-92075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		Sous-tâche 1.1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: Mise en réseau de toutes les données des observatoires existants sur le site et d’un environnement numérique interconnecté</a:t>
            </a:r>
          </a:p>
          <a:p>
            <a:pPr marL="712788" lvl="2" indent="-261938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Sous-tâches 1.2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: Développement d’un réseau de capteurs sans fil adapté aux contraintes environnementales</a:t>
            </a:r>
          </a:p>
          <a:p>
            <a:pPr marL="712788" lvl="2" indent="-261938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Sous-tâche 1.3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: Création et/ou implémentation des observatoires existants</a:t>
            </a:r>
          </a:p>
          <a:p>
            <a:pPr marL="712788" lvl="2" indent="-261938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12788" lvl="2" indent="-261938"/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Sous-tâche 1.4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: Développement de protocoles favorisant l’interconnexion du cloud avec des modèles existants ou à construire</a:t>
            </a:r>
          </a:p>
          <a:p>
            <a:pPr marL="712788" lvl="2" indent="-261938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22936027"/>
      </p:ext>
    </p:extLst>
  </p:cSld>
  <p:clrMapOvr>
    <a:masterClrMapping/>
  </p:clrMapOvr>
</p:sld>
</file>

<file path=ppt/theme/theme1.xml><?xml version="1.0" encoding="utf-8"?>
<a:theme xmlns:a="http://schemas.openxmlformats.org/drawingml/2006/main" name="cap20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2025" id="{2B4C18A7-48C9-4A87-B553-DB91E4199D08}" vid="{27B06B5B-4096-4A6F-96D6-570ECF81A6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cap2025</Template>
  <TotalTime>4886</TotalTime>
  <Words>572</Words>
  <Application>Microsoft Office PowerPoint</Application>
  <PresentationFormat>Affichage à l'écran (4:3)</PresentationFormat>
  <Paragraphs>110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cap2025</vt:lpstr>
      <vt:lpstr>Cloud environnemental  au bénéfice de l’agriculture  Journée Instruments   29 juin 2018</vt:lpstr>
      <vt:lpstr>Cloud environnemental</vt:lpstr>
      <vt:lpstr>Cloud environnemental</vt:lpstr>
      <vt:lpstr>Cloud environnemental</vt:lpstr>
      <vt:lpstr>Cloud environnemental</vt:lpstr>
      <vt:lpstr>Cloud environnemental</vt:lpstr>
      <vt:lpstr>Cloud environnemental</vt:lpstr>
      <vt:lpstr>Cloud environnemental</vt:lpstr>
      <vt:lpstr>Cloud environnemental</vt:lpstr>
      <vt:lpstr>Cloud environnemental</vt:lpstr>
      <vt:lpstr>Cloud environnemental</vt:lpstr>
      <vt:lpstr>Moyens pour le projet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de l’unité Organismes de rattachement Thème général du projet d’unité Effectif Equipes (intitulé + thème) Collaborations actuelles sur le site clermontois Contribution à l’I-site - au challenge 1 autres ?</dc:title>
  <dc:creator>Isabelle</dc:creator>
  <cp:lastModifiedBy>Gilles MAILHOT</cp:lastModifiedBy>
  <cp:revision>90</cp:revision>
  <dcterms:created xsi:type="dcterms:W3CDTF">2017-05-31T15:00:46Z</dcterms:created>
  <dcterms:modified xsi:type="dcterms:W3CDTF">2018-06-27T07:37:06Z</dcterms:modified>
</cp:coreProperties>
</file>