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84" r:id="rId4"/>
    <p:sldId id="290" r:id="rId5"/>
    <p:sldId id="285" r:id="rId6"/>
    <p:sldId id="287" r:id="rId7"/>
    <p:sldId id="286" r:id="rId8"/>
    <p:sldId id="288" r:id="rId9"/>
    <p:sldId id="289" r:id="rId10"/>
    <p:sldId id="291" r:id="rId11"/>
    <p:sldId id="292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56" autoAdjust="0"/>
    <p:restoredTop sz="83643"/>
  </p:normalViewPr>
  <p:slideViewPr>
    <p:cSldViewPr snapToGrid="0">
      <p:cViewPr varScale="1">
        <p:scale>
          <a:sx n="159" d="100"/>
          <a:sy n="159" d="100"/>
        </p:scale>
        <p:origin x="2064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9FB5A-9919-4F4E-8413-298989345F08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7A2D6BB-1189-5942-A414-B5931F425E74}">
      <dgm:prSet phldrT="[Texte]" custT="1"/>
      <dgm:spPr/>
      <dgm:t>
        <a:bodyPr/>
        <a:lstStyle/>
        <a:p>
          <a:r>
            <a:rPr lang="fr-FR" sz="2800" dirty="0"/>
            <a:t>DMP</a:t>
          </a:r>
        </a:p>
      </dgm:t>
    </dgm:pt>
    <dgm:pt modelId="{19CC8F97-CDC8-9F49-91E4-A880E7985C8F}" type="parTrans" cxnId="{AE2957CD-573B-D04F-A45D-E0369C6E8DDB}">
      <dgm:prSet/>
      <dgm:spPr/>
      <dgm:t>
        <a:bodyPr/>
        <a:lstStyle/>
        <a:p>
          <a:endParaRPr lang="fr-FR" sz="1800"/>
        </a:p>
      </dgm:t>
    </dgm:pt>
    <dgm:pt modelId="{4E7F9FF8-F773-2941-AAA2-79A4A4392F3D}" type="sibTrans" cxnId="{AE2957CD-573B-D04F-A45D-E0369C6E8DDB}">
      <dgm:prSet/>
      <dgm:spPr/>
      <dgm:t>
        <a:bodyPr/>
        <a:lstStyle/>
        <a:p>
          <a:endParaRPr lang="fr-FR" sz="1800"/>
        </a:p>
      </dgm:t>
    </dgm:pt>
    <dgm:pt modelId="{6D14C40B-E589-6E42-97CD-18F5D15DE38C}">
      <dgm:prSet phldrT="[Texte]" custT="1"/>
      <dgm:spPr/>
      <dgm:t>
        <a:bodyPr/>
        <a:lstStyle/>
        <a:p>
          <a:r>
            <a:rPr lang="fr-FR" sz="1000" dirty="0"/>
            <a:t>Coûts</a:t>
          </a:r>
        </a:p>
      </dgm:t>
    </dgm:pt>
    <dgm:pt modelId="{83438DBD-8D7E-D046-B722-DDBE0FAE06E9}" type="parTrans" cxnId="{9B71D721-A320-9244-8B90-CF329D96F9E3}">
      <dgm:prSet custT="1"/>
      <dgm:spPr/>
      <dgm:t>
        <a:bodyPr/>
        <a:lstStyle/>
        <a:p>
          <a:endParaRPr lang="fr-FR" sz="500"/>
        </a:p>
      </dgm:t>
    </dgm:pt>
    <dgm:pt modelId="{E092A57F-D14E-8B47-9E83-CC44ACD48936}" type="sibTrans" cxnId="{9B71D721-A320-9244-8B90-CF329D96F9E3}">
      <dgm:prSet/>
      <dgm:spPr/>
      <dgm:t>
        <a:bodyPr/>
        <a:lstStyle/>
        <a:p>
          <a:endParaRPr lang="fr-FR" sz="1800"/>
        </a:p>
      </dgm:t>
    </dgm:pt>
    <dgm:pt modelId="{F1134801-009E-D143-858E-D5CE6D5F5B3C}">
      <dgm:prSet phldrT="[Texte]" custT="1"/>
      <dgm:spPr/>
      <dgm:t>
        <a:bodyPr/>
        <a:lstStyle/>
        <a:p>
          <a:r>
            <a:rPr lang="fr-FR" sz="1000" dirty="0" err="1"/>
            <a:t>Informattions</a:t>
          </a:r>
          <a:r>
            <a:rPr lang="fr-FR" sz="1000" dirty="0"/>
            <a:t> administratives</a:t>
          </a:r>
        </a:p>
      </dgm:t>
    </dgm:pt>
    <dgm:pt modelId="{940642A7-FF98-714C-9F4B-EBCAE9BA03DC}" type="parTrans" cxnId="{D5339D83-B3C5-094C-99D2-8EF047502C11}">
      <dgm:prSet custT="1"/>
      <dgm:spPr/>
      <dgm:t>
        <a:bodyPr/>
        <a:lstStyle/>
        <a:p>
          <a:endParaRPr lang="fr-FR" sz="500"/>
        </a:p>
      </dgm:t>
    </dgm:pt>
    <dgm:pt modelId="{A3A44DB7-E771-654D-A019-A6000B120B35}" type="sibTrans" cxnId="{D5339D83-B3C5-094C-99D2-8EF047502C11}">
      <dgm:prSet/>
      <dgm:spPr/>
      <dgm:t>
        <a:bodyPr/>
        <a:lstStyle/>
        <a:p>
          <a:endParaRPr lang="fr-FR" sz="1800"/>
        </a:p>
      </dgm:t>
    </dgm:pt>
    <dgm:pt modelId="{0147FDDF-B37A-3446-B6CD-B0D2A8169532}">
      <dgm:prSet phldrT="[Texte]" custT="1"/>
      <dgm:spPr/>
      <dgm:t>
        <a:bodyPr/>
        <a:lstStyle/>
        <a:p>
          <a:r>
            <a:rPr lang="fr-FR" sz="1000" dirty="0"/>
            <a:t>Description des données</a:t>
          </a:r>
        </a:p>
      </dgm:t>
    </dgm:pt>
    <dgm:pt modelId="{3D20D020-C42D-3C43-9C16-7CEC87C0334A}" type="parTrans" cxnId="{6DBDEC73-B149-0B4A-BC97-512399E2B0EB}">
      <dgm:prSet custT="1"/>
      <dgm:spPr/>
      <dgm:t>
        <a:bodyPr/>
        <a:lstStyle/>
        <a:p>
          <a:endParaRPr lang="fr-FR" sz="500"/>
        </a:p>
      </dgm:t>
    </dgm:pt>
    <dgm:pt modelId="{7E7BBB67-9C0E-5F4F-BD1B-3D8E7D21B809}" type="sibTrans" cxnId="{6DBDEC73-B149-0B4A-BC97-512399E2B0EB}">
      <dgm:prSet/>
      <dgm:spPr/>
      <dgm:t>
        <a:bodyPr/>
        <a:lstStyle/>
        <a:p>
          <a:endParaRPr lang="fr-FR" sz="1800"/>
        </a:p>
      </dgm:t>
    </dgm:pt>
    <dgm:pt modelId="{7F423038-375C-A64D-9903-0B3C585EFF50}">
      <dgm:prSet phldrT="[Texte]" custT="1"/>
      <dgm:spPr/>
      <dgm:t>
        <a:bodyPr/>
        <a:lstStyle/>
        <a:p>
          <a:r>
            <a:rPr lang="fr-FR" sz="1000" dirty="0"/>
            <a:t>Documentation, </a:t>
          </a:r>
          <a:r>
            <a:rPr lang="fr-FR" sz="1000" dirty="0" err="1"/>
            <a:t>metadonnées</a:t>
          </a:r>
          <a:r>
            <a:rPr lang="fr-FR" sz="1000" dirty="0"/>
            <a:t>, standards</a:t>
          </a:r>
        </a:p>
      </dgm:t>
    </dgm:pt>
    <dgm:pt modelId="{6F111E2C-490E-2B48-976D-F781761C3E6A}" type="parTrans" cxnId="{78A0CBA2-AFA0-3B4E-99A9-F5B0C7FC3C7F}">
      <dgm:prSet custT="1"/>
      <dgm:spPr/>
      <dgm:t>
        <a:bodyPr/>
        <a:lstStyle/>
        <a:p>
          <a:endParaRPr lang="fr-FR" sz="500"/>
        </a:p>
      </dgm:t>
    </dgm:pt>
    <dgm:pt modelId="{D9C00BBC-5B83-2144-B01A-3C0DD4ACA0CB}" type="sibTrans" cxnId="{78A0CBA2-AFA0-3B4E-99A9-F5B0C7FC3C7F}">
      <dgm:prSet/>
      <dgm:spPr/>
      <dgm:t>
        <a:bodyPr/>
        <a:lstStyle/>
        <a:p>
          <a:endParaRPr lang="fr-FR" sz="1800"/>
        </a:p>
      </dgm:t>
    </dgm:pt>
    <dgm:pt modelId="{0BF53C07-ED36-3145-9787-E009BC64DD48}">
      <dgm:prSet phldrT="[Texte]" custT="1"/>
      <dgm:spPr/>
      <dgm:t>
        <a:bodyPr/>
        <a:lstStyle/>
        <a:p>
          <a:r>
            <a:rPr lang="fr-FR" sz="1000" dirty="0"/>
            <a:t>Stockage et partage</a:t>
          </a:r>
        </a:p>
      </dgm:t>
    </dgm:pt>
    <dgm:pt modelId="{28DEF5F8-E99A-B348-82B8-506AC87EA60D}" type="parTrans" cxnId="{0528D66F-AC62-F44F-B272-81CB74BB8718}">
      <dgm:prSet custT="1"/>
      <dgm:spPr/>
      <dgm:t>
        <a:bodyPr/>
        <a:lstStyle/>
        <a:p>
          <a:endParaRPr lang="fr-FR" sz="500"/>
        </a:p>
      </dgm:t>
    </dgm:pt>
    <dgm:pt modelId="{45785B51-193E-0B4A-AB7C-B63F51DCE832}" type="sibTrans" cxnId="{0528D66F-AC62-F44F-B272-81CB74BB8718}">
      <dgm:prSet/>
      <dgm:spPr/>
      <dgm:t>
        <a:bodyPr/>
        <a:lstStyle/>
        <a:p>
          <a:endParaRPr lang="fr-FR" sz="1800"/>
        </a:p>
      </dgm:t>
    </dgm:pt>
    <dgm:pt modelId="{5489D5BF-849A-D546-B84B-36723A401DC7}">
      <dgm:prSet phldrT="[Texte]" custT="1"/>
      <dgm:spPr/>
      <dgm:t>
        <a:bodyPr/>
        <a:lstStyle/>
        <a:p>
          <a:r>
            <a:rPr lang="fr-FR" sz="1000" dirty="0"/>
            <a:t>Conservation et archivage</a:t>
          </a:r>
        </a:p>
      </dgm:t>
    </dgm:pt>
    <dgm:pt modelId="{B010762D-B36E-5343-AF9B-AC6901370B25}" type="parTrans" cxnId="{835B5AE2-599A-054E-BB99-261BBA835F9C}">
      <dgm:prSet custT="1"/>
      <dgm:spPr/>
      <dgm:t>
        <a:bodyPr/>
        <a:lstStyle/>
        <a:p>
          <a:endParaRPr lang="fr-FR" sz="500"/>
        </a:p>
      </dgm:t>
    </dgm:pt>
    <dgm:pt modelId="{A29F6B52-22A1-734D-A31D-CE9BF8965E6F}" type="sibTrans" cxnId="{835B5AE2-599A-054E-BB99-261BBA835F9C}">
      <dgm:prSet/>
      <dgm:spPr/>
      <dgm:t>
        <a:bodyPr/>
        <a:lstStyle/>
        <a:p>
          <a:endParaRPr lang="fr-FR" sz="1800"/>
        </a:p>
      </dgm:t>
    </dgm:pt>
    <dgm:pt modelId="{BAA86B6F-74AB-3E4A-8673-076E1DA8C27C}">
      <dgm:prSet phldrT="[Texte]" custT="1"/>
      <dgm:spPr/>
      <dgm:t>
        <a:bodyPr/>
        <a:lstStyle/>
        <a:p>
          <a:r>
            <a:rPr lang="fr-FR" sz="1000" dirty="0"/>
            <a:t>Sécurité des données</a:t>
          </a:r>
        </a:p>
      </dgm:t>
    </dgm:pt>
    <dgm:pt modelId="{E1AE7744-61E0-5F4E-82A9-C0A8001661EC}" type="parTrans" cxnId="{0EA7E7A7-28AB-F142-A87D-3747D1B51138}">
      <dgm:prSet custT="1"/>
      <dgm:spPr/>
      <dgm:t>
        <a:bodyPr/>
        <a:lstStyle/>
        <a:p>
          <a:endParaRPr lang="fr-FR" sz="500"/>
        </a:p>
      </dgm:t>
    </dgm:pt>
    <dgm:pt modelId="{04564F5D-D744-D54D-9B97-6CA5E809F446}" type="sibTrans" cxnId="{0EA7E7A7-28AB-F142-A87D-3747D1B51138}">
      <dgm:prSet/>
      <dgm:spPr/>
      <dgm:t>
        <a:bodyPr/>
        <a:lstStyle/>
        <a:p>
          <a:endParaRPr lang="fr-FR" sz="1800"/>
        </a:p>
      </dgm:t>
    </dgm:pt>
    <dgm:pt modelId="{2392E4DB-A98E-F940-A352-F9241E909F0D}">
      <dgm:prSet phldrT="[Texte]" custT="1"/>
      <dgm:spPr/>
      <dgm:t>
        <a:bodyPr/>
        <a:lstStyle/>
        <a:p>
          <a:r>
            <a:rPr lang="fr-FR" sz="1000" dirty="0"/>
            <a:t>Aspects </a:t>
          </a:r>
          <a:r>
            <a:rPr lang="fr-FR" sz="1000" dirty="0" err="1"/>
            <a:t>ethique</a:t>
          </a:r>
          <a:endParaRPr lang="fr-FR" sz="1000" dirty="0"/>
        </a:p>
      </dgm:t>
    </dgm:pt>
    <dgm:pt modelId="{CA147838-8F57-DD43-A35A-DEDBAF6169BC}" type="parTrans" cxnId="{D8588BE8-0A1E-6F4E-A259-726A34F03F22}">
      <dgm:prSet custT="1"/>
      <dgm:spPr/>
      <dgm:t>
        <a:bodyPr/>
        <a:lstStyle/>
        <a:p>
          <a:endParaRPr lang="fr-FR" sz="500"/>
        </a:p>
      </dgm:t>
    </dgm:pt>
    <dgm:pt modelId="{38811244-163F-EE41-AF14-404D663F50BE}" type="sibTrans" cxnId="{D8588BE8-0A1E-6F4E-A259-726A34F03F22}">
      <dgm:prSet/>
      <dgm:spPr/>
      <dgm:t>
        <a:bodyPr/>
        <a:lstStyle/>
        <a:p>
          <a:endParaRPr lang="fr-FR" sz="1800"/>
        </a:p>
      </dgm:t>
    </dgm:pt>
    <dgm:pt modelId="{F46F181D-268B-B54D-9BF3-814175BD6965}">
      <dgm:prSet phldrT="[Texte]" custT="1"/>
      <dgm:spPr/>
      <dgm:t>
        <a:bodyPr/>
        <a:lstStyle/>
        <a:p>
          <a:r>
            <a:rPr lang="fr-FR" sz="1000" dirty="0"/>
            <a:t>Responsabilités</a:t>
          </a:r>
        </a:p>
      </dgm:t>
    </dgm:pt>
    <dgm:pt modelId="{F407A7A0-4F92-B54B-96F0-81451D6986F9}" type="parTrans" cxnId="{AA680414-4CC4-6C4D-BF78-2E1315639176}">
      <dgm:prSet custT="1"/>
      <dgm:spPr/>
      <dgm:t>
        <a:bodyPr/>
        <a:lstStyle/>
        <a:p>
          <a:endParaRPr lang="fr-FR" sz="500"/>
        </a:p>
      </dgm:t>
    </dgm:pt>
    <dgm:pt modelId="{A7821A89-A59E-4147-B779-8EA0113B89ED}" type="sibTrans" cxnId="{AA680414-4CC4-6C4D-BF78-2E1315639176}">
      <dgm:prSet/>
      <dgm:spPr/>
      <dgm:t>
        <a:bodyPr/>
        <a:lstStyle/>
        <a:p>
          <a:endParaRPr lang="fr-FR" sz="1800"/>
        </a:p>
      </dgm:t>
    </dgm:pt>
    <dgm:pt modelId="{4FB60865-1DE5-E046-95CA-B44CB30982F7}" type="pres">
      <dgm:prSet presAssocID="{CED9FB5A-9919-4F4E-8413-298989345F0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8C2CF2-CC83-DD47-B774-DED7C5F3E88C}" type="pres">
      <dgm:prSet presAssocID="{87A2D6BB-1189-5942-A414-B5931F425E74}" presName="centerShape" presStyleLbl="node0" presStyleIdx="0" presStyleCnt="1"/>
      <dgm:spPr/>
    </dgm:pt>
    <dgm:pt modelId="{2C3631B1-49A6-2E42-A02B-44EBDBD446CC}" type="pres">
      <dgm:prSet presAssocID="{83438DBD-8D7E-D046-B722-DDBE0FAE06E9}" presName="Name9" presStyleLbl="parChTrans1D2" presStyleIdx="0" presStyleCnt="9"/>
      <dgm:spPr/>
    </dgm:pt>
    <dgm:pt modelId="{5F905CDE-68A2-954E-8E00-662888068E01}" type="pres">
      <dgm:prSet presAssocID="{83438DBD-8D7E-D046-B722-DDBE0FAE06E9}" presName="connTx" presStyleLbl="parChTrans1D2" presStyleIdx="0" presStyleCnt="9"/>
      <dgm:spPr/>
    </dgm:pt>
    <dgm:pt modelId="{26975F54-E12B-BF4E-92D4-7ED52223D495}" type="pres">
      <dgm:prSet presAssocID="{6D14C40B-E589-6E42-97CD-18F5D15DE38C}" presName="node" presStyleLbl="node1" presStyleIdx="0" presStyleCnt="9">
        <dgm:presLayoutVars>
          <dgm:bulletEnabled val="1"/>
        </dgm:presLayoutVars>
      </dgm:prSet>
      <dgm:spPr/>
    </dgm:pt>
    <dgm:pt modelId="{0431E67C-010A-9441-BAA5-884B7F0FA21E}" type="pres">
      <dgm:prSet presAssocID="{940642A7-FF98-714C-9F4B-EBCAE9BA03DC}" presName="Name9" presStyleLbl="parChTrans1D2" presStyleIdx="1" presStyleCnt="9"/>
      <dgm:spPr/>
    </dgm:pt>
    <dgm:pt modelId="{C0225429-73F8-F248-8331-7E13E9B6CCBE}" type="pres">
      <dgm:prSet presAssocID="{940642A7-FF98-714C-9F4B-EBCAE9BA03DC}" presName="connTx" presStyleLbl="parChTrans1D2" presStyleIdx="1" presStyleCnt="9"/>
      <dgm:spPr/>
    </dgm:pt>
    <dgm:pt modelId="{00E1BDC3-15C4-0F4F-8035-6B1A148ABA96}" type="pres">
      <dgm:prSet presAssocID="{F1134801-009E-D143-858E-D5CE6D5F5B3C}" presName="node" presStyleLbl="node1" presStyleIdx="1" presStyleCnt="9">
        <dgm:presLayoutVars>
          <dgm:bulletEnabled val="1"/>
        </dgm:presLayoutVars>
      </dgm:prSet>
      <dgm:spPr/>
    </dgm:pt>
    <dgm:pt modelId="{2CBF3AC8-99A3-A34B-AD54-243D62C7F9D8}" type="pres">
      <dgm:prSet presAssocID="{3D20D020-C42D-3C43-9C16-7CEC87C0334A}" presName="Name9" presStyleLbl="parChTrans1D2" presStyleIdx="2" presStyleCnt="9"/>
      <dgm:spPr/>
    </dgm:pt>
    <dgm:pt modelId="{C73748DF-D198-3041-920E-4492FCEC7E02}" type="pres">
      <dgm:prSet presAssocID="{3D20D020-C42D-3C43-9C16-7CEC87C0334A}" presName="connTx" presStyleLbl="parChTrans1D2" presStyleIdx="2" presStyleCnt="9"/>
      <dgm:spPr/>
    </dgm:pt>
    <dgm:pt modelId="{5C11504F-9A0D-1B4F-B53A-E0683ADDDF0A}" type="pres">
      <dgm:prSet presAssocID="{0147FDDF-B37A-3446-B6CD-B0D2A8169532}" presName="node" presStyleLbl="node1" presStyleIdx="2" presStyleCnt="9">
        <dgm:presLayoutVars>
          <dgm:bulletEnabled val="1"/>
        </dgm:presLayoutVars>
      </dgm:prSet>
      <dgm:spPr/>
    </dgm:pt>
    <dgm:pt modelId="{97675AF9-A354-4247-8B2B-4E6C2426E975}" type="pres">
      <dgm:prSet presAssocID="{6F111E2C-490E-2B48-976D-F781761C3E6A}" presName="Name9" presStyleLbl="parChTrans1D2" presStyleIdx="3" presStyleCnt="9"/>
      <dgm:spPr/>
    </dgm:pt>
    <dgm:pt modelId="{2571BE7A-3546-6C41-80E9-82E6B1DE1848}" type="pres">
      <dgm:prSet presAssocID="{6F111E2C-490E-2B48-976D-F781761C3E6A}" presName="connTx" presStyleLbl="parChTrans1D2" presStyleIdx="3" presStyleCnt="9"/>
      <dgm:spPr/>
    </dgm:pt>
    <dgm:pt modelId="{2B9E6DAE-A8ED-B347-9407-1F914330EDF8}" type="pres">
      <dgm:prSet presAssocID="{7F423038-375C-A64D-9903-0B3C585EFF50}" presName="node" presStyleLbl="node1" presStyleIdx="3" presStyleCnt="9">
        <dgm:presLayoutVars>
          <dgm:bulletEnabled val="1"/>
        </dgm:presLayoutVars>
      </dgm:prSet>
      <dgm:spPr/>
    </dgm:pt>
    <dgm:pt modelId="{F9766E01-FBA3-F44F-B6FF-393EA8057EB0}" type="pres">
      <dgm:prSet presAssocID="{28DEF5F8-E99A-B348-82B8-506AC87EA60D}" presName="Name9" presStyleLbl="parChTrans1D2" presStyleIdx="4" presStyleCnt="9"/>
      <dgm:spPr/>
    </dgm:pt>
    <dgm:pt modelId="{E6612512-D336-4548-9166-653FC4F886FD}" type="pres">
      <dgm:prSet presAssocID="{28DEF5F8-E99A-B348-82B8-506AC87EA60D}" presName="connTx" presStyleLbl="parChTrans1D2" presStyleIdx="4" presStyleCnt="9"/>
      <dgm:spPr/>
    </dgm:pt>
    <dgm:pt modelId="{FE940923-DEC4-1743-AEA6-17BB37716497}" type="pres">
      <dgm:prSet presAssocID="{0BF53C07-ED36-3145-9787-E009BC64DD48}" presName="node" presStyleLbl="node1" presStyleIdx="4" presStyleCnt="9">
        <dgm:presLayoutVars>
          <dgm:bulletEnabled val="1"/>
        </dgm:presLayoutVars>
      </dgm:prSet>
      <dgm:spPr/>
    </dgm:pt>
    <dgm:pt modelId="{588F6C8A-9D75-C542-A517-9E7D34C76789}" type="pres">
      <dgm:prSet presAssocID="{B010762D-B36E-5343-AF9B-AC6901370B25}" presName="Name9" presStyleLbl="parChTrans1D2" presStyleIdx="5" presStyleCnt="9"/>
      <dgm:spPr/>
    </dgm:pt>
    <dgm:pt modelId="{5E8B67DA-80AA-1A44-A364-445FC7AB5781}" type="pres">
      <dgm:prSet presAssocID="{B010762D-B36E-5343-AF9B-AC6901370B25}" presName="connTx" presStyleLbl="parChTrans1D2" presStyleIdx="5" presStyleCnt="9"/>
      <dgm:spPr/>
    </dgm:pt>
    <dgm:pt modelId="{7F52FB08-DB34-B14E-843E-AD7FE422B387}" type="pres">
      <dgm:prSet presAssocID="{5489D5BF-849A-D546-B84B-36723A401DC7}" presName="node" presStyleLbl="node1" presStyleIdx="5" presStyleCnt="9">
        <dgm:presLayoutVars>
          <dgm:bulletEnabled val="1"/>
        </dgm:presLayoutVars>
      </dgm:prSet>
      <dgm:spPr/>
    </dgm:pt>
    <dgm:pt modelId="{B44523E6-E61A-1045-8610-7FAC921223EB}" type="pres">
      <dgm:prSet presAssocID="{E1AE7744-61E0-5F4E-82A9-C0A8001661EC}" presName="Name9" presStyleLbl="parChTrans1D2" presStyleIdx="6" presStyleCnt="9"/>
      <dgm:spPr/>
    </dgm:pt>
    <dgm:pt modelId="{74BF9C30-10D9-1448-93F4-590B8DE77552}" type="pres">
      <dgm:prSet presAssocID="{E1AE7744-61E0-5F4E-82A9-C0A8001661EC}" presName="connTx" presStyleLbl="parChTrans1D2" presStyleIdx="6" presStyleCnt="9"/>
      <dgm:spPr/>
    </dgm:pt>
    <dgm:pt modelId="{91D06908-CDF5-EA4C-82C5-7A727215A8D5}" type="pres">
      <dgm:prSet presAssocID="{BAA86B6F-74AB-3E4A-8673-076E1DA8C27C}" presName="node" presStyleLbl="node1" presStyleIdx="6" presStyleCnt="9">
        <dgm:presLayoutVars>
          <dgm:bulletEnabled val="1"/>
        </dgm:presLayoutVars>
      </dgm:prSet>
      <dgm:spPr/>
    </dgm:pt>
    <dgm:pt modelId="{8CBA068F-F078-BC40-A2E8-7657E6422B7C}" type="pres">
      <dgm:prSet presAssocID="{CA147838-8F57-DD43-A35A-DEDBAF6169BC}" presName="Name9" presStyleLbl="parChTrans1D2" presStyleIdx="7" presStyleCnt="9"/>
      <dgm:spPr/>
    </dgm:pt>
    <dgm:pt modelId="{13AC2C0C-B607-0544-BD71-9134EED0D946}" type="pres">
      <dgm:prSet presAssocID="{CA147838-8F57-DD43-A35A-DEDBAF6169BC}" presName="connTx" presStyleLbl="parChTrans1D2" presStyleIdx="7" presStyleCnt="9"/>
      <dgm:spPr/>
    </dgm:pt>
    <dgm:pt modelId="{70E3FFC2-5C4D-5E43-886D-229D63710D76}" type="pres">
      <dgm:prSet presAssocID="{2392E4DB-A98E-F940-A352-F9241E909F0D}" presName="node" presStyleLbl="node1" presStyleIdx="7" presStyleCnt="9">
        <dgm:presLayoutVars>
          <dgm:bulletEnabled val="1"/>
        </dgm:presLayoutVars>
      </dgm:prSet>
      <dgm:spPr/>
    </dgm:pt>
    <dgm:pt modelId="{D6A19CAE-6B9A-9C4D-9D62-EFDE7D9F7461}" type="pres">
      <dgm:prSet presAssocID="{F407A7A0-4F92-B54B-96F0-81451D6986F9}" presName="Name9" presStyleLbl="parChTrans1D2" presStyleIdx="8" presStyleCnt="9"/>
      <dgm:spPr/>
    </dgm:pt>
    <dgm:pt modelId="{366F476E-0034-1A49-9506-52D64396192E}" type="pres">
      <dgm:prSet presAssocID="{F407A7A0-4F92-B54B-96F0-81451D6986F9}" presName="connTx" presStyleLbl="parChTrans1D2" presStyleIdx="8" presStyleCnt="9"/>
      <dgm:spPr/>
    </dgm:pt>
    <dgm:pt modelId="{8AB07FD4-0F7B-9449-8801-7CA4A26ED35C}" type="pres">
      <dgm:prSet presAssocID="{F46F181D-268B-B54D-9BF3-814175BD6965}" presName="node" presStyleLbl="node1" presStyleIdx="8" presStyleCnt="9">
        <dgm:presLayoutVars>
          <dgm:bulletEnabled val="1"/>
        </dgm:presLayoutVars>
      </dgm:prSet>
      <dgm:spPr/>
    </dgm:pt>
  </dgm:ptLst>
  <dgm:cxnLst>
    <dgm:cxn modelId="{E3731212-C3E8-B142-B1F6-9F6A7CF0F40D}" type="presOf" srcId="{F407A7A0-4F92-B54B-96F0-81451D6986F9}" destId="{366F476E-0034-1A49-9506-52D64396192E}" srcOrd="1" destOrd="0" presId="urn:microsoft.com/office/officeart/2005/8/layout/radial1"/>
    <dgm:cxn modelId="{BB868512-DC47-D246-9813-0A7C23FD76D8}" type="presOf" srcId="{CA147838-8F57-DD43-A35A-DEDBAF6169BC}" destId="{8CBA068F-F078-BC40-A2E8-7657E6422B7C}" srcOrd="0" destOrd="0" presId="urn:microsoft.com/office/officeart/2005/8/layout/radial1"/>
    <dgm:cxn modelId="{AA680414-4CC4-6C4D-BF78-2E1315639176}" srcId="{87A2D6BB-1189-5942-A414-B5931F425E74}" destId="{F46F181D-268B-B54D-9BF3-814175BD6965}" srcOrd="8" destOrd="0" parTransId="{F407A7A0-4F92-B54B-96F0-81451D6986F9}" sibTransId="{A7821A89-A59E-4147-B779-8EA0113B89ED}"/>
    <dgm:cxn modelId="{47BD2B1F-6877-AD45-B3A9-513F823F79B8}" type="presOf" srcId="{E1AE7744-61E0-5F4E-82A9-C0A8001661EC}" destId="{74BF9C30-10D9-1448-93F4-590B8DE77552}" srcOrd="1" destOrd="0" presId="urn:microsoft.com/office/officeart/2005/8/layout/radial1"/>
    <dgm:cxn modelId="{9B71D721-A320-9244-8B90-CF329D96F9E3}" srcId="{87A2D6BB-1189-5942-A414-B5931F425E74}" destId="{6D14C40B-E589-6E42-97CD-18F5D15DE38C}" srcOrd="0" destOrd="0" parTransId="{83438DBD-8D7E-D046-B722-DDBE0FAE06E9}" sibTransId="{E092A57F-D14E-8B47-9E83-CC44ACD48936}"/>
    <dgm:cxn modelId="{3B870527-7664-8747-AF53-AB8DBA4C337F}" type="presOf" srcId="{6F111E2C-490E-2B48-976D-F781761C3E6A}" destId="{2571BE7A-3546-6C41-80E9-82E6B1DE1848}" srcOrd="1" destOrd="0" presId="urn:microsoft.com/office/officeart/2005/8/layout/radial1"/>
    <dgm:cxn modelId="{3B2B0F2A-DDC2-5E40-8245-65455461196D}" type="presOf" srcId="{7F423038-375C-A64D-9903-0B3C585EFF50}" destId="{2B9E6DAE-A8ED-B347-9407-1F914330EDF8}" srcOrd="0" destOrd="0" presId="urn:microsoft.com/office/officeart/2005/8/layout/radial1"/>
    <dgm:cxn modelId="{03BD0F33-7983-2544-84F9-4EE5F106B31C}" type="presOf" srcId="{0147FDDF-B37A-3446-B6CD-B0D2A8169532}" destId="{5C11504F-9A0D-1B4F-B53A-E0683ADDDF0A}" srcOrd="0" destOrd="0" presId="urn:microsoft.com/office/officeart/2005/8/layout/radial1"/>
    <dgm:cxn modelId="{45746438-471F-4949-B8CD-E219E221EB4C}" type="presOf" srcId="{B010762D-B36E-5343-AF9B-AC6901370B25}" destId="{5E8B67DA-80AA-1A44-A364-445FC7AB5781}" srcOrd="1" destOrd="0" presId="urn:microsoft.com/office/officeart/2005/8/layout/radial1"/>
    <dgm:cxn modelId="{D3F08139-9272-0A42-BF11-428A70EEB69F}" type="presOf" srcId="{2392E4DB-A98E-F940-A352-F9241E909F0D}" destId="{70E3FFC2-5C4D-5E43-886D-229D63710D76}" srcOrd="0" destOrd="0" presId="urn:microsoft.com/office/officeart/2005/8/layout/radial1"/>
    <dgm:cxn modelId="{D2F6783B-D6A3-B94B-A65C-7D5D0AD3E950}" type="presOf" srcId="{940642A7-FF98-714C-9F4B-EBCAE9BA03DC}" destId="{C0225429-73F8-F248-8331-7E13E9B6CCBE}" srcOrd="1" destOrd="0" presId="urn:microsoft.com/office/officeart/2005/8/layout/radial1"/>
    <dgm:cxn modelId="{DB8A0247-E976-F44D-8886-98C8E3E857CA}" type="presOf" srcId="{5489D5BF-849A-D546-B84B-36723A401DC7}" destId="{7F52FB08-DB34-B14E-843E-AD7FE422B387}" srcOrd="0" destOrd="0" presId="urn:microsoft.com/office/officeart/2005/8/layout/radial1"/>
    <dgm:cxn modelId="{6A917547-CC52-4C4B-8290-4BE24830DAB4}" type="presOf" srcId="{3D20D020-C42D-3C43-9C16-7CEC87C0334A}" destId="{C73748DF-D198-3041-920E-4492FCEC7E02}" srcOrd="1" destOrd="0" presId="urn:microsoft.com/office/officeart/2005/8/layout/radial1"/>
    <dgm:cxn modelId="{3EB6124A-B3DA-914C-81D3-DDF8B82E8668}" type="presOf" srcId="{6D14C40B-E589-6E42-97CD-18F5D15DE38C}" destId="{26975F54-E12B-BF4E-92D4-7ED52223D495}" srcOrd="0" destOrd="0" presId="urn:microsoft.com/office/officeart/2005/8/layout/radial1"/>
    <dgm:cxn modelId="{31E03655-8F65-EF44-B237-90FFEBE66798}" type="presOf" srcId="{940642A7-FF98-714C-9F4B-EBCAE9BA03DC}" destId="{0431E67C-010A-9441-BAA5-884B7F0FA21E}" srcOrd="0" destOrd="0" presId="urn:microsoft.com/office/officeart/2005/8/layout/radial1"/>
    <dgm:cxn modelId="{C899BE5C-5AA1-9D46-AD2A-F78D742ADEE4}" type="presOf" srcId="{BAA86B6F-74AB-3E4A-8673-076E1DA8C27C}" destId="{91D06908-CDF5-EA4C-82C5-7A727215A8D5}" srcOrd="0" destOrd="0" presId="urn:microsoft.com/office/officeart/2005/8/layout/radial1"/>
    <dgm:cxn modelId="{0528D66F-AC62-F44F-B272-81CB74BB8718}" srcId="{87A2D6BB-1189-5942-A414-B5931F425E74}" destId="{0BF53C07-ED36-3145-9787-E009BC64DD48}" srcOrd="4" destOrd="0" parTransId="{28DEF5F8-E99A-B348-82B8-506AC87EA60D}" sibTransId="{45785B51-193E-0B4A-AB7C-B63F51DCE832}"/>
    <dgm:cxn modelId="{350D4170-6D75-0845-A084-198291C29ED6}" type="presOf" srcId="{F1134801-009E-D143-858E-D5CE6D5F5B3C}" destId="{00E1BDC3-15C4-0F4F-8035-6B1A148ABA96}" srcOrd="0" destOrd="0" presId="urn:microsoft.com/office/officeart/2005/8/layout/radial1"/>
    <dgm:cxn modelId="{174F7773-A1C7-694A-8790-DEEC03F299BC}" type="presOf" srcId="{87A2D6BB-1189-5942-A414-B5931F425E74}" destId="{FC8C2CF2-CC83-DD47-B774-DED7C5F3E88C}" srcOrd="0" destOrd="0" presId="urn:microsoft.com/office/officeart/2005/8/layout/radial1"/>
    <dgm:cxn modelId="{6DBDEC73-B149-0B4A-BC97-512399E2B0EB}" srcId="{87A2D6BB-1189-5942-A414-B5931F425E74}" destId="{0147FDDF-B37A-3446-B6CD-B0D2A8169532}" srcOrd="2" destOrd="0" parTransId="{3D20D020-C42D-3C43-9C16-7CEC87C0334A}" sibTransId="{7E7BBB67-9C0E-5F4F-BD1B-3D8E7D21B809}"/>
    <dgm:cxn modelId="{BC450D77-EA1D-534F-BA31-DC3CFB41C4B7}" type="presOf" srcId="{83438DBD-8D7E-D046-B722-DDBE0FAE06E9}" destId="{2C3631B1-49A6-2E42-A02B-44EBDBD446CC}" srcOrd="0" destOrd="0" presId="urn:microsoft.com/office/officeart/2005/8/layout/radial1"/>
    <dgm:cxn modelId="{D5339D83-B3C5-094C-99D2-8EF047502C11}" srcId="{87A2D6BB-1189-5942-A414-B5931F425E74}" destId="{F1134801-009E-D143-858E-D5CE6D5F5B3C}" srcOrd="1" destOrd="0" parTransId="{940642A7-FF98-714C-9F4B-EBCAE9BA03DC}" sibTransId="{A3A44DB7-E771-654D-A019-A6000B120B35}"/>
    <dgm:cxn modelId="{C84DF395-2C22-9544-81B5-8AA129D0BADD}" type="presOf" srcId="{CED9FB5A-9919-4F4E-8413-298989345F08}" destId="{4FB60865-1DE5-E046-95CA-B44CB30982F7}" srcOrd="0" destOrd="0" presId="urn:microsoft.com/office/officeart/2005/8/layout/radial1"/>
    <dgm:cxn modelId="{04692797-5630-BE41-9619-A05DAA198676}" type="presOf" srcId="{F407A7A0-4F92-B54B-96F0-81451D6986F9}" destId="{D6A19CAE-6B9A-9C4D-9D62-EFDE7D9F7461}" srcOrd="0" destOrd="0" presId="urn:microsoft.com/office/officeart/2005/8/layout/radial1"/>
    <dgm:cxn modelId="{632AE698-EBCB-0046-82A0-6A7FE4EC75AF}" type="presOf" srcId="{83438DBD-8D7E-D046-B722-DDBE0FAE06E9}" destId="{5F905CDE-68A2-954E-8E00-662888068E01}" srcOrd="1" destOrd="0" presId="urn:microsoft.com/office/officeart/2005/8/layout/radial1"/>
    <dgm:cxn modelId="{78A0CBA2-AFA0-3B4E-99A9-F5B0C7FC3C7F}" srcId="{87A2D6BB-1189-5942-A414-B5931F425E74}" destId="{7F423038-375C-A64D-9903-0B3C585EFF50}" srcOrd="3" destOrd="0" parTransId="{6F111E2C-490E-2B48-976D-F781761C3E6A}" sibTransId="{D9C00BBC-5B83-2144-B01A-3C0DD4ACA0CB}"/>
    <dgm:cxn modelId="{0EA7E7A7-28AB-F142-A87D-3747D1B51138}" srcId="{87A2D6BB-1189-5942-A414-B5931F425E74}" destId="{BAA86B6F-74AB-3E4A-8673-076E1DA8C27C}" srcOrd="6" destOrd="0" parTransId="{E1AE7744-61E0-5F4E-82A9-C0A8001661EC}" sibTransId="{04564F5D-D744-D54D-9B97-6CA5E809F446}"/>
    <dgm:cxn modelId="{04B4F5B1-23ED-0242-AD45-A932726086F1}" type="presOf" srcId="{6F111E2C-490E-2B48-976D-F781761C3E6A}" destId="{97675AF9-A354-4247-8B2B-4E6C2426E975}" srcOrd="0" destOrd="0" presId="urn:microsoft.com/office/officeart/2005/8/layout/radial1"/>
    <dgm:cxn modelId="{9E1216B3-7A3E-2041-BCF2-DE7836589C5F}" type="presOf" srcId="{E1AE7744-61E0-5F4E-82A9-C0A8001661EC}" destId="{B44523E6-E61A-1045-8610-7FAC921223EB}" srcOrd="0" destOrd="0" presId="urn:microsoft.com/office/officeart/2005/8/layout/radial1"/>
    <dgm:cxn modelId="{DFBFB8B7-B69C-A142-8D6E-E4F8CA7816CA}" type="presOf" srcId="{F46F181D-268B-B54D-9BF3-814175BD6965}" destId="{8AB07FD4-0F7B-9449-8801-7CA4A26ED35C}" srcOrd="0" destOrd="0" presId="urn:microsoft.com/office/officeart/2005/8/layout/radial1"/>
    <dgm:cxn modelId="{638D67BE-E35B-5144-99C7-2678C59EB102}" type="presOf" srcId="{0BF53C07-ED36-3145-9787-E009BC64DD48}" destId="{FE940923-DEC4-1743-AEA6-17BB37716497}" srcOrd="0" destOrd="0" presId="urn:microsoft.com/office/officeart/2005/8/layout/radial1"/>
    <dgm:cxn modelId="{0C0E67CB-A955-AB4C-9914-57EA783ECAFF}" type="presOf" srcId="{28DEF5F8-E99A-B348-82B8-506AC87EA60D}" destId="{F9766E01-FBA3-F44F-B6FF-393EA8057EB0}" srcOrd="0" destOrd="0" presId="urn:microsoft.com/office/officeart/2005/8/layout/radial1"/>
    <dgm:cxn modelId="{AE2957CD-573B-D04F-A45D-E0369C6E8DDB}" srcId="{CED9FB5A-9919-4F4E-8413-298989345F08}" destId="{87A2D6BB-1189-5942-A414-B5931F425E74}" srcOrd="0" destOrd="0" parTransId="{19CC8F97-CDC8-9F49-91E4-A880E7985C8F}" sibTransId="{4E7F9FF8-F773-2941-AAA2-79A4A4392F3D}"/>
    <dgm:cxn modelId="{AD32C7DB-D14C-5B4C-9B2E-D8528E8083AF}" type="presOf" srcId="{3D20D020-C42D-3C43-9C16-7CEC87C0334A}" destId="{2CBF3AC8-99A3-A34B-AD54-243D62C7F9D8}" srcOrd="0" destOrd="0" presId="urn:microsoft.com/office/officeart/2005/8/layout/radial1"/>
    <dgm:cxn modelId="{835B5AE2-599A-054E-BB99-261BBA835F9C}" srcId="{87A2D6BB-1189-5942-A414-B5931F425E74}" destId="{5489D5BF-849A-D546-B84B-36723A401DC7}" srcOrd="5" destOrd="0" parTransId="{B010762D-B36E-5343-AF9B-AC6901370B25}" sibTransId="{A29F6B52-22A1-734D-A31D-CE9BF8965E6F}"/>
    <dgm:cxn modelId="{D8588BE8-0A1E-6F4E-A259-726A34F03F22}" srcId="{87A2D6BB-1189-5942-A414-B5931F425E74}" destId="{2392E4DB-A98E-F940-A352-F9241E909F0D}" srcOrd="7" destOrd="0" parTransId="{CA147838-8F57-DD43-A35A-DEDBAF6169BC}" sibTransId="{38811244-163F-EE41-AF14-404D663F50BE}"/>
    <dgm:cxn modelId="{C00778EB-6ABB-DF44-BB7F-E782865F52EE}" type="presOf" srcId="{28DEF5F8-E99A-B348-82B8-506AC87EA60D}" destId="{E6612512-D336-4548-9166-653FC4F886FD}" srcOrd="1" destOrd="0" presId="urn:microsoft.com/office/officeart/2005/8/layout/radial1"/>
    <dgm:cxn modelId="{FB9E76F2-EFE4-FE42-ADE2-B1CADE15EE9E}" type="presOf" srcId="{B010762D-B36E-5343-AF9B-AC6901370B25}" destId="{588F6C8A-9D75-C542-A517-9E7D34C76789}" srcOrd="0" destOrd="0" presId="urn:microsoft.com/office/officeart/2005/8/layout/radial1"/>
    <dgm:cxn modelId="{50B48BFD-0971-1744-B47D-C23B5B584E3C}" type="presOf" srcId="{CA147838-8F57-DD43-A35A-DEDBAF6169BC}" destId="{13AC2C0C-B607-0544-BD71-9134EED0D946}" srcOrd="1" destOrd="0" presId="urn:microsoft.com/office/officeart/2005/8/layout/radial1"/>
    <dgm:cxn modelId="{406026DA-B38F-A64D-9B0F-D0F3A62DC436}" type="presParOf" srcId="{4FB60865-1DE5-E046-95CA-B44CB30982F7}" destId="{FC8C2CF2-CC83-DD47-B774-DED7C5F3E88C}" srcOrd="0" destOrd="0" presId="urn:microsoft.com/office/officeart/2005/8/layout/radial1"/>
    <dgm:cxn modelId="{4121B714-1A85-1543-9248-FDA9B56A2047}" type="presParOf" srcId="{4FB60865-1DE5-E046-95CA-B44CB30982F7}" destId="{2C3631B1-49A6-2E42-A02B-44EBDBD446CC}" srcOrd="1" destOrd="0" presId="urn:microsoft.com/office/officeart/2005/8/layout/radial1"/>
    <dgm:cxn modelId="{087CC6C1-CE23-A248-BE23-16B65DB6C664}" type="presParOf" srcId="{2C3631B1-49A6-2E42-A02B-44EBDBD446CC}" destId="{5F905CDE-68A2-954E-8E00-662888068E01}" srcOrd="0" destOrd="0" presId="urn:microsoft.com/office/officeart/2005/8/layout/radial1"/>
    <dgm:cxn modelId="{193CD7FB-F4A0-9D43-9A52-5BB3ACEF9666}" type="presParOf" srcId="{4FB60865-1DE5-E046-95CA-B44CB30982F7}" destId="{26975F54-E12B-BF4E-92D4-7ED52223D495}" srcOrd="2" destOrd="0" presId="urn:microsoft.com/office/officeart/2005/8/layout/radial1"/>
    <dgm:cxn modelId="{AD6FA713-C862-4B4B-89BE-CAB297C87714}" type="presParOf" srcId="{4FB60865-1DE5-E046-95CA-B44CB30982F7}" destId="{0431E67C-010A-9441-BAA5-884B7F0FA21E}" srcOrd="3" destOrd="0" presId="urn:microsoft.com/office/officeart/2005/8/layout/radial1"/>
    <dgm:cxn modelId="{2991AE14-BF37-3443-8310-D1DC63EF8237}" type="presParOf" srcId="{0431E67C-010A-9441-BAA5-884B7F0FA21E}" destId="{C0225429-73F8-F248-8331-7E13E9B6CCBE}" srcOrd="0" destOrd="0" presId="urn:microsoft.com/office/officeart/2005/8/layout/radial1"/>
    <dgm:cxn modelId="{94707BCD-C034-1541-AE4B-6230C518FBCE}" type="presParOf" srcId="{4FB60865-1DE5-E046-95CA-B44CB30982F7}" destId="{00E1BDC3-15C4-0F4F-8035-6B1A148ABA96}" srcOrd="4" destOrd="0" presId="urn:microsoft.com/office/officeart/2005/8/layout/radial1"/>
    <dgm:cxn modelId="{62FF0059-3867-514B-BB0F-C7C36567BC30}" type="presParOf" srcId="{4FB60865-1DE5-E046-95CA-B44CB30982F7}" destId="{2CBF3AC8-99A3-A34B-AD54-243D62C7F9D8}" srcOrd="5" destOrd="0" presId="urn:microsoft.com/office/officeart/2005/8/layout/radial1"/>
    <dgm:cxn modelId="{756FDBDC-E283-F34A-AFDE-B59E09E60810}" type="presParOf" srcId="{2CBF3AC8-99A3-A34B-AD54-243D62C7F9D8}" destId="{C73748DF-D198-3041-920E-4492FCEC7E02}" srcOrd="0" destOrd="0" presId="urn:microsoft.com/office/officeart/2005/8/layout/radial1"/>
    <dgm:cxn modelId="{88CB9A09-6F8D-3D42-8436-E464E0C44A44}" type="presParOf" srcId="{4FB60865-1DE5-E046-95CA-B44CB30982F7}" destId="{5C11504F-9A0D-1B4F-B53A-E0683ADDDF0A}" srcOrd="6" destOrd="0" presId="urn:microsoft.com/office/officeart/2005/8/layout/radial1"/>
    <dgm:cxn modelId="{7731811B-6919-034C-BE0C-5A0E3E514E07}" type="presParOf" srcId="{4FB60865-1DE5-E046-95CA-B44CB30982F7}" destId="{97675AF9-A354-4247-8B2B-4E6C2426E975}" srcOrd="7" destOrd="0" presId="urn:microsoft.com/office/officeart/2005/8/layout/radial1"/>
    <dgm:cxn modelId="{A1FBABDC-AA0E-7243-9C2E-C269F4AF3219}" type="presParOf" srcId="{97675AF9-A354-4247-8B2B-4E6C2426E975}" destId="{2571BE7A-3546-6C41-80E9-82E6B1DE1848}" srcOrd="0" destOrd="0" presId="urn:microsoft.com/office/officeart/2005/8/layout/radial1"/>
    <dgm:cxn modelId="{F4896E63-B041-1847-A4F9-8197EF6E260F}" type="presParOf" srcId="{4FB60865-1DE5-E046-95CA-B44CB30982F7}" destId="{2B9E6DAE-A8ED-B347-9407-1F914330EDF8}" srcOrd="8" destOrd="0" presId="urn:microsoft.com/office/officeart/2005/8/layout/radial1"/>
    <dgm:cxn modelId="{9D061334-85C9-A241-9310-6F222C96E823}" type="presParOf" srcId="{4FB60865-1DE5-E046-95CA-B44CB30982F7}" destId="{F9766E01-FBA3-F44F-B6FF-393EA8057EB0}" srcOrd="9" destOrd="0" presId="urn:microsoft.com/office/officeart/2005/8/layout/radial1"/>
    <dgm:cxn modelId="{FD7F3274-3921-5240-AA0C-B91A91D76317}" type="presParOf" srcId="{F9766E01-FBA3-F44F-B6FF-393EA8057EB0}" destId="{E6612512-D336-4548-9166-653FC4F886FD}" srcOrd="0" destOrd="0" presId="urn:microsoft.com/office/officeart/2005/8/layout/radial1"/>
    <dgm:cxn modelId="{D26F7231-13BA-3B4D-95C5-D7BA66FE1CEE}" type="presParOf" srcId="{4FB60865-1DE5-E046-95CA-B44CB30982F7}" destId="{FE940923-DEC4-1743-AEA6-17BB37716497}" srcOrd="10" destOrd="0" presId="urn:microsoft.com/office/officeart/2005/8/layout/radial1"/>
    <dgm:cxn modelId="{B50CBB31-E4EF-0941-909C-E6700E5F13E5}" type="presParOf" srcId="{4FB60865-1DE5-E046-95CA-B44CB30982F7}" destId="{588F6C8A-9D75-C542-A517-9E7D34C76789}" srcOrd="11" destOrd="0" presId="urn:microsoft.com/office/officeart/2005/8/layout/radial1"/>
    <dgm:cxn modelId="{26D3ADEA-08F1-274E-88D8-46E9439B5CED}" type="presParOf" srcId="{588F6C8A-9D75-C542-A517-9E7D34C76789}" destId="{5E8B67DA-80AA-1A44-A364-445FC7AB5781}" srcOrd="0" destOrd="0" presId="urn:microsoft.com/office/officeart/2005/8/layout/radial1"/>
    <dgm:cxn modelId="{6FFC821F-B6BF-0444-9828-3C3F0C6969D6}" type="presParOf" srcId="{4FB60865-1DE5-E046-95CA-B44CB30982F7}" destId="{7F52FB08-DB34-B14E-843E-AD7FE422B387}" srcOrd="12" destOrd="0" presId="urn:microsoft.com/office/officeart/2005/8/layout/radial1"/>
    <dgm:cxn modelId="{E11DBD62-5647-264A-BB71-94A3B4D71450}" type="presParOf" srcId="{4FB60865-1DE5-E046-95CA-B44CB30982F7}" destId="{B44523E6-E61A-1045-8610-7FAC921223EB}" srcOrd="13" destOrd="0" presId="urn:microsoft.com/office/officeart/2005/8/layout/radial1"/>
    <dgm:cxn modelId="{4E444EA4-A12A-EF4D-B398-ADEEFDBD8F13}" type="presParOf" srcId="{B44523E6-E61A-1045-8610-7FAC921223EB}" destId="{74BF9C30-10D9-1448-93F4-590B8DE77552}" srcOrd="0" destOrd="0" presId="urn:microsoft.com/office/officeart/2005/8/layout/radial1"/>
    <dgm:cxn modelId="{8B4ED0BE-51E1-4043-9015-624927B49A42}" type="presParOf" srcId="{4FB60865-1DE5-E046-95CA-B44CB30982F7}" destId="{91D06908-CDF5-EA4C-82C5-7A727215A8D5}" srcOrd="14" destOrd="0" presId="urn:microsoft.com/office/officeart/2005/8/layout/radial1"/>
    <dgm:cxn modelId="{676344F2-67ED-9944-ABA8-207A92FCE5DA}" type="presParOf" srcId="{4FB60865-1DE5-E046-95CA-B44CB30982F7}" destId="{8CBA068F-F078-BC40-A2E8-7657E6422B7C}" srcOrd="15" destOrd="0" presId="urn:microsoft.com/office/officeart/2005/8/layout/radial1"/>
    <dgm:cxn modelId="{1113E116-0A41-BB4E-A067-BC83550E065E}" type="presParOf" srcId="{8CBA068F-F078-BC40-A2E8-7657E6422B7C}" destId="{13AC2C0C-B607-0544-BD71-9134EED0D946}" srcOrd="0" destOrd="0" presId="urn:microsoft.com/office/officeart/2005/8/layout/radial1"/>
    <dgm:cxn modelId="{9E8E3A6F-298E-4D4A-A46B-90BAF5A9FB7A}" type="presParOf" srcId="{4FB60865-1DE5-E046-95CA-B44CB30982F7}" destId="{70E3FFC2-5C4D-5E43-886D-229D63710D76}" srcOrd="16" destOrd="0" presId="urn:microsoft.com/office/officeart/2005/8/layout/radial1"/>
    <dgm:cxn modelId="{F949A7A7-0D9E-B246-8A46-7E6AF06AAB7D}" type="presParOf" srcId="{4FB60865-1DE5-E046-95CA-B44CB30982F7}" destId="{D6A19CAE-6B9A-9C4D-9D62-EFDE7D9F7461}" srcOrd="17" destOrd="0" presId="urn:microsoft.com/office/officeart/2005/8/layout/radial1"/>
    <dgm:cxn modelId="{A6E388CC-33E1-7540-92A4-2959E1AB32F1}" type="presParOf" srcId="{D6A19CAE-6B9A-9C4D-9D62-EFDE7D9F7461}" destId="{366F476E-0034-1A49-9506-52D64396192E}" srcOrd="0" destOrd="0" presId="urn:microsoft.com/office/officeart/2005/8/layout/radial1"/>
    <dgm:cxn modelId="{5346502F-1CA7-BA48-A3F6-F63A44C328E1}" type="presParOf" srcId="{4FB60865-1DE5-E046-95CA-B44CB30982F7}" destId="{8AB07FD4-0F7B-9449-8801-7CA4A26ED35C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C2CF2-CC83-DD47-B774-DED7C5F3E88C}">
      <dsp:nvSpPr>
        <dsp:cNvPr id="0" name=""/>
        <dsp:cNvSpPr/>
      </dsp:nvSpPr>
      <dsp:spPr>
        <a:xfrm>
          <a:off x="3127133" y="2257160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DMP</a:t>
          </a:r>
        </a:p>
      </dsp:txBody>
      <dsp:txXfrm>
        <a:off x="3300529" y="2430556"/>
        <a:ext cx="837233" cy="837233"/>
      </dsp:txXfrm>
    </dsp:sp>
    <dsp:sp modelId="{2C3631B1-49A6-2E42-A02B-44EBDBD446CC}">
      <dsp:nvSpPr>
        <dsp:cNvPr id="0" name=""/>
        <dsp:cNvSpPr/>
      </dsp:nvSpPr>
      <dsp:spPr>
        <a:xfrm rot="16200000">
          <a:off x="3185719" y="1709406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692475" y="1697061"/>
        <a:ext cx="53342" cy="53342"/>
      </dsp:txXfrm>
    </dsp:sp>
    <dsp:sp modelId="{26975F54-E12B-BF4E-92D4-7ED52223D495}">
      <dsp:nvSpPr>
        <dsp:cNvPr id="0" name=""/>
        <dsp:cNvSpPr/>
      </dsp:nvSpPr>
      <dsp:spPr>
        <a:xfrm>
          <a:off x="3127133" y="6280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Coûts</a:t>
          </a:r>
        </a:p>
      </dsp:txBody>
      <dsp:txXfrm>
        <a:off x="3300529" y="179676"/>
        <a:ext cx="837233" cy="837233"/>
      </dsp:txXfrm>
    </dsp:sp>
    <dsp:sp modelId="{0431E67C-010A-9441-BAA5-884B7F0FA21E}">
      <dsp:nvSpPr>
        <dsp:cNvPr id="0" name=""/>
        <dsp:cNvSpPr/>
      </dsp:nvSpPr>
      <dsp:spPr>
        <a:xfrm rot="18600000">
          <a:off x="3909138" y="1972709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415893" y="1960364"/>
        <a:ext cx="53342" cy="53342"/>
      </dsp:txXfrm>
    </dsp:sp>
    <dsp:sp modelId="{00E1BDC3-15C4-0F4F-8035-6B1A148ABA96}">
      <dsp:nvSpPr>
        <dsp:cNvPr id="0" name=""/>
        <dsp:cNvSpPr/>
      </dsp:nvSpPr>
      <dsp:spPr>
        <a:xfrm>
          <a:off x="4573971" y="532886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Informattions</a:t>
          </a:r>
          <a:r>
            <a:rPr lang="fr-FR" sz="1000" kern="1200" dirty="0"/>
            <a:t> administratives</a:t>
          </a:r>
        </a:p>
      </dsp:txBody>
      <dsp:txXfrm>
        <a:off x="4747367" y="706282"/>
        <a:ext cx="837233" cy="837233"/>
      </dsp:txXfrm>
    </dsp:sp>
    <dsp:sp modelId="{2CBF3AC8-99A3-A34B-AD54-243D62C7F9D8}">
      <dsp:nvSpPr>
        <dsp:cNvPr id="0" name=""/>
        <dsp:cNvSpPr/>
      </dsp:nvSpPr>
      <dsp:spPr>
        <a:xfrm rot="21000000">
          <a:off x="4294061" y="2639416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800816" y="2627070"/>
        <a:ext cx="53342" cy="53342"/>
      </dsp:txXfrm>
    </dsp:sp>
    <dsp:sp modelId="{5C11504F-9A0D-1B4F-B53A-E0683ADDDF0A}">
      <dsp:nvSpPr>
        <dsp:cNvPr id="0" name=""/>
        <dsp:cNvSpPr/>
      </dsp:nvSpPr>
      <dsp:spPr>
        <a:xfrm>
          <a:off x="5343817" y="1866299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Description des données</a:t>
          </a:r>
        </a:p>
      </dsp:txBody>
      <dsp:txXfrm>
        <a:off x="5517213" y="2039695"/>
        <a:ext cx="837233" cy="837233"/>
      </dsp:txXfrm>
    </dsp:sp>
    <dsp:sp modelId="{97675AF9-A354-4247-8B2B-4E6C2426E975}">
      <dsp:nvSpPr>
        <dsp:cNvPr id="0" name=""/>
        <dsp:cNvSpPr/>
      </dsp:nvSpPr>
      <dsp:spPr>
        <a:xfrm rot="1800000">
          <a:off x="4160378" y="3397566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667134" y="3385221"/>
        <a:ext cx="53342" cy="53342"/>
      </dsp:txXfrm>
    </dsp:sp>
    <dsp:sp modelId="{2B9E6DAE-A8ED-B347-9407-1F914330EDF8}">
      <dsp:nvSpPr>
        <dsp:cNvPr id="0" name=""/>
        <dsp:cNvSpPr/>
      </dsp:nvSpPr>
      <dsp:spPr>
        <a:xfrm>
          <a:off x="5076452" y="3382599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Documentation, </a:t>
          </a:r>
          <a:r>
            <a:rPr lang="fr-FR" sz="1000" kern="1200" dirty="0" err="1"/>
            <a:t>metadonnées</a:t>
          </a:r>
          <a:r>
            <a:rPr lang="fr-FR" sz="1000" kern="1200" dirty="0"/>
            <a:t>, standards</a:t>
          </a:r>
        </a:p>
      </dsp:txBody>
      <dsp:txXfrm>
        <a:off x="5249848" y="3555995"/>
        <a:ext cx="837233" cy="837233"/>
      </dsp:txXfrm>
    </dsp:sp>
    <dsp:sp modelId="{F9766E01-FBA3-F44F-B6FF-393EA8057EB0}">
      <dsp:nvSpPr>
        <dsp:cNvPr id="0" name=""/>
        <dsp:cNvSpPr/>
      </dsp:nvSpPr>
      <dsp:spPr>
        <a:xfrm rot="4200000">
          <a:off x="3570642" y="3892414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077398" y="3880068"/>
        <a:ext cx="53342" cy="53342"/>
      </dsp:txXfrm>
    </dsp:sp>
    <dsp:sp modelId="{FE940923-DEC4-1743-AEA6-17BB37716497}">
      <dsp:nvSpPr>
        <dsp:cNvPr id="0" name=""/>
        <dsp:cNvSpPr/>
      </dsp:nvSpPr>
      <dsp:spPr>
        <a:xfrm>
          <a:off x="3896980" y="4372294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Stockage et partage</a:t>
          </a:r>
        </a:p>
      </dsp:txBody>
      <dsp:txXfrm>
        <a:off x="4070376" y="4545690"/>
        <a:ext cx="837233" cy="837233"/>
      </dsp:txXfrm>
    </dsp:sp>
    <dsp:sp modelId="{588F6C8A-9D75-C542-A517-9E7D34C76789}">
      <dsp:nvSpPr>
        <dsp:cNvPr id="0" name=""/>
        <dsp:cNvSpPr/>
      </dsp:nvSpPr>
      <dsp:spPr>
        <a:xfrm rot="6600000">
          <a:off x="2800796" y="3892414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3307552" y="3880068"/>
        <a:ext cx="53342" cy="53342"/>
      </dsp:txXfrm>
    </dsp:sp>
    <dsp:sp modelId="{7F52FB08-DB34-B14E-843E-AD7FE422B387}">
      <dsp:nvSpPr>
        <dsp:cNvPr id="0" name=""/>
        <dsp:cNvSpPr/>
      </dsp:nvSpPr>
      <dsp:spPr>
        <a:xfrm>
          <a:off x="2357287" y="4372294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Conservation et archivage</a:t>
          </a:r>
        </a:p>
      </dsp:txBody>
      <dsp:txXfrm>
        <a:off x="2530683" y="4545690"/>
        <a:ext cx="837233" cy="837233"/>
      </dsp:txXfrm>
    </dsp:sp>
    <dsp:sp modelId="{B44523E6-E61A-1045-8610-7FAC921223EB}">
      <dsp:nvSpPr>
        <dsp:cNvPr id="0" name=""/>
        <dsp:cNvSpPr/>
      </dsp:nvSpPr>
      <dsp:spPr>
        <a:xfrm rot="9000000">
          <a:off x="2211060" y="3397566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2717815" y="3385221"/>
        <a:ext cx="53342" cy="53342"/>
      </dsp:txXfrm>
    </dsp:sp>
    <dsp:sp modelId="{91D06908-CDF5-EA4C-82C5-7A727215A8D5}">
      <dsp:nvSpPr>
        <dsp:cNvPr id="0" name=""/>
        <dsp:cNvSpPr/>
      </dsp:nvSpPr>
      <dsp:spPr>
        <a:xfrm>
          <a:off x="1177815" y="3382599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Sécurité des données</a:t>
          </a:r>
        </a:p>
      </dsp:txBody>
      <dsp:txXfrm>
        <a:off x="1351211" y="3555995"/>
        <a:ext cx="837233" cy="837233"/>
      </dsp:txXfrm>
    </dsp:sp>
    <dsp:sp modelId="{8CBA068F-F078-BC40-A2E8-7657E6422B7C}">
      <dsp:nvSpPr>
        <dsp:cNvPr id="0" name=""/>
        <dsp:cNvSpPr/>
      </dsp:nvSpPr>
      <dsp:spPr>
        <a:xfrm rot="11400000">
          <a:off x="2077377" y="2639416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2584133" y="2627070"/>
        <a:ext cx="53342" cy="53342"/>
      </dsp:txXfrm>
    </dsp:sp>
    <dsp:sp modelId="{70E3FFC2-5C4D-5E43-886D-229D63710D76}">
      <dsp:nvSpPr>
        <dsp:cNvPr id="0" name=""/>
        <dsp:cNvSpPr/>
      </dsp:nvSpPr>
      <dsp:spPr>
        <a:xfrm>
          <a:off x="910450" y="1866299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Aspects </a:t>
          </a:r>
          <a:r>
            <a:rPr lang="fr-FR" sz="1000" kern="1200" dirty="0" err="1"/>
            <a:t>ethique</a:t>
          </a:r>
          <a:endParaRPr lang="fr-FR" sz="1000" kern="1200" dirty="0"/>
        </a:p>
      </dsp:txBody>
      <dsp:txXfrm>
        <a:off x="1083846" y="2039695"/>
        <a:ext cx="837233" cy="837233"/>
      </dsp:txXfrm>
    </dsp:sp>
    <dsp:sp modelId="{D6A19CAE-6B9A-9C4D-9D62-EFDE7D9F7461}">
      <dsp:nvSpPr>
        <dsp:cNvPr id="0" name=""/>
        <dsp:cNvSpPr/>
      </dsp:nvSpPr>
      <dsp:spPr>
        <a:xfrm rot="13800000">
          <a:off x="2462300" y="1972709"/>
          <a:ext cx="106685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066854" y="143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2969056" y="1960364"/>
        <a:ext cx="53342" cy="53342"/>
      </dsp:txXfrm>
    </dsp:sp>
    <dsp:sp modelId="{8AB07FD4-0F7B-9449-8801-7CA4A26ED35C}">
      <dsp:nvSpPr>
        <dsp:cNvPr id="0" name=""/>
        <dsp:cNvSpPr/>
      </dsp:nvSpPr>
      <dsp:spPr>
        <a:xfrm>
          <a:off x="1680296" y="532886"/>
          <a:ext cx="1184025" cy="118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Responsabilités</a:t>
          </a:r>
        </a:p>
      </dsp:txBody>
      <dsp:txXfrm>
        <a:off x="1853692" y="706282"/>
        <a:ext cx="837233" cy="837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4093-3390-424F-AC29-7201A0F78EE4}" type="datetimeFigureOut">
              <a:rPr lang="fr-FR" smtClean="0"/>
              <a:t>04/07/2018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7D02-2270-4E89-87F4-0AF528BE94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9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http://</a:t>
            </a:r>
            <a:r>
              <a:rPr lang="fr-FR" dirty="0" err="1"/>
              <a:t>ec.europa.eu</a:t>
            </a:r>
            <a:r>
              <a:rPr lang="fr-FR" dirty="0"/>
              <a:t>/</a:t>
            </a:r>
            <a:r>
              <a:rPr lang="fr-FR" dirty="0" err="1"/>
              <a:t>research</a:t>
            </a:r>
            <a:r>
              <a:rPr lang="fr-FR" dirty="0"/>
              <a:t>/participants/data/</a:t>
            </a:r>
            <a:r>
              <a:rPr lang="fr-FR" dirty="0" err="1"/>
              <a:t>ref</a:t>
            </a:r>
            <a:r>
              <a:rPr lang="fr-FR" dirty="0"/>
              <a:t>/h2020/</a:t>
            </a:r>
            <a:r>
              <a:rPr lang="fr-FR" dirty="0" err="1"/>
              <a:t>grants_manual</a:t>
            </a:r>
            <a:r>
              <a:rPr lang="fr-FR" dirty="0"/>
              <a:t>/hi/</a:t>
            </a:r>
            <a:r>
              <a:rPr lang="fr-FR" dirty="0" err="1"/>
              <a:t>oa_pilot</a:t>
            </a:r>
            <a:r>
              <a:rPr lang="fr-FR" dirty="0"/>
              <a:t>/h2020-hi-oa-data-mgt_en.pdf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dmp.opidor.fr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</a:t>
            </a:r>
            <a:r>
              <a:rPr lang="fr-FR" dirty="0" err="1"/>
              <a:t>erc.europa.eu</a:t>
            </a:r>
            <a:r>
              <a:rPr lang="fr-FR" dirty="0"/>
              <a:t>/content/</a:t>
            </a:r>
            <a:r>
              <a:rPr lang="fr-FR" dirty="0" err="1"/>
              <a:t>erc</a:t>
            </a:r>
            <a:r>
              <a:rPr lang="fr-FR" dirty="0"/>
              <a:t>-data-management-plan-</a:t>
            </a:r>
            <a:r>
              <a:rPr lang="fr-FR" dirty="0" err="1"/>
              <a:t>template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</a:t>
            </a:r>
            <a:r>
              <a:rPr lang="fr-FR" dirty="0" err="1"/>
              <a:t>www.monash.edu</a:t>
            </a:r>
            <a:r>
              <a:rPr lang="fr-FR" dirty="0"/>
              <a:t>/</a:t>
            </a:r>
            <a:r>
              <a:rPr lang="fr-FR" dirty="0" err="1"/>
              <a:t>library</a:t>
            </a:r>
            <a:r>
              <a:rPr lang="fr-FR" dirty="0"/>
              <a:t>/</a:t>
            </a:r>
            <a:r>
              <a:rPr lang="fr-FR" dirty="0" err="1"/>
              <a:t>researchdata</a:t>
            </a:r>
            <a:r>
              <a:rPr lang="fr-FR" dirty="0"/>
              <a:t>/guidelines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90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valide jusqu’à septembre avec les 4 sites </a:t>
            </a:r>
            <a:r>
              <a:rPr lang="fr-FR" dirty="0" err="1"/>
              <a:t>connecsens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6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AA1476-C1F2-41BB-94B4-075CF527F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4C000-639F-4138-B50F-4F1BDEAE9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7D9FE6-25C9-4DA6-B1BC-69F1642C1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1318C3-75BF-415A-80A3-AD73BDBC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EEA11F-D1DE-4EA7-9FD9-655F1A477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F8748-67B9-4A61-8EEA-BED860890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43F4F9-19EC-47EF-819A-BB4A6FEF9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4CD86-0CD3-46E8-A930-9692752D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0E40FA-60DE-4362-A135-CBE89D02C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2212-0406-4AC3-BAB7-97656FFE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BF3A-E9F5-4B0B-B70A-E489EED82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B7B6E-ECBF-418B-9E38-D3289E72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20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DMP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mars 2018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2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D4AD6-86B9-CD4A-836B-ADF7DF8C6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DMP proposé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1408AA-7BB8-6748-8F67-726BF41D6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30AE8A-6047-0948-B14A-A7BAA0737F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C1B477-B6BD-7643-98FD-7DED82F41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" r="5018"/>
          <a:stretch/>
        </p:blipFill>
        <p:spPr>
          <a:xfrm>
            <a:off x="844062" y="1240346"/>
            <a:ext cx="7589520" cy="55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25EFF-8F90-804B-B7D2-49239810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DMP proposé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2E7CF4-D111-7C41-8CBC-EFCE39F91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7AD537-E61F-D147-8CB9-2B9FC7E763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BBE406-D825-8848-9661-A4CADA096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5522" r="5000" b="995"/>
          <a:stretch/>
        </p:blipFill>
        <p:spPr>
          <a:xfrm>
            <a:off x="457200" y="1181685"/>
            <a:ext cx="8229600" cy="55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0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0212E-512C-5944-BBFA-1647CFD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4" y="1417638"/>
            <a:ext cx="8897509" cy="4525963"/>
          </a:xfrm>
        </p:spPr>
        <p:txBody>
          <a:bodyPr>
            <a:normAutofit/>
          </a:bodyPr>
          <a:lstStyle/>
          <a:p>
            <a:r>
              <a:rPr lang="fr-FR" sz="2800" dirty="0"/>
              <a:t>Le Data Management Plan ou Plan de gestion de </a:t>
            </a:r>
            <a:r>
              <a:rPr lang="fr-FR" sz="2800" dirty="0" err="1"/>
              <a:t>données</a:t>
            </a:r>
            <a:r>
              <a:rPr lang="fr-FR" sz="2800" dirty="0"/>
              <a:t> est un </a:t>
            </a:r>
            <a:r>
              <a:rPr lang="fr-FR" sz="2800" b="1" dirty="0"/>
              <a:t>document </a:t>
            </a:r>
            <a:r>
              <a:rPr lang="fr-FR" sz="2800" b="1" dirty="0" err="1"/>
              <a:t>synthétique</a:t>
            </a:r>
            <a:r>
              <a:rPr lang="fr-FR" sz="2800" b="1" dirty="0"/>
              <a:t> </a:t>
            </a:r>
            <a:r>
              <a:rPr lang="fr-FR" sz="2800" dirty="0"/>
              <a:t>qui </a:t>
            </a:r>
            <a:r>
              <a:rPr lang="fr-FR" sz="2800" b="1" dirty="0"/>
              <a:t>aide à organiser et anticiper toutes les </a:t>
            </a:r>
            <a:r>
              <a:rPr lang="fr-FR" sz="2800" b="1" dirty="0" err="1"/>
              <a:t>étapes</a:t>
            </a:r>
            <a:r>
              <a:rPr lang="fr-FR" sz="2800" b="1" dirty="0"/>
              <a:t> du cycle de vie de la </a:t>
            </a:r>
            <a:r>
              <a:rPr lang="fr-FR" sz="2800" b="1" dirty="0" err="1"/>
              <a:t>donnée</a:t>
            </a:r>
            <a:r>
              <a:rPr lang="fr-FR" sz="2800" dirty="0"/>
              <a:t>. Il explique pour chaque jeu de </a:t>
            </a:r>
            <a:r>
              <a:rPr lang="fr-FR" sz="2800" dirty="0" err="1"/>
              <a:t>données</a:t>
            </a:r>
            <a:r>
              <a:rPr lang="fr-FR" sz="2800" dirty="0"/>
              <a:t> comment seront </a:t>
            </a:r>
            <a:r>
              <a:rPr lang="fr-FR" sz="2800" dirty="0" err="1"/>
              <a:t>gérées</a:t>
            </a:r>
            <a:r>
              <a:rPr lang="fr-FR" sz="2800" dirty="0"/>
              <a:t> les </a:t>
            </a:r>
            <a:r>
              <a:rPr lang="fr-FR" sz="2800" dirty="0" err="1"/>
              <a:t>données</a:t>
            </a:r>
            <a:r>
              <a:rPr lang="fr-FR" sz="2800" dirty="0"/>
              <a:t> d’un projet, depuis leur </a:t>
            </a:r>
            <a:r>
              <a:rPr lang="fr-FR" sz="2800" dirty="0" err="1"/>
              <a:t>création</a:t>
            </a:r>
            <a:r>
              <a:rPr lang="fr-FR" sz="2800" dirty="0"/>
              <a:t> ou collecte jusqu’à leur partage et leur archivage. </a:t>
            </a:r>
          </a:p>
          <a:p>
            <a:r>
              <a:rPr lang="fr-FR" sz="2800" dirty="0"/>
              <a:t>Document évolutif</a:t>
            </a:r>
          </a:p>
          <a:p>
            <a:r>
              <a:rPr lang="fr-FR" sz="2800" dirty="0"/>
              <a:t>Nécessaire dans le cadre de certains financement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48AA36-AF74-4EAB-8636-129FF7226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C5FCF7-A22E-734A-A6E0-C983074751EE}"/>
              </a:ext>
            </a:extLst>
          </p:cNvPr>
          <p:cNvSpPr txBox="1"/>
          <p:nvPr/>
        </p:nvSpPr>
        <p:spPr>
          <a:xfrm>
            <a:off x="151074" y="6467866"/>
            <a:ext cx="1246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doranum.fr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994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1D16F3-5D43-9D4D-A90B-A767A179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de DMP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8358671E-F09B-144F-9A71-3447480BC9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189611"/>
              </p:ext>
            </p:extLst>
          </p:nvPr>
        </p:nvGraphicFramePr>
        <p:xfrm>
          <a:off x="852853" y="1163555"/>
          <a:ext cx="7438293" cy="5562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8CE676-C4D9-B043-A755-DBEB100CA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878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81DA3-A1BD-FC40-9A43-EA0326B9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de DMP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07D2B-864D-6C4D-B52D-D3F8A937F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Modèles utilisés :</a:t>
            </a:r>
          </a:p>
          <a:p>
            <a:r>
              <a:rPr lang="fr-FR" dirty="0"/>
              <a:t>DMP H2020,</a:t>
            </a:r>
          </a:p>
          <a:p>
            <a:r>
              <a:rPr lang="fr-FR" dirty="0"/>
              <a:t>DMP </a:t>
            </a:r>
            <a:r>
              <a:rPr lang="fr-FR" dirty="0" err="1"/>
              <a:t>OPIDoR</a:t>
            </a:r>
            <a:r>
              <a:rPr lang="fr-FR" dirty="0"/>
              <a:t>,</a:t>
            </a:r>
          </a:p>
          <a:p>
            <a:r>
              <a:rPr lang="fr-FR" dirty="0"/>
              <a:t>Digital Curation Center Checklist for a Data Management Plan (UK),</a:t>
            </a:r>
          </a:p>
          <a:p>
            <a:r>
              <a:rPr lang="fr-FR" dirty="0"/>
              <a:t>ERC DMP </a:t>
            </a:r>
            <a:r>
              <a:rPr lang="fr-FR" dirty="0" err="1"/>
              <a:t>template</a:t>
            </a:r>
            <a:r>
              <a:rPr lang="fr-FR" dirty="0"/>
              <a:t>,</a:t>
            </a:r>
          </a:p>
          <a:p>
            <a:r>
              <a:rPr lang="fr-FR" dirty="0" err="1"/>
              <a:t>Monash</a:t>
            </a:r>
            <a:r>
              <a:rPr lang="fr-FR" dirty="0"/>
              <a:t> </a:t>
            </a:r>
            <a:r>
              <a:rPr lang="fr-FR" dirty="0" err="1"/>
              <a:t>University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Data Management Guidelines.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36A4A3-0C64-3F4F-9AD0-7771432D8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A6AD873-1B19-3A4D-A0CC-E25D195AAC7C}"/>
              </a:ext>
            </a:extLst>
          </p:cNvPr>
          <p:cNvSpPr txBox="1">
            <a:spLocks/>
          </p:cNvSpPr>
          <p:nvPr/>
        </p:nvSpPr>
        <p:spPr>
          <a:xfrm>
            <a:off x="139353" y="1192395"/>
            <a:ext cx="3969586" cy="2257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2286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395A4-87C1-E54A-B7BF-EA89EE9E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DMP proposé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89C2DA-AC8D-0246-8752-A8E599FE5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FE22B2E-FE16-D347-AB69-E7AA9106D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fr-FR" dirty="0"/>
              <a:t>Proposition non figée</a:t>
            </a:r>
          </a:p>
          <a:p>
            <a:r>
              <a:rPr lang="fr-FR" dirty="0"/>
              <a:t>Questionnaire</a:t>
            </a:r>
          </a:p>
          <a:p>
            <a:pPr lvl="1"/>
            <a:r>
              <a:rPr lang="fr-FR" dirty="0"/>
              <a:t>Cases à cochée</a:t>
            </a:r>
          </a:p>
          <a:p>
            <a:pPr lvl="1"/>
            <a:r>
              <a:rPr lang="fr-FR" dirty="0"/>
              <a:t>Réponses multiples, ouvertes</a:t>
            </a:r>
          </a:p>
          <a:p>
            <a:pPr lvl="1"/>
            <a:r>
              <a:rPr lang="fr-FR" dirty="0"/>
              <a:t>Non technique</a:t>
            </a:r>
          </a:p>
          <a:p>
            <a:pPr lvl="1"/>
            <a:r>
              <a:rPr lang="fr-FR" dirty="0"/>
              <a:t>À compléter par « site » et/ou projet</a:t>
            </a:r>
          </a:p>
          <a:p>
            <a:pPr lvl="1"/>
            <a:r>
              <a:rPr lang="fr-FR" dirty="0"/>
              <a:t>4 pages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3752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395A4-87C1-E54A-B7BF-EA89EE9E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DMP proposé - rubriques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397089-50F9-8B4F-8058-631EE966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Informations sur les données</a:t>
            </a:r>
          </a:p>
          <a:p>
            <a:pPr lvl="1"/>
            <a:r>
              <a:rPr lang="fr-FR" dirty="0"/>
              <a:t>Type de données</a:t>
            </a:r>
          </a:p>
          <a:p>
            <a:pPr lvl="1"/>
            <a:r>
              <a:rPr lang="fr-FR" dirty="0"/>
              <a:t>Format des données</a:t>
            </a:r>
          </a:p>
          <a:p>
            <a:pPr lvl="1"/>
            <a:r>
              <a:rPr lang="fr-FR" dirty="0"/>
              <a:t>Volumétrie des données</a:t>
            </a:r>
          </a:p>
          <a:p>
            <a:pPr lvl="1"/>
            <a:r>
              <a:rPr lang="fr-FR" dirty="0"/>
              <a:t>Données partenaires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89C2DA-AC8D-0246-8752-A8E599FE5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1CA7AC-84C4-CE40-9E59-12F7A2D56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49" y="4342512"/>
            <a:ext cx="3067624" cy="23998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1CCD0A-8149-A64B-91CE-FE4E18414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29" y="4342512"/>
            <a:ext cx="3198293" cy="23998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4DB16E-FE7B-9F40-B2FA-74C292238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849" y="1763548"/>
            <a:ext cx="3348328" cy="25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5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395A4-87C1-E54A-B7BF-EA89EE9E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DMP proposé - rubriques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397089-50F9-8B4F-8058-631EE966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Documentation and métadonnées</a:t>
            </a:r>
          </a:p>
          <a:p>
            <a:pPr lvl="1"/>
            <a:r>
              <a:rPr lang="fr-FR" dirty="0"/>
              <a:t>Documentation des données</a:t>
            </a:r>
          </a:p>
          <a:p>
            <a:pPr lvl="1"/>
            <a:r>
              <a:rPr lang="fr-FR" dirty="0"/>
              <a:t>Les données disposent d’un identifiant unique</a:t>
            </a:r>
          </a:p>
          <a:p>
            <a:r>
              <a:rPr lang="fr-FR" dirty="0"/>
              <a:t>Stockage et sauvegarde</a:t>
            </a:r>
          </a:p>
          <a:p>
            <a:pPr lvl="1"/>
            <a:r>
              <a:rPr lang="fr-FR" dirty="0"/>
              <a:t>Emplacement des données</a:t>
            </a:r>
          </a:p>
          <a:p>
            <a:pPr lvl="1"/>
            <a:r>
              <a:rPr lang="fr-FR" dirty="0"/>
              <a:t>Emplacement des sauvegardes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89C2DA-AC8D-0246-8752-A8E599FE5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227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395A4-87C1-E54A-B7BF-EA89EE9E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DMP proposé - rubriques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397089-50F9-8B4F-8058-631EE966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Sélection et conservation</a:t>
            </a:r>
          </a:p>
          <a:p>
            <a:pPr lvl="1"/>
            <a:r>
              <a:rPr lang="fr-FR" dirty="0"/>
              <a:t>Pérennité des données</a:t>
            </a:r>
          </a:p>
          <a:p>
            <a:pPr lvl="1"/>
            <a:r>
              <a:rPr lang="fr-FR" dirty="0"/>
              <a:t>Plan de préservation à long terme pour l'ensemble de données</a:t>
            </a:r>
          </a:p>
          <a:p>
            <a:r>
              <a:rPr lang="fr-FR" dirty="0"/>
              <a:t>Politique qualité</a:t>
            </a:r>
          </a:p>
          <a:p>
            <a:pPr lvl="1"/>
            <a:r>
              <a:rPr lang="fr-FR" dirty="0"/>
              <a:t>Qualité des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89C2DA-AC8D-0246-8752-A8E599FE5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42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395A4-87C1-E54A-B7BF-EA89EE9E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DMP proposé - rubriques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397089-50F9-8B4F-8058-631EE966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Partage des données</a:t>
            </a:r>
          </a:p>
          <a:p>
            <a:pPr lvl="1"/>
            <a:r>
              <a:rPr lang="fr-FR" dirty="0"/>
              <a:t>Découverte des données</a:t>
            </a:r>
          </a:p>
          <a:p>
            <a:pPr lvl="1"/>
            <a:r>
              <a:rPr lang="fr-FR" dirty="0"/>
              <a:t>Partage des données</a:t>
            </a:r>
          </a:p>
          <a:p>
            <a:pPr lvl="1"/>
            <a:r>
              <a:rPr lang="fr-FR" dirty="0"/>
              <a:t>Licences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89C2DA-AC8D-0246-8752-A8E599FE5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526254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652</TotalTime>
  <Words>329</Words>
  <Application>Microsoft Macintosh PowerPoint</Application>
  <PresentationFormat>Affichage à l'écran (4:3)</PresentationFormat>
  <Paragraphs>77</Paragraphs>
  <Slides>11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Open Sans</vt:lpstr>
      <vt:lpstr>cap2025</vt:lpstr>
      <vt:lpstr>DMP</vt:lpstr>
      <vt:lpstr>DMP</vt:lpstr>
      <vt:lpstr>Modèle de DMP</vt:lpstr>
      <vt:lpstr>Modèle de DMP</vt:lpstr>
      <vt:lpstr>DMP proposé</vt:lpstr>
      <vt:lpstr>DMP proposé - rubriques</vt:lpstr>
      <vt:lpstr>DMP proposé - rubriques</vt:lpstr>
      <vt:lpstr>DMP proposé - rubriques</vt:lpstr>
      <vt:lpstr>DMP proposé - rubriques</vt:lpstr>
      <vt:lpstr>DMP proposé</vt:lpstr>
      <vt:lpstr>DMP proposé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Utilisateur Microsoft Office</cp:lastModifiedBy>
  <cp:revision>40</cp:revision>
  <dcterms:created xsi:type="dcterms:W3CDTF">2018-03-27T07:15:05Z</dcterms:created>
  <dcterms:modified xsi:type="dcterms:W3CDTF">2018-07-04T13:55:49Z</dcterms:modified>
</cp:coreProperties>
</file>