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0" r:id="rId2"/>
    <p:sldId id="287" r:id="rId3"/>
    <p:sldId id="257" r:id="rId4"/>
    <p:sldId id="256" r:id="rId5"/>
    <p:sldId id="258" r:id="rId6"/>
    <p:sldId id="259" r:id="rId7"/>
    <p:sldId id="260" r:id="rId8"/>
    <p:sldId id="262" r:id="rId9"/>
    <p:sldId id="261" r:id="rId10"/>
    <p:sldId id="291" r:id="rId11"/>
    <p:sldId id="269" r:id="rId12"/>
    <p:sldId id="263" r:id="rId13"/>
    <p:sldId id="268" r:id="rId14"/>
    <p:sldId id="264" r:id="rId15"/>
    <p:sldId id="265" r:id="rId16"/>
    <p:sldId id="267" r:id="rId17"/>
    <p:sldId id="266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8" r:id="rId30"/>
    <p:sldId id="289" r:id="rId31"/>
    <p:sldId id="290" r:id="rId32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0" autoAdjust="0"/>
    <p:restoredTop sz="92913" autoAdjust="0"/>
  </p:normalViewPr>
  <p:slideViewPr>
    <p:cSldViewPr>
      <p:cViewPr>
        <p:scale>
          <a:sx n="50" d="100"/>
          <a:sy n="50" d="100"/>
        </p:scale>
        <p:origin x="2706" y="15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CIPIERE" userId="4d468383-3995-45a1-b575-8ccf71bcdf6a" providerId="ADAL" clId="{FC22CEA8-4F86-4AAA-A341-1400500A9751}"/>
    <pc:docChg chg="modSld">
      <pc:chgData name="Sébastien CIPIERE" userId="4d468383-3995-45a1-b575-8ccf71bcdf6a" providerId="ADAL" clId="{FC22CEA8-4F86-4AAA-A341-1400500A9751}" dt="2018-09-05T08:04:45.406" v="7" actId="1076"/>
      <pc:docMkLst>
        <pc:docMk/>
      </pc:docMkLst>
      <pc:sldChg chg="addSp modSp">
        <pc:chgData name="Sébastien CIPIERE" userId="4d468383-3995-45a1-b575-8ccf71bcdf6a" providerId="ADAL" clId="{FC22CEA8-4F86-4AAA-A341-1400500A9751}" dt="2018-09-05T08:04:45.406" v="7" actId="1076"/>
        <pc:sldMkLst>
          <pc:docMk/>
          <pc:sldMk cId="4102591185" sldId="270"/>
        </pc:sldMkLst>
        <pc:picChg chg="add mod">
          <ac:chgData name="Sébastien CIPIERE" userId="4d468383-3995-45a1-b575-8ccf71bcdf6a" providerId="ADAL" clId="{FC22CEA8-4F86-4AAA-A341-1400500A9751}" dt="2018-09-05T08:03:15.669" v="3" actId="1076"/>
          <ac:picMkLst>
            <pc:docMk/>
            <pc:sldMk cId="4102591185" sldId="270"/>
            <ac:picMk id="49" creationId="{4855CBF4-C6A4-4497-B621-BD4C111A35AE}"/>
          </ac:picMkLst>
        </pc:picChg>
        <pc:picChg chg="add mod">
          <ac:chgData name="Sébastien CIPIERE" userId="4d468383-3995-45a1-b575-8ccf71bcdf6a" providerId="ADAL" clId="{FC22CEA8-4F86-4AAA-A341-1400500A9751}" dt="2018-09-05T08:04:45.406" v="7" actId="1076"/>
          <ac:picMkLst>
            <pc:docMk/>
            <pc:sldMk cId="4102591185" sldId="270"/>
            <ac:picMk id="59" creationId="{E3130F33-1DEF-442A-BF79-131E8ABB1C5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CED3EB-D965-4198-AEC5-9722E3D21612}" type="doc">
      <dgm:prSet loTypeId="urn:microsoft.com/office/officeart/2005/8/layout/radial2" loCatId="relationship" qsTypeId="urn:microsoft.com/office/officeart/2005/8/quickstyle/3d7" qsCatId="3D" csTypeId="urn:microsoft.com/office/officeart/2005/8/colors/accent1_2" csCatId="accent1" phldr="1"/>
      <dgm:spPr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D3613293-6B5E-4673-BB73-E70336A1D702}">
      <dgm:prSet phldrT="[Texte]"/>
      <dgm:spPr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gm:spPr>
      <dgm:t>
        <a:bodyPr/>
        <a:lstStyle/>
        <a:p>
          <a:r>
            <a:rPr lang="fr-FR"/>
            <a:t> </a:t>
          </a:r>
          <a:endParaRPr lang="en-US"/>
        </a:p>
      </dgm:t>
    </dgm:pt>
    <dgm:pt modelId="{2197E319-A3A5-47AC-93CF-229525EF1623}" type="parTrans" cxnId="{1C6D62FF-D7D7-43B8-B2E7-42CAA3606F22}">
      <dgm:prSet/>
      <dgm:spPr/>
      <dgm:t>
        <a:bodyPr/>
        <a:lstStyle/>
        <a:p>
          <a:endParaRPr lang="en-US"/>
        </a:p>
      </dgm:t>
    </dgm:pt>
    <dgm:pt modelId="{0371FCFF-9569-4E53-B9E8-0029AF0E76D1}" type="sibTrans" cxnId="{1C6D62FF-D7D7-43B8-B2E7-42CAA3606F22}">
      <dgm:prSet/>
      <dgm:spPr/>
      <dgm:t>
        <a:bodyPr/>
        <a:lstStyle/>
        <a:p>
          <a:endParaRPr lang="en-US"/>
        </a:p>
      </dgm:t>
    </dgm:pt>
    <dgm:pt modelId="{FC8B77FF-A6F9-44F3-8CBC-B87067442E61}">
      <dgm:prSet phldrT="[Texte]"/>
      <dgm:spPr/>
      <dgm:t>
        <a:bodyPr/>
        <a:lstStyle/>
        <a:p>
          <a:endParaRPr lang="en-US"/>
        </a:p>
      </dgm:t>
    </dgm:pt>
    <dgm:pt modelId="{52F571FE-240C-4E5F-91ED-7C79C7D23F1D}" type="parTrans" cxnId="{015B7E78-EDC1-46E0-A9EC-78BEB0B20FC7}">
      <dgm:prSet/>
      <dgm:spPr/>
      <dgm:t>
        <a:bodyPr/>
        <a:lstStyle/>
        <a:p>
          <a:endParaRPr lang="en-US"/>
        </a:p>
      </dgm:t>
    </dgm:pt>
    <dgm:pt modelId="{69EF13D0-F16D-4E23-B99D-00CAA7EF00B7}" type="sibTrans" cxnId="{015B7E78-EDC1-46E0-A9EC-78BEB0B20FC7}">
      <dgm:prSet/>
      <dgm:spPr/>
      <dgm:t>
        <a:bodyPr/>
        <a:lstStyle/>
        <a:p>
          <a:endParaRPr lang="en-US"/>
        </a:p>
      </dgm:t>
    </dgm:pt>
    <dgm:pt modelId="{74AE90E7-8DBB-4BE9-AAF3-8A654328DB63}">
      <dgm:prSet phldrT="[Texte]"/>
      <dgm:spPr/>
      <dgm:t>
        <a:bodyPr/>
        <a:lstStyle/>
        <a:p>
          <a:r>
            <a:rPr lang="fr-FR"/>
            <a:t> </a:t>
          </a:r>
          <a:endParaRPr lang="en-US"/>
        </a:p>
      </dgm:t>
    </dgm:pt>
    <dgm:pt modelId="{521C1A8A-E0CC-4A87-90B5-8C25FE443432}" type="parTrans" cxnId="{3ADBD559-D5BB-4F7A-8FEC-CBDDC1CD921D}">
      <dgm:prSet/>
      <dgm:spPr/>
      <dgm:t>
        <a:bodyPr/>
        <a:lstStyle/>
        <a:p>
          <a:endParaRPr lang="en-US"/>
        </a:p>
      </dgm:t>
    </dgm:pt>
    <dgm:pt modelId="{D2F1322E-6E07-469B-85CD-F72EE95FD77A}" type="sibTrans" cxnId="{3ADBD559-D5BB-4F7A-8FEC-CBDDC1CD921D}">
      <dgm:prSet/>
      <dgm:spPr/>
      <dgm:t>
        <a:bodyPr/>
        <a:lstStyle/>
        <a:p>
          <a:endParaRPr lang="en-US"/>
        </a:p>
      </dgm:t>
    </dgm:pt>
    <dgm:pt modelId="{9DE0EB66-30C2-4B7B-A56A-21D306275682}">
      <dgm:prSet phldrT="[Texte]"/>
      <dgm:spPr/>
      <dgm:t>
        <a:bodyPr/>
        <a:lstStyle/>
        <a:p>
          <a:endParaRPr lang="en-US"/>
        </a:p>
      </dgm:t>
    </dgm:pt>
    <dgm:pt modelId="{C2B71478-0F7E-4F4E-A16E-D2216A32E9DE}" type="parTrans" cxnId="{795DC8D2-FF9B-49DF-9EA8-E97898948BA5}">
      <dgm:prSet/>
      <dgm:spPr/>
      <dgm:t>
        <a:bodyPr/>
        <a:lstStyle/>
        <a:p>
          <a:endParaRPr lang="en-US"/>
        </a:p>
      </dgm:t>
    </dgm:pt>
    <dgm:pt modelId="{25A935BC-F830-42D2-89E2-6F82FF2939F7}" type="sibTrans" cxnId="{795DC8D2-FF9B-49DF-9EA8-E97898948BA5}">
      <dgm:prSet/>
      <dgm:spPr/>
      <dgm:t>
        <a:bodyPr/>
        <a:lstStyle/>
        <a:p>
          <a:endParaRPr lang="en-US"/>
        </a:p>
      </dgm:t>
    </dgm:pt>
    <dgm:pt modelId="{6B40AC80-C5C7-490F-B9D9-CC582A9161BA}">
      <dgm:prSet phldrT="[Texte]"/>
      <dgm:spPr/>
      <dgm:t>
        <a:bodyPr/>
        <a:lstStyle/>
        <a:p>
          <a:endParaRPr lang="en-US"/>
        </a:p>
      </dgm:t>
    </dgm:pt>
    <dgm:pt modelId="{8FFCF793-D9F0-4DB3-ADE6-86832570FB04}" type="parTrans" cxnId="{88349111-09FC-457C-8C18-CB8396035C8A}">
      <dgm:prSet/>
      <dgm:spPr/>
      <dgm:t>
        <a:bodyPr/>
        <a:lstStyle/>
        <a:p>
          <a:endParaRPr lang="en-US"/>
        </a:p>
      </dgm:t>
    </dgm:pt>
    <dgm:pt modelId="{A78AD184-0287-43BA-BAB6-AD4EAEC40A0F}" type="sibTrans" cxnId="{88349111-09FC-457C-8C18-CB8396035C8A}">
      <dgm:prSet/>
      <dgm:spPr/>
      <dgm:t>
        <a:bodyPr/>
        <a:lstStyle/>
        <a:p>
          <a:endParaRPr lang="en-US"/>
        </a:p>
      </dgm:t>
    </dgm:pt>
    <dgm:pt modelId="{423A7D1E-790B-49FC-9959-9935D135E765}">
      <dgm:prSet phldrT="[Texte]"/>
      <dgm:spPr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endParaRPr lang="en-US"/>
        </a:p>
      </dgm:t>
    </dgm:pt>
    <dgm:pt modelId="{86ABC173-4B72-4C68-BD43-032CE47E87A0}" type="parTrans" cxnId="{4B07056A-0EE5-4C09-A67E-03D9F2FAD507}">
      <dgm:prSet/>
      <dgm:spPr/>
      <dgm:t>
        <a:bodyPr/>
        <a:lstStyle/>
        <a:p>
          <a:endParaRPr lang="en-US"/>
        </a:p>
      </dgm:t>
    </dgm:pt>
    <dgm:pt modelId="{22C83A86-FCFD-4847-9730-8A7DDF5022DB}" type="sibTrans" cxnId="{4B07056A-0EE5-4C09-A67E-03D9F2FAD507}">
      <dgm:prSet/>
      <dgm:spPr/>
      <dgm:t>
        <a:bodyPr/>
        <a:lstStyle/>
        <a:p>
          <a:endParaRPr lang="en-US"/>
        </a:p>
      </dgm:t>
    </dgm:pt>
    <dgm:pt modelId="{140F30DC-69CD-416F-B1AF-EC87E8FE170E}">
      <dgm:prSet phldrT="[Texte]" custT="1"/>
      <dgm:spPr/>
      <dgm:t>
        <a:bodyPr/>
        <a:lstStyle/>
        <a:p>
          <a:endParaRPr lang="en-US" sz="4000"/>
        </a:p>
      </dgm:t>
    </dgm:pt>
    <dgm:pt modelId="{1CA29569-03E0-40DD-8FCE-6BA2A1A49B75}" type="parTrans" cxnId="{DD1515F6-4A93-432B-A264-C37E127B7118}">
      <dgm:prSet/>
      <dgm:spPr/>
      <dgm:t>
        <a:bodyPr/>
        <a:lstStyle/>
        <a:p>
          <a:endParaRPr lang="en-US"/>
        </a:p>
      </dgm:t>
    </dgm:pt>
    <dgm:pt modelId="{62B611A2-8241-49FB-B83E-3B7CCDBF395C}" type="sibTrans" cxnId="{DD1515F6-4A93-432B-A264-C37E127B7118}">
      <dgm:prSet/>
      <dgm:spPr/>
      <dgm:t>
        <a:bodyPr/>
        <a:lstStyle/>
        <a:p>
          <a:endParaRPr lang="en-US"/>
        </a:p>
      </dgm:t>
    </dgm:pt>
    <dgm:pt modelId="{AC3A4A0C-5E80-4C2D-833F-207AE9797731}">
      <dgm:prSet phldrT="[Texte]"/>
      <dgm:spPr/>
      <dgm:t>
        <a:bodyPr/>
        <a:lstStyle/>
        <a:p>
          <a:endParaRPr lang="en-US"/>
        </a:p>
      </dgm:t>
    </dgm:pt>
    <dgm:pt modelId="{386D3164-4AAE-41EC-8362-395AA4D59A5E}" type="parTrans" cxnId="{F3D0104D-8A3A-4772-A276-CCC450BC5CC2}">
      <dgm:prSet/>
      <dgm:spPr/>
      <dgm:t>
        <a:bodyPr/>
        <a:lstStyle/>
        <a:p>
          <a:endParaRPr lang="en-US"/>
        </a:p>
      </dgm:t>
    </dgm:pt>
    <dgm:pt modelId="{A906D773-D3F1-413E-AE65-5C082AA7471C}" type="sibTrans" cxnId="{F3D0104D-8A3A-4772-A276-CCC450BC5CC2}">
      <dgm:prSet/>
      <dgm:spPr/>
      <dgm:t>
        <a:bodyPr/>
        <a:lstStyle/>
        <a:p>
          <a:endParaRPr lang="en-US"/>
        </a:p>
      </dgm:t>
    </dgm:pt>
    <dgm:pt modelId="{50D11888-8047-483E-8F40-678778490524}" type="pres">
      <dgm:prSet presAssocID="{4CCED3EB-D965-4198-AEC5-9722E3D2161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1A244A6-C289-432E-ACEA-A8A1060ED345}" type="pres">
      <dgm:prSet presAssocID="{4CCED3EB-D965-4198-AEC5-9722E3D21612}" presName="cycle" presStyleCnt="0"/>
      <dgm:spPr/>
    </dgm:pt>
    <dgm:pt modelId="{492F4242-2F4B-4B5C-9CCA-6E419F8ED2FD}" type="pres">
      <dgm:prSet presAssocID="{4CCED3EB-D965-4198-AEC5-9722E3D21612}" presName="centerShape" presStyleCnt="0"/>
      <dgm:spPr/>
    </dgm:pt>
    <dgm:pt modelId="{A1842DB0-BB96-438B-BA31-55761385AD09}" type="pres">
      <dgm:prSet presAssocID="{4CCED3EB-D965-4198-AEC5-9722E3D21612}" presName="connSite" presStyleLbl="node1" presStyleIdx="0" presStyleCnt="9"/>
      <dgm:spPr/>
    </dgm:pt>
    <dgm:pt modelId="{647530E3-13F7-43E7-8EE4-4A810E4E8F01}" type="pres">
      <dgm:prSet presAssocID="{4CCED3EB-D965-4198-AEC5-9722E3D21612}" presName="visible" presStyleLbl="node1" presStyleIdx="0" presStyleCnt="9"/>
      <dgm:spPr/>
    </dgm:pt>
    <dgm:pt modelId="{F57041B5-7E55-4F81-B587-BAC0EEC72DB9}" type="pres">
      <dgm:prSet presAssocID="{2197E319-A3A5-47AC-93CF-229525EF1623}" presName="Name25" presStyleLbl="parChTrans1D1" presStyleIdx="0" presStyleCnt="8"/>
      <dgm:spPr/>
    </dgm:pt>
    <dgm:pt modelId="{1DE4C987-5BE6-488C-8A96-271272EF7D48}" type="pres">
      <dgm:prSet presAssocID="{D3613293-6B5E-4673-BB73-E70336A1D702}" presName="node" presStyleCnt="0"/>
      <dgm:spPr/>
    </dgm:pt>
    <dgm:pt modelId="{2CD7E7A8-24B9-4000-B40B-A7E2FB220F3B}" type="pres">
      <dgm:prSet presAssocID="{D3613293-6B5E-4673-BB73-E70336A1D702}" presName="parentNode" presStyleLbl="node1" presStyleIdx="1" presStyleCnt="9" custLinFactX="-242858" custLinFactY="200000" custLinFactNeighborX="-300000" custLinFactNeighborY="226119">
        <dgm:presLayoutVars>
          <dgm:chMax val="1"/>
          <dgm:bulletEnabled val="1"/>
        </dgm:presLayoutVars>
      </dgm:prSet>
      <dgm:spPr/>
    </dgm:pt>
    <dgm:pt modelId="{4DC85B55-3FDF-44CE-9374-41550FCFD7A5}" type="pres">
      <dgm:prSet presAssocID="{D3613293-6B5E-4673-BB73-E70336A1D702}" presName="childNode" presStyleLbl="revTx" presStyleIdx="0" presStyleCnt="0">
        <dgm:presLayoutVars>
          <dgm:bulletEnabled val="1"/>
        </dgm:presLayoutVars>
      </dgm:prSet>
      <dgm:spPr/>
    </dgm:pt>
    <dgm:pt modelId="{6D0FB567-7C7B-4FB5-A2AB-7655B2D57E0A}" type="pres">
      <dgm:prSet presAssocID="{52F571FE-240C-4E5F-91ED-7C79C7D23F1D}" presName="Name25" presStyleLbl="parChTrans1D1" presStyleIdx="1" presStyleCnt="8"/>
      <dgm:spPr/>
    </dgm:pt>
    <dgm:pt modelId="{5464FED2-27E3-48C9-8D1A-D7787461710C}" type="pres">
      <dgm:prSet presAssocID="{FC8B77FF-A6F9-44F3-8CBC-B87067442E61}" presName="node" presStyleCnt="0"/>
      <dgm:spPr/>
    </dgm:pt>
    <dgm:pt modelId="{E6F8EFA4-BCE5-48D5-97AF-3E3F8E29C98F}" type="pres">
      <dgm:prSet presAssocID="{FC8B77FF-A6F9-44F3-8CBC-B87067442E61}" presName="parentNode" presStyleLbl="node1" presStyleIdx="2" presStyleCnt="9" custLinFactX="-260601" custLinFactY="92310" custLinFactNeighborX="-300000" custLinFactNeighborY="100000">
        <dgm:presLayoutVars>
          <dgm:chMax val="1"/>
          <dgm:bulletEnabled val="1"/>
        </dgm:presLayoutVars>
      </dgm:prSet>
      <dgm:spPr/>
    </dgm:pt>
    <dgm:pt modelId="{C2B0887C-033A-4736-AABF-F14E6DA1903D}" type="pres">
      <dgm:prSet presAssocID="{FC8B77FF-A6F9-44F3-8CBC-B87067442E61}" presName="childNode" presStyleLbl="revTx" presStyleIdx="0" presStyleCnt="0">
        <dgm:presLayoutVars>
          <dgm:bulletEnabled val="1"/>
        </dgm:presLayoutVars>
      </dgm:prSet>
      <dgm:spPr/>
    </dgm:pt>
    <dgm:pt modelId="{286A6D36-7FE3-4DFB-ABD7-A7B2B63BAA4C}" type="pres">
      <dgm:prSet presAssocID="{521C1A8A-E0CC-4A87-90B5-8C25FE443432}" presName="Name25" presStyleLbl="parChTrans1D1" presStyleIdx="2" presStyleCnt="8"/>
      <dgm:spPr/>
    </dgm:pt>
    <dgm:pt modelId="{36168EDE-E828-4243-9FF7-FB1DD640F2C9}" type="pres">
      <dgm:prSet presAssocID="{74AE90E7-8DBB-4BE9-AAF3-8A654328DB63}" presName="node" presStyleCnt="0"/>
      <dgm:spPr/>
    </dgm:pt>
    <dgm:pt modelId="{9DA19DF7-9C22-4098-A3C9-B1E4B0C55F3E}" type="pres">
      <dgm:prSet presAssocID="{74AE90E7-8DBB-4BE9-AAF3-8A654328DB63}" presName="parentNode" presStyleLbl="node1" presStyleIdx="3" presStyleCnt="9" custLinFactX="-200000" custLinFactNeighborX="-263497" custLinFactNeighborY="29687">
        <dgm:presLayoutVars>
          <dgm:chMax val="1"/>
          <dgm:bulletEnabled val="1"/>
        </dgm:presLayoutVars>
      </dgm:prSet>
      <dgm:spPr/>
    </dgm:pt>
    <dgm:pt modelId="{9B0C5C05-AB6C-4B59-AB0B-139FF9751F9B}" type="pres">
      <dgm:prSet presAssocID="{74AE90E7-8DBB-4BE9-AAF3-8A654328DB63}" presName="childNode" presStyleLbl="revTx" presStyleIdx="0" presStyleCnt="0">
        <dgm:presLayoutVars>
          <dgm:bulletEnabled val="1"/>
        </dgm:presLayoutVars>
      </dgm:prSet>
      <dgm:spPr/>
    </dgm:pt>
    <dgm:pt modelId="{421CAA99-9FC4-43AD-882C-52C5ADF549A1}" type="pres">
      <dgm:prSet presAssocID="{86ABC173-4B72-4C68-BD43-032CE47E87A0}" presName="Name25" presStyleLbl="parChTrans1D1" presStyleIdx="3" presStyleCnt="8"/>
      <dgm:spPr/>
    </dgm:pt>
    <dgm:pt modelId="{1E6F09E3-1102-4716-80B2-A6B101C68987}" type="pres">
      <dgm:prSet presAssocID="{423A7D1E-790B-49FC-9959-9935D135E765}" presName="node" presStyleCnt="0"/>
      <dgm:spPr/>
    </dgm:pt>
    <dgm:pt modelId="{6566805F-DDFB-4D82-81E4-2BFBC7D1CE15}" type="pres">
      <dgm:prSet presAssocID="{423A7D1E-790B-49FC-9959-9935D135E765}" presName="parentNode" presStyleLbl="node1" presStyleIdx="4" presStyleCnt="9" custLinFactX="-136504" custLinFactY="-43394" custLinFactNeighborX="-200000" custLinFactNeighborY="-100000">
        <dgm:presLayoutVars>
          <dgm:chMax val="1"/>
          <dgm:bulletEnabled val="1"/>
        </dgm:presLayoutVars>
      </dgm:prSet>
      <dgm:spPr/>
    </dgm:pt>
    <dgm:pt modelId="{34046426-DFBE-4FE4-8330-6A52B96B75B0}" type="pres">
      <dgm:prSet presAssocID="{423A7D1E-790B-49FC-9959-9935D135E765}" presName="childNode" presStyleLbl="revTx" presStyleIdx="0" presStyleCnt="0">
        <dgm:presLayoutVars>
          <dgm:bulletEnabled val="1"/>
        </dgm:presLayoutVars>
      </dgm:prSet>
      <dgm:spPr/>
    </dgm:pt>
    <dgm:pt modelId="{E3587645-E1F3-48C2-B1F5-A68522E04E8D}" type="pres">
      <dgm:prSet presAssocID="{1CA29569-03E0-40DD-8FCE-6BA2A1A49B75}" presName="Name25" presStyleLbl="parChTrans1D1" presStyleIdx="4" presStyleCnt="8"/>
      <dgm:spPr/>
    </dgm:pt>
    <dgm:pt modelId="{3415225C-CDBF-4DBC-82A4-C767AC84A565}" type="pres">
      <dgm:prSet presAssocID="{140F30DC-69CD-416F-B1AF-EC87E8FE170E}" presName="node" presStyleCnt="0"/>
      <dgm:spPr/>
    </dgm:pt>
    <dgm:pt modelId="{7884E72C-A7A8-4BC4-81CC-F50C64FF9D79}" type="pres">
      <dgm:prSet presAssocID="{140F30DC-69CD-416F-B1AF-EC87E8FE170E}" presName="parentNode" presStyleLbl="node1" presStyleIdx="5" presStyleCnt="9" custLinFactX="-101291" custLinFactY="-61561" custLinFactNeighborX="-200000" custLinFactNeighborY="-100000">
        <dgm:presLayoutVars>
          <dgm:chMax val="1"/>
          <dgm:bulletEnabled val="1"/>
        </dgm:presLayoutVars>
      </dgm:prSet>
      <dgm:spPr/>
    </dgm:pt>
    <dgm:pt modelId="{590B382E-97FC-4B4B-B962-B9EDC20C608F}" type="pres">
      <dgm:prSet presAssocID="{140F30DC-69CD-416F-B1AF-EC87E8FE170E}" presName="childNode" presStyleLbl="revTx" presStyleIdx="0" presStyleCnt="0">
        <dgm:presLayoutVars>
          <dgm:bulletEnabled val="1"/>
        </dgm:presLayoutVars>
      </dgm:prSet>
      <dgm:spPr/>
    </dgm:pt>
    <dgm:pt modelId="{368AFFDB-748B-4FBF-A049-F117E8B6DEF6}" type="pres">
      <dgm:prSet presAssocID="{386D3164-4AAE-41EC-8362-395AA4D59A5E}" presName="Name25" presStyleLbl="parChTrans1D1" presStyleIdx="5" presStyleCnt="8"/>
      <dgm:spPr/>
    </dgm:pt>
    <dgm:pt modelId="{C0A4C1A4-10D7-4BC8-9CD6-6BD9B3780304}" type="pres">
      <dgm:prSet presAssocID="{AC3A4A0C-5E80-4C2D-833F-207AE9797731}" presName="node" presStyleCnt="0"/>
      <dgm:spPr/>
    </dgm:pt>
    <dgm:pt modelId="{4353E8AB-07D3-4BDB-90A7-29F46D825EE5}" type="pres">
      <dgm:prSet presAssocID="{AC3A4A0C-5E80-4C2D-833F-207AE9797731}" presName="parentNode" presStyleLbl="node1" presStyleIdx="6" presStyleCnt="9" custLinFactX="-200000" custLinFactNeighborX="-298711" custLinFactNeighborY="-52934">
        <dgm:presLayoutVars>
          <dgm:chMax val="1"/>
          <dgm:bulletEnabled val="1"/>
        </dgm:presLayoutVars>
      </dgm:prSet>
      <dgm:spPr/>
    </dgm:pt>
    <dgm:pt modelId="{7EF67E23-7B2B-4C43-A128-E25848CA003E}" type="pres">
      <dgm:prSet presAssocID="{AC3A4A0C-5E80-4C2D-833F-207AE9797731}" presName="childNode" presStyleLbl="revTx" presStyleIdx="0" presStyleCnt="0">
        <dgm:presLayoutVars>
          <dgm:bulletEnabled val="1"/>
        </dgm:presLayoutVars>
      </dgm:prSet>
      <dgm:spPr/>
    </dgm:pt>
    <dgm:pt modelId="{38A5D983-2942-4B59-8BE9-27495D1D4EB0}" type="pres">
      <dgm:prSet presAssocID="{8FFCF793-D9F0-4DB3-ADE6-86832570FB04}" presName="Name25" presStyleLbl="parChTrans1D1" presStyleIdx="6" presStyleCnt="8"/>
      <dgm:spPr/>
    </dgm:pt>
    <dgm:pt modelId="{E259C538-2F8A-480C-B821-34642DF98EA9}" type="pres">
      <dgm:prSet presAssocID="{6B40AC80-C5C7-490F-B9D9-CC582A9161BA}" presName="node" presStyleCnt="0"/>
      <dgm:spPr/>
    </dgm:pt>
    <dgm:pt modelId="{C768FB34-EC3E-4878-996A-735D38662C37}" type="pres">
      <dgm:prSet presAssocID="{6B40AC80-C5C7-490F-B9D9-CC582A9161BA}" presName="parentNode" presStyleLbl="node1" presStyleIdx="7" presStyleCnt="9" custLinFactX="-300000" custLinFactY="-100000" custLinFactNeighborX="-313421" custLinFactNeighborY="-115557">
        <dgm:presLayoutVars>
          <dgm:chMax val="1"/>
          <dgm:bulletEnabled val="1"/>
        </dgm:presLayoutVars>
      </dgm:prSet>
      <dgm:spPr/>
    </dgm:pt>
    <dgm:pt modelId="{1F0DB2CE-8C17-4AA1-9822-E5A73D4538FB}" type="pres">
      <dgm:prSet presAssocID="{6B40AC80-C5C7-490F-B9D9-CC582A9161BA}" presName="childNode" presStyleLbl="revTx" presStyleIdx="0" presStyleCnt="0">
        <dgm:presLayoutVars>
          <dgm:bulletEnabled val="1"/>
        </dgm:presLayoutVars>
      </dgm:prSet>
      <dgm:spPr/>
    </dgm:pt>
    <dgm:pt modelId="{72C14FEA-5460-4101-AFCC-613B081FA40C}" type="pres">
      <dgm:prSet presAssocID="{C2B71478-0F7E-4F4E-A16E-D2216A32E9DE}" presName="Name25" presStyleLbl="parChTrans1D1" presStyleIdx="7" presStyleCnt="8"/>
      <dgm:spPr/>
    </dgm:pt>
    <dgm:pt modelId="{5D56334B-DDDA-49BB-9346-2019C6EC04A5}" type="pres">
      <dgm:prSet presAssocID="{9DE0EB66-30C2-4B7B-A56A-21D306275682}" presName="node" presStyleCnt="0"/>
      <dgm:spPr/>
    </dgm:pt>
    <dgm:pt modelId="{FE085848-1F8A-4AFD-BB40-2EBDD94EADAE}" type="pres">
      <dgm:prSet presAssocID="{9DE0EB66-30C2-4B7B-A56A-21D306275682}" presName="parentNode" presStyleLbl="node1" presStyleIdx="8" presStyleCnt="9" custLinFactX="-90723" custLinFactY="-178939" custLinFactNeighborX="-100000" custLinFactNeighborY="-200000">
        <dgm:presLayoutVars>
          <dgm:chMax val="1"/>
          <dgm:bulletEnabled val="1"/>
        </dgm:presLayoutVars>
      </dgm:prSet>
      <dgm:spPr/>
    </dgm:pt>
    <dgm:pt modelId="{2C0A0422-D39E-4F41-8EFC-86D90B4CAE9A}" type="pres">
      <dgm:prSet presAssocID="{9DE0EB66-30C2-4B7B-A56A-21D30627568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8349111-09FC-457C-8C18-CB8396035C8A}" srcId="{4CCED3EB-D965-4198-AEC5-9722E3D21612}" destId="{6B40AC80-C5C7-490F-B9D9-CC582A9161BA}" srcOrd="6" destOrd="0" parTransId="{8FFCF793-D9F0-4DB3-ADE6-86832570FB04}" sibTransId="{A78AD184-0287-43BA-BAB6-AD4EAEC40A0F}"/>
    <dgm:cxn modelId="{94292E1E-7B51-4649-9594-348F5257D5E4}" type="presOf" srcId="{FC8B77FF-A6F9-44F3-8CBC-B87067442E61}" destId="{E6F8EFA4-BCE5-48D5-97AF-3E3F8E29C98F}" srcOrd="0" destOrd="0" presId="urn:microsoft.com/office/officeart/2005/8/layout/radial2"/>
    <dgm:cxn modelId="{63108A29-1245-497A-98E2-70DD84436224}" type="presOf" srcId="{C2B71478-0F7E-4F4E-A16E-D2216A32E9DE}" destId="{72C14FEA-5460-4101-AFCC-613B081FA40C}" srcOrd="0" destOrd="0" presId="urn:microsoft.com/office/officeart/2005/8/layout/radial2"/>
    <dgm:cxn modelId="{42264D3F-5BDB-4CF8-A598-AFCD9B72E629}" type="presOf" srcId="{AC3A4A0C-5E80-4C2D-833F-207AE9797731}" destId="{4353E8AB-07D3-4BDB-90A7-29F46D825EE5}" srcOrd="0" destOrd="0" presId="urn:microsoft.com/office/officeart/2005/8/layout/radial2"/>
    <dgm:cxn modelId="{8C181343-23BB-4E5D-913C-797288E10F2A}" type="presOf" srcId="{8FFCF793-D9F0-4DB3-ADE6-86832570FB04}" destId="{38A5D983-2942-4B59-8BE9-27495D1D4EB0}" srcOrd="0" destOrd="0" presId="urn:microsoft.com/office/officeart/2005/8/layout/radial2"/>
    <dgm:cxn modelId="{8B12F745-969E-4F72-A5DA-BF21724E09AB}" type="presOf" srcId="{140F30DC-69CD-416F-B1AF-EC87E8FE170E}" destId="{7884E72C-A7A8-4BC4-81CC-F50C64FF9D79}" srcOrd="0" destOrd="0" presId="urn:microsoft.com/office/officeart/2005/8/layout/radial2"/>
    <dgm:cxn modelId="{2F791046-5130-4A12-8FDA-28910BB21D62}" type="presOf" srcId="{521C1A8A-E0CC-4A87-90B5-8C25FE443432}" destId="{286A6D36-7FE3-4DFB-ABD7-A7B2B63BAA4C}" srcOrd="0" destOrd="0" presId="urn:microsoft.com/office/officeart/2005/8/layout/radial2"/>
    <dgm:cxn modelId="{ECA11249-1059-4C30-9347-EEC5395C1BA3}" type="presOf" srcId="{2197E319-A3A5-47AC-93CF-229525EF1623}" destId="{F57041B5-7E55-4F81-B587-BAC0EEC72DB9}" srcOrd="0" destOrd="0" presId="urn:microsoft.com/office/officeart/2005/8/layout/radial2"/>
    <dgm:cxn modelId="{92D9B969-2F7F-443B-979E-B1ED535973B3}" type="presOf" srcId="{74AE90E7-8DBB-4BE9-AAF3-8A654328DB63}" destId="{9DA19DF7-9C22-4098-A3C9-B1E4B0C55F3E}" srcOrd="0" destOrd="0" presId="urn:microsoft.com/office/officeart/2005/8/layout/radial2"/>
    <dgm:cxn modelId="{4B07056A-0EE5-4C09-A67E-03D9F2FAD507}" srcId="{4CCED3EB-D965-4198-AEC5-9722E3D21612}" destId="{423A7D1E-790B-49FC-9959-9935D135E765}" srcOrd="3" destOrd="0" parTransId="{86ABC173-4B72-4C68-BD43-032CE47E87A0}" sibTransId="{22C83A86-FCFD-4847-9730-8A7DDF5022DB}"/>
    <dgm:cxn modelId="{2155AF4A-452E-446B-BDF0-C6E6C94DC288}" type="presOf" srcId="{9DE0EB66-30C2-4B7B-A56A-21D306275682}" destId="{FE085848-1F8A-4AFD-BB40-2EBDD94EADAE}" srcOrd="0" destOrd="0" presId="urn:microsoft.com/office/officeart/2005/8/layout/radial2"/>
    <dgm:cxn modelId="{F3D0104D-8A3A-4772-A276-CCC450BC5CC2}" srcId="{4CCED3EB-D965-4198-AEC5-9722E3D21612}" destId="{AC3A4A0C-5E80-4C2D-833F-207AE9797731}" srcOrd="5" destOrd="0" parTransId="{386D3164-4AAE-41EC-8362-395AA4D59A5E}" sibTransId="{A906D773-D3F1-413E-AE65-5C082AA7471C}"/>
    <dgm:cxn modelId="{015B7E78-EDC1-46E0-A9EC-78BEB0B20FC7}" srcId="{4CCED3EB-D965-4198-AEC5-9722E3D21612}" destId="{FC8B77FF-A6F9-44F3-8CBC-B87067442E61}" srcOrd="1" destOrd="0" parTransId="{52F571FE-240C-4E5F-91ED-7C79C7D23F1D}" sibTransId="{69EF13D0-F16D-4E23-B99D-00CAA7EF00B7}"/>
    <dgm:cxn modelId="{3ADBD559-D5BB-4F7A-8FEC-CBDDC1CD921D}" srcId="{4CCED3EB-D965-4198-AEC5-9722E3D21612}" destId="{74AE90E7-8DBB-4BE9-AAF3-8A654328DB63}" srcOrd="2" destOrd="0" parTransId="{521C1A8A-E0CC-4A87-90B5-8C25FE443432}" sibTransId="{D2F1322E-6E07-469B-85CD-F72EE95FD77A}"/>
    <dgm:cxn modelId="{DAD2ED5A-5069-4186-B89D-EC8EAAC5C15A}" type="presOf" srcId="{6B40AC80-C5C7-490F-B9D9-CC582A9161BA}" destId="{C768FB34-EC3E-4878-996A-735D38662C37}" srcOrd="0" destOrd="0" presId="urn:microsoft.com/office/officeart/2005/8/layout/radial2"/>
    <dgm:cxn modelId="{D7151B87-931F-4AC7-BE4D-5C0B26F2B5B2}" type="presOf" srcId="{386D3164-4AAE-41EC-8362-395AA4D59A5E}" destId="{368AFFDB-748B-4FBF-A049-F117E8B6DEF6}" srcOrd="0" destOrd="0" presId="urn:microsoft.com/office/officeart/2005/8/layout/radial2"/>
    <dgm:cxn modelId="{2A54149D-878C-4E67-B9C4-E75FDDEEBD2C}" type="presOf" srcId="{423A7D1E-790B-49FC-9959-9935D135E765}" destId="{6566805F-DDFB-4D82-81E4-2BFBC7D1CE15}" srcOrd="0" destOrd="0" presId="urn:microsoft.com/office/officeart/2005/8/layout/radial2"/>
    <dgm:cxn modelId="{87E6859D-352C-4F18-8CF8-9CCEB3A804C9}" type="presOf" srcId="{86ABC173-4B72-4C68-BD43-032CE47E87A0}" destId="{421CAA99-9FC4-43AD-882C-52C5ADF549A1}" srcOrd="0" destOrd="0" presId="urn:microsoft.com/office/officeart/2005/8/layout/radial2"/>
    <dgm:cxn modelId="{A91E6CA5-062D-4A0C-999A-8031524D5E1F}" type="presOf" srcId="{1CA29569-03E0-40DD-8FCE-6BA2A1A49B75}" destId="{E3587645-E1F3-48C2-B1F5-A68522E04E8D}" srcOrd="0" destOrd="0" presId="urn:microsoft.com/office/officeart/2005/8/layout/radial2"/>
    <dgm:cxn modelId="{3A0159B1-3C1F-41F8-AAC4-EAB2E211C207}" type="presOf" srcId="{4CCED3EB-D965-4198-AEC5-9722E3D21612}" destId="{50D11888-8047-483E-8F40-678778490524}" srcOrd="0" destOrd="0" presId="urn:microsoft.com/office/officeart/2005/8/layout/radial2"/>
    <dgm:cxn modelId="{795DC8D2-FF9B-49DF-9EA8-E97898948BA5}" srcId="{4CCED3EB-D965-4198-AEC5-9722E3D21612}" destId="{9DE0EB66-30C2-4B7B-A56A-21D306275682}" srcOrd="7" destOrd="0" parTransId="{C2B71478-0F7E-4F4E-A16E-D2216A32E9DE}" sibTransId="{25A935BC-F830-42D2-89E2-6F82FF2939F7}"/>
    <dgm:cxn modelId="{C811C3D6-D0C3-47FE-9356-6082F6D49392}" type="presOf" srcId="{52F571FE-240C-4E5F-91ED-7C79C7D23F1D}" destId="{6D0FB567-7C7B-4FB5-A2AB-7655B2D57E0A}" srcOrd="0" destOrd="0" presId="urn:microsoft.com/office/officeart/2005/8/layout/radial2"/>
    <dgm:cxn modelId="{A2DA71DA-2EA3-45DB-BEC9-8D58EB2FA1F4}" type="presOf" srcId="{D3613293-6B5E-4673-BB73-E70336A1D702}" destId="{2CD7E7A8-24B9-4000-B40B-A7E2FB220F3B}" srcOrd="0" destOrd="0" presId="urn:microsoft.com/office/officeart/2005/8/layout/radial2"/>
    <dgm:cxn modelId="{DD1515F6-4A93-432B-A264-C37E127B7118}" srcId="{4CCED3EB-D965-4198-AEC5-9722E3D21612}" destId="{140F30DC-69CD-416F-B1AF-EC87E8FE170E}" srcOrd="4" destOrd="0" parTransId="{1CA29569-03E0-40DD-8FCE-6BA2A1A49B75}" sibTransId="{62B611A2-8241-49FB-B83E-3B7CCDBF395C}"/>
    <dgm:cxn modelId="{1C6D62FF-D7D7-43B8-B2E7-42CAA3606F22}" srcId="{4CCED3EB-D965-4198-AEC5-9722E3D21612}" destId="{D3613293-6B5E-4673-BB73-E70336A1D702}" srcOrd="0" destOrd="0" parTransId="{2197E319-A3A5-47AC-93CF-229525EF1623}" sibTransId="{0371FCFF-9569-4E53-B9E8-0029AF0E76D1}"/>
    <dgm:cxn modelId="{2E3C221D-552A-43FD-9E5F-76732A08A2AD}" type="presParOf" srcId="{50D11888-8047-483E-8F40-678778490524}" destId="{71A244A6-C289-432E-ACEA-A8A1060ED345}" srcOrd="0" destOrd="0" presId="urn:microsoft.com/office/officeart/2005/8/layout/radial2"/>
    <dgm:cxn modelId="{B554DB69-84E9-493B-B7FC-6416E544593A}" type="presParOf" srcId="{71A244A6-C289-432E-ACEA-A8A1060ED345}" destId="{492F4242-2F4B-4B5C-9CCA-6E419F8ED2FD}" srcOrd="0" destOrd="0" presId="urn:microsoft.com/office/officeart/2005/8/layout/radial2"/>
    <dgm:cxn modelId="{29D91F8D-378E-4CB9-94BE-69D400700ABC}" type="presParOf" srcId="{492F4242-2F4B-4B5C-9CCA-6E419F8ED2FD}" destId="{A1842DB0-BB96-438B-BA31-55761385AD09}" srcOrd="0" destOrd="0" presId="urn:microsoft.com/office/officeart/2005/8/layout/radial2"/>
    <dgm:cxn modelId="{C43E18B2-CAD2-45B4-986D-2F65B7A29F34}" type="presParOf" srcId="{492F4242-2F4B-4B5C-9CCA-6E419F8ED2FD}" destId="{647530E3-13F7-43E7-8EE4-4A810E4E8F01}" srcOrd="1" destOrd="0" presId="urn:microsoft.com/office/officeart/2005/8/layout/radial2"/>
    <dgm:cxn modelId="{2F6FFCBF-0786-42E5-8676-7D46211090B1}" type="presParOf" srcId="{71A244A6-C289-432E-ACEA-A8A1060ED345}" destId="{F57041B5-7E55-4F81-B587-BAC0EEC72DB9}" srcOrd="1" destOrd="0" presId="urn:microsoft.com/office/officeart/2005/8/layout/radial2"/>
    <dgm:cxn modelId="{1EB54206-7B1F-4DB3-94DF-453C6C927599}" type="presParOf" srcId="{71A244A6-C289-432E-ACEA-A8A1060ED345}" destId="{1DE4C987-5BE6-488C-8A96-271272EF7D48}" srcOrd="2" destOrd="0" presId="urn:microsoft.com/office/officeart/2005/8/layout/radial2"/>
    <dgm:cxn modelId="{514DA894-5597-4D58-BBFB-60F7D96D3E13}" type="presParOf" srcId="{1DE4C987-5BE6-488C-8A96-271272EF7D48}" destId="{2CD7E7A8-24B9-4000-B40B-A7E2FB220F3B}" srcOrd="0" destOrd="0" presId="urn:microsoft.com/office/officeart/2005/8/layout/radial2"/>
    <dgm:cxn modelId="{1A1CF390-B269-43C5-992C-76902DEAF4CB}" type="presParOf" srcId="{1DE4C987-5BE6-488C-8A96-271272EF7D48}" destId="{4DC85B55-3FDF-44CE-9374-41550FCFD7A5}" srcOrd="1" destOrd="0" presId="urn:microsoft.com/office/officeart/2005/8/layout/radial2"/>
    <dgm:cxn modelId="{CE44C234-0560-4FD0-979E-39CB034E1AA4}" type="presParOf" srcId="{71A244A6-C289-432E-ACEA-A8A1060ED345}" destId="{6D0FB567-7C7B-4FB5-A2AB-7655B2D57E0A}" srcOrd="3" destOrd="0" presId="urn:microsoft.com/office/officeart/2005/8/layout/radial2"/>
    <dgm:cxn modelId="{D61C918A-475F-4AF5-9496-862D46695BEC}" type="presParOf" srcId="{71A244A6-C289-432E-ACEA-A8A1060ED345}" destId="{5464FED2-27E3-48C9-8D1A-D7787461710C}" srcOrd="4" destOrd="0" presId="urn:microsoft.com/office/officeart/2005/8/layout/radial2"/>
    <dgm:cxn modelId="{2A6B9BB5-E8A3-40C8-B8BD-2A8031642F3B}" type="presParOf" srcId="{5464FED2-27E3-48C9-8D1A-D7787461710C}" destId="{E6F8EFA4-BCE5-48D5-97AF-3E3F8E29C98F}" srcOrd="0" destOrd="0" presId="urn:microsoft.com/office/officeart/2005/8/layout/radial2"/>
    <dgm:cxn modelId="{BD0615AA-85D5-4D7C-A232-031092DB450A}" type="presParOf" srcId="{5464FED2-27E3-48C9-8D1A-D7787461710C}" destId="{C2B0887C-033A-4736-AABF-F14E6DA1903D}" srcOrd="1" destOrd="0" presId="urn:microsoft.com/office/officeart/2005/8/layout/radial2"/>
    <dgm:cxn modelId="{0416D96B-6767-403F-9F6F-5AA5244253B8}" type="presParOf" srcId="{71A244A6-C289-432E-ACEA-A8A1060ED345}" destId="{286A6D36-7FE3-4DFB-ABD7-A7B2B63BAA4C}" srcOrd="5" destOrd="0" presId="urn:microsoft.com/office/officeart/2005/8/layout/radial2"/>
    <dgm:cxn modelId="{63F048C1-D030-465D-957A-0C037344EF19}" type="presParOf" srcId="{71A244A6-C289-432E-ACEA-A8A1060ED345}" destId="{36168EDE-E828-4243-9FF7-FB1DD640F2C9}" srcOrd="6" destOrd="0" presId="urn:microsoft.com/office/officeart/2005/8/layout/radial2"/>
    <dgm:cxn modelId="{14BBD80E-A880-4DF0-817A-9C4FF223CA72}" type="presParOf" srcId="{36168EDE-E828-4243-9FF7-FB1DD640F2C9}" destId="{9DA19DF7-9C22-4098-A3C9-B1E4B0C55F3E}" srcOrd="0" destOrd="0" presId="urn:microsoft.com/office/officeart/2005/8/layout/radial2"/>
    <dgm:cxn modelId="{807FFDC4-F6F3-4656-8E87-70ACDC6A3AB0}" type="presParOf" srcId="{36168EDE-E828-4243-9FF7-FB1DD640F2C9}" destId="{9B0C5C05-AB6C-4B59-AB0B-139FF9751F9B}" srcOrd="1" destOrd="0" presId="urn:microsoft.com/office/officeart/2005/8/layout/radial2"/>
    <dgm:cxn modelId="{4A7E0047-7C87-4BB3-87DE-C0891A573CE4}" type="presParOf" srcId="{71A244A6-C289-432E-ACEA-A8A1060ED345}" destId="{421CAA99-9FC4-43AD-882C-52C5ADF549A1}" srcOrd="7" destOrd="0" presId="urn:microsoft.com/office/officeart/2005/8/layout/radial2"/>
    <dgm:cxn modelId="{B23E7041-C9B3-48C9-8C38-B1F80BB6192A}" type="presParOf" srcId="{71A244A6-C289-432E-ACEA-A8A1060ED345}" destId="{1E6F09E3-1102-4716-80B2-A6B101C68987}" srcOrd="8" destOrd="0" presId="urn:microsoft.com/office/officeart/2005/8/layout/radial2"/>
    <dgm:cxn modelId="{9BE3014B-FEAD-479E-9AC6-6CA307F22707}" type="presParOf" srcId="{1E6F09E3-1102-4716-80B2-A6B101C68987}" destId="{6566805F-DDFB-4D82-81E4-2BFBC7D1CE15}" srcOrd="0" destOrd="0" presId="urn:microsoft.com/office/officeart/2005/8/layout/radial2"/>
    <dgm:cxn modelId="{8E7BD552-DA3C-42B8-A1D8-06F195256711}" type="presParOf" srcId="{1E6F09E3-1102-4716-80B2-A6B101C68987}" destId="{34046426-DFBE-4FE4-8330-6A52B96B75B0}" srcOrd="1" destOrd="0" presId="urn:microsoft.com/office/officeart/2005/8/layout/radial2"/>
    <dgm:cxn modelId="{9CF43BAC-5EC4-4D7E-8AEA-5651317A0183}" type="presParOf" srcId="{71A244A6-C289-432E-ACEA-A8A1060ED345}" destId="{E3587645-E1F3-48C2-B1F5-A68522E04E8D}" srcOrd="9" destOrd="0" presId="urn:microsoft.com/office/officeart/2005/8/layout/radial2"/>
    <dgm:cxn modelId="{C0DFEB17-B092-4F47-AFFB-A94836DDABC7}" type="presParOf" srcId="{71A244A6-C289-432E-ACEA-A8A1060ED345}" destId="{3415225C-CDBF-4DBC-82A4-C767AC84A565}" srcOrd="10" destOrd="0" presId="urn:microsoft.com/office/officeart/2005/8/layout/radial2"/>
    <dgm:cxn modelId="{4562BCEA-FAA8-4173-99D7-3D5C87F5FBBD}" type="presParOf" srcId="{3415225C-CDBF-4DBC-82A4-C767AC84A565}" destId="{7884E72C-A7A8-4BC4-81CC-F50C64FF9D79}" srcOrd="0" destOrd="0" presId="urn:microsoft.com/office/officeart/2005/8/layout/radial2"/>
    <dgm:cxn modelId="{8F63D78D-D1B2-460A-AAF6-006753A88009}" type="presParOf" srcId="{3415225C-CDBF-4DBC-82A4-C767AC84A565}" destId="{590B382E-97FC-4B4B-B962-B9EDC20C608F}" srcOrd="1" destOrd="0" presId="urn:microsoft.com/office/officeart/2005/8/layout/radial2"/>
    <dgm:cxn modelId="{86B4F83F-639A-4B5A-8ADC-761C6812EE54}" type="presParOf" srcId="{71A244A6-C289-432E-ACEA-A8A1060ED345}" destId="{368AFFDB-748B-4FBF-A049-F117E8B6DEF6}" srcOrd="11" destOrd="0" presId="urn:microsoft.com/office/officeart/2005/8/layout/radial2"/>
    <dgm:cxn modelId="{923B738B-146A-418B-A4F1-5EE00C5A70ED}" type="presParOf" srcId="{71A244A6-C289-432E-ACEA-A8A1060ED345}" destId="{C0A4C1A4-10D7-4BC8-9CD6-6BD9B3780304}" srcOrd="12" destOrd="0" presId="urn:microsoft.com/office/officeart/2005/8/layout/radial2"/>
    <dgm:cxn modelId="{C36E6D32-F60B-4FE5-9ACF-A751F04401FB}" type="presParOf" srcId="{C0A4C1A4-10D7-4BC8-9CD6-6BD9B3780304}" destId="{4353E8AB-07D3-4BDB-90A7-29F46D825EE5}" srcOrd="0" destOrd="0" presId="urn:microsoft.com/office/officeart/2005/8/layout/radial2"/>
    <dgm:cxn modelId="{72D69258-C094-4897-8224-CD9A07CD7024}" type="presParOf" srcId="{C0A4C1A4-10D7-4BC8-9CD6-6BD9B3780304}" destId="{7EF67E23-7B2B-4C43-A128-E25848CA003E}" srcOrd="1" destOrd="0" presId="urn:microsoft.com/office/officeart/2005/8/layout/radial2"/>
    <dgm:cxn modelId="{7DCE2DBC-FB17-4655-9590-F121A3AF0A17}" type="presParOf" srcId="{71A244A6-C289-432E-ACEA-A8A1060ED345}" destId="{38A5D983-2942-4B59-8BE9-27495D1D4EB0}" srcOrd="13" destOrd="0" presId="urn:microsoft.com/office/officeart/2005/8/layout/radial2"/>
    <dgm:cxn modelId="{2B74DA26-1D73-4136-B192-AA75B3244772}" type="presParOf" srcId="{71A244A6-C289-432E-ACEA-A8A1060ED345}" destId="{E259C538-2F8A-480C-B821-34642DF98EA9}" srcOrd="14" destOrd="0" presId="urn:microsoft.com/office/officeart/2005/8/layout/radial2"/>
    <dgm:cxn modelId="{9D805CD7-B431-4F36-B33E-A72AE05F98E3}" type="presParOf" srcId="{E259C538-2F8A-480C-B821-34642DF98EA9}" destId="{C768FB34-EC3E-4878-996A-735D38662C37}" srcOrd="0" destOrd="0" presId="urn:microsoft.com/office/officeart/2005/8/layout/radial2"/>
    <dgm:cxn modelId="{95290123-4330-450E-AF2C-571D9BDB5A62}" type="presParOf" srcId="{E259C538-2F8A-480C-B821-34642DF98EA9}" destId="{1F0DB2CE-8C17-4AA1-9822-E5A73D4538FB}" srcOrd="1" destOrd="0" presId="urn:microsoft.com/office/officeart/2005/8/layout/radial2"/>
    <dgm:cxn modelId="{8F85FDB4-CEDB-4DA7-9131-26439298195F}" type="presParOf" srcId="{71A244A6-C289-432E-ACEA-A8A1060ED345}" destId="{72C14FEA-5460-4101-AFCC-613B081FA40C}" srcOrd="15" destOrd="0" presId="urn:microsoft.com/office/officeart/2005/8/layout/radial2"/>
    <dgm:cxn modelId="{EC49353B-7197-4C24-B64D-8A6E711ED0D2}" type="presParOf" srcId="{71A244A6-C289-432E-ACEA-A8A1060ED345}" destId="{5D56334B-DDDA-49BB-9346-2019C6EC04A5}" srcOrd="16" destOrd="0" presId="urn:microsoft.com/office/officeart/2005/8/layout/radial2"/>
    <dgm:cxn modelId="{32D0EAFC-FAC6-4528-BDBE-1723C11EBE0B}" type="presParOf" srcId="{5D56334B-DDDA-49BB-9346-2019C6EC04A5}" destId="{FE085848-1F8A-4AFD-BB40-2EBDD94EADAE}" srcOrd="0" destOrd="0" presId="urn:microsoft.com/office/officeart/2005/8/layout/radial2"/>
    <dgm:cxn modelId="{EF0A48CF-A1E8-4040-BF3D-7B2199284A56}" type="presParOf" srcId="{5D56334B-DDDA-49BB-9346-2019C6EC04A5}" destId="{2C0A0422-D39E-4F41-8EFC-86D90B4CAE9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ED3EB-D965-4198-AEC5-9722E3D21612}" type="doc">
      <dgm:prSet loTypeId="urn:microsoft.com/office/officeart/2005/8/layout/radial2" loCatId="relationship" qsTypeId="urn:microsoft.com/office/officeart/2005/8/quickstyle/3d7" qsCatId="3D" csTypeId="urn:microsoft.com/office/officeart/2005/8/colors/accent1_2" csCatId="accent1" phldr="1"/>
      <dgm:spPr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</dgm:spPr>
      <dgm:t>
        <a:bodyPr/>
        <a:lstStyle/>
        <a:p>
          <a:endParaRPr lang="en-US"/>
        </a:p>
      </dgm:t>
    </dgm:pt>
    <dgm:pt modelId="{D3613293-6B5E-4673-BB73-E70336A1D702}">
      <dgm:prSet phldrT="[Texte]"/>
      <dgm:spPr>
        <a:sp3d extrusionH="50600" prstMaterial="metal">
          <a:bevelT w="101600" h="63500" prst="relaxedInset"/>
          <a:bevelB w="80600" h="80600" prst="relaxedInset"/>
        </a:sp3d>
      </dgm:spPr>
      <dgm:t>
        <a:bodyPr/>
        <a:lstStyle/>
        <a:p>
          <a:r>
            <a:rPr lang="fr-FR"/>
            <a:t> </a:t>
          </a:r>
          <a:endParaRPr lang="en-US"/>
        </a:p>
      </dgm:t>
    </dgm:pt>
    <dgm:pt modelId="{2197E319-A3A5-47AC-93CF-229525EF1623}" type="parTrans" cxnId="{1C6D62FF-D7D7-43B8-B2E7-42CAA3606F22}">
      <dgm:prSet/>
      <dgm:spPr/>
      <dgm:t>
        <a:bodyPr/>
        <a:lstStyle/>
        <a:p>
          <a:endParaRPr lang="en-US"/>
        </a:p>
      </dgm:t>
    </dgm:pt>
    <dgm:pt modelId="{0371FCFF-9569-4E53-B9E8-0029AF0E76D1}" type="sibTrans" cxnId="{1C6D62FF-D7D7-43B8-B2E7-42CAA3606F22}">
      <dgm:prSet/>
      <dgm:spPr/>
      <dgm:t>
        <a:bodyPr/>
        <a:lstStyle/>
        <a:p>
          <a:endParaRPr lang="en-US"/>
        </a:p>
      </dgm:t>
    </dgm:pt>
    <dgm:pt modelId="{FC8B77FF-A6F9-44F3-8CBC-B87067442E61}">
      <dgm:prSet phldrT="[Texte]"/>
      <dgm:spPr/>
      <dgm:t>
        <a:bodyPr/>
        <a:lstStyle/>
        <a:p>
          <a:endParaRPr lang="en-US"/>
        </a:p>
      </dgm:t>
    </dgm:pt>
    <dgm:pt modelId="{52F571FE-240C-4E5F-91ED-7C79C7D23F1D}" type="parTrans" cxnId="{015B7E78-EDC1-46E0-A9EC-78BEB0B20FC7}">
      <dgm:prSet/>
      <dgm:spPr/>
      <dgm:t>
        <a:bodyPr/>
        <a:lstStyle/>
        <a:p>
          <a:endParaRPr lang="en-US"/>
        </a:p>
      </dgm:t>
    </dgm:pt>
    <dgm:pt modelId="{69EF13D0-F16D-4E23-B99D-00CAA7EF00B7}" type="sibTrans" cxnId="{015B7E78-EDC1-46E0-A9EC-78BEB0B20FC7}">
      <dgm:prSet/>
      <dgm:spPr/>
      <dgm:t>
        <a:bodyPr/>
        <a:lstStyle/>
        <a:p>
          <a:endParaRPr lang="en-US"/>
        </a:p>
      </dgm:t>
    </dgm:pt>
    <dgm:pt modelId="{74AE90E7-8DBB-4BE9-AAF3-8A654328DB63}">
      <dgm:prSet phldrT="[Texte]"/>
      <dgm:spPr/>
      <dgm:t>
        <a:bodyPr/>
        <a:lstStyle/>
        <a:p>
          <a:r>
            <a:rPr lang="fr-FR"/>
            <a:t> </a:t>
          </a:r>
          <a:endParaRPr lang="en-US"/>
        </a:p>
      </dgm:t>
    </dgm:pt>
    <dgm:pt modelId="{521C1A8A-E0CC-4A87-90B5-8C25FE443432}" type="parTrans" cxnId="{3ADBD559-D5BB-4F7A-8FEC-CBDDC1CD921D}">
      <dgm:prSet/>
      <dgm:spPr/>
      <dgm:t>
        <a:bodyPr/>
        <a:lstStyle/>
        <a:p>
          <a:endParaRPr lang="en-US"/>
        </a:p>
      </dgm:t>
    </dgm:pt>
    <dgm:pt modelId="{D2F1322E-6E07-469B-85CD-F72EE95FD77A}" type="sibTrans" cxnId="{3ADBD559-D5BB-4F7A-8FEC-CBDDC1CD921D}">
      <dgm:prSet/>
      <dgm:spPr/>
      <dgm:t>
        <a:bodyPr/>
        <a:lstStyle/>
        <a:p>
          <a:endParaRPr lang="en-US"/>
        </a:p>
      </dgm:t>
    </dgm:pt>
    <dgm:pt modelId="{9DE0EB66-30C2-4B7B-A56A-21D306275682}">
      <dgm:prSet phldrT="[Texte]"/>
      <dgm:spPr/>
      <dgm:t>
        <a:bodyPr/>
        <a:lstStyle/>
        <a:p>
          <a:endParaRPr lang="en-US"/>
        </a:p>
      </dgm:t>
    </dgm:pt>
    <dgm:pt modelId="{C2B71478-0F7E-4F4E-A16E-D2216A32E9DE}" type="parTrans" cxnId="{795DC8D2-FF9B-49DF-9EA8-E97898948BA5}">
      <dgm:prSet/>
      <dgm:spPr/>
      <dgm:t>
        <a:bodyPr/>
        <a:lstStyle/>
        <a:p>
          <a:endParaRPr lang="en-US"/>
        </a:p>
      </dgm:t>
    </dgm:pt>
    <dgm:pt modelId="{25A935BC-F830-42D2-89E2-6F82FF2939F7}" type="sibTrans" cxnId="{795DC8D2-FF9B-49DF-9EA8-E97898948BA5}">
      <dgm:prSet/>
      <dgm:spPr/>
      <dgm:t>
        <a:bodyPr/>
        <a:lstStyle/>
        <a:p>
          <a:endParaRPr lang="en-US"/>
        </a:p>
      </dgm:t>
    </dgm:pt>
    <dgm:pt modelId="{6B40AC80-C5C7-490F-B9D9-CC582A9161BA}">
      <dgm:prSet phldrT="[Texte]"/>
      <dgm:spPr/>
      <dgm:t>
        <a:bodyPr/>
        <a:lstStyle/>
        <a:p>
          <a:endParaRPr lang="en-US"/>
        </a:p>
      </dgm:t>
    </dgm:pt>
    <dgm:pt modelId="{8FFCF793-D9F0-4DB3-ADE6-86832570FB04}" type="parTrans" cxnId="{88349111-09FC-457C-8C18-CB8396035C8A}">
      <dgm:prSet/>
      <dgm:spPr/>
      <dgm:t>
        <a:bodyPr/>
        <a:lstStyle/>
        <a:p>
          <a:endParaRPr lang="en-US"/>
        </a:p>
      </dgm:t>
    </dgm:pt>
    <dgm:pt modelId="{A78AD184-0287-43BA-BAB6-AD4EAEC40A0F}" type="sibTrans" cxnId="{88349111-09FC-457C-8C18-CB8396035C8A}">
      <dgm:prSet/>
      <dgm:spPr/>
      <dgm:t>
        <a:bodyPr/>
        <a:lstStyle/>
        <a:p>
          <a:endParaRPr lang="en-US"/>
        </a:p>
      </dgm:t>
    </dgm:pt>
    <dgm:pt modelId="{423A7D1E-790B-49FC-9959-9935D135E765}">
      <dgm:prSet phldrT="[Texte]"/>
      <dgm:spPr>
        <a:sp3d extrusionH="50600" prstMaterial="metal">
          <a:bevelT w="101600" h="80600" prst="relaxedInset"/>
          <a:bevelB w="80600" h="80600" prst="relaxedInset"/>
        </a:sp3d>
      </dgm:spPr>
      <dgm:t>
        <a:bodyPr/>
        <a:lstStyle/>
        <a:p>
          <a:endParaRPr lang="en-US"/>
        </a:p>
      </dgm:t>
    </dgm:pt>
    <dgm:pt modelId="{86ABC173-4B72-4C68-BD43-032CE47E87A0}" type="parTrans" cxnId="{4B07056A-0EE5-4C09-A67E-03D9F2FAD507}">
      <dgm:prSet/>
      <dgm:spPr/>
      <dgm:t>
        <a:bodyPr/>
        <a:lstStyle/>
        <a:p>
          <a:endParaRPr lang="en-US"/>
        </a:p>
      </dgm:t>
    </dgm:pt>
    <dgm:pt modelId="{22C83A86-FCFD-4847-9730-8A7DDF5022DB}" type="sibTrans" cxnId="{4B07056A-0EE5-4C09-A67E-03D9F2FAD507}">
      <dgm:prSet/>
      <dgm:spPr/>
      <dgm:t>
        <a:bodyPr/>
        <a:lstStyle/>
        <a:p>
          <a:endParaRPr lang="en-US"/>
        </a:p>
      </dgm:t>
    </dgm:pt>
    <dgm:pt modelId="{140F30DC-69CD-416F-B1AF-EC87E8FE170E}">
      <dgm:prSet phldrT="[Texte]" custT="1"/>
      <dgm:spPr/>
      <dgm:t>
        <a:bodyPr/>
        <a:lstStyle/>
        <a:p>
          <a:endParaRPr lang="en-US" sz="4000"/>
        </a:p>
      </dgm:t>
    </dgm:pt>
    <dgm:pt modelId="{1CA29569-03E0-40DD-8FCE-6BA2A1A49B75}" type="parTrans" cxnId="{DD1515F6-4A93-432B-A264-C37E127B7118}">
      <dgm:prSet/>
      <dgm:spPr/>
      <dgm:t>
        <a:bodyPr/>
        <a:lstStyle/>
        <a:p>
          <a:endParaRPr lang="en-US"/>
        </a:p>
      </dgm:t>
    </dgm:pt>
    <dgm:pt modelId="{62B611A2-8241-49FB-B83E-3B7CCDBF395C}" type="sibTrans" cxnId="{DD1515F6-4A93-432B-A264-C37E127B7118}">
      <dgm:prSet/>
      <dgm:spPr/>
      <dgm:t>
        <a:bodyPr/>
        <a:lstStyle/>
        <a:p>
          <a:endParaRPr lang="en-US"/>
        </a:p>
      </dgm:t>
    </dgm:pt>
    <dgm:pt modelId="{AC3A4A0C-5E80-4C2D-833F-207AE9797731}">
      <dgm:prSet phldrT="[Texte]"/>
      <dgm:spPr/>
      <dgm:t>
        <a:bodyPr/>
        <a:lstStyle/>
        <a:p>
          <a:endParaRPr lang="en-US"/>
        </a:p>
      </dgm:t>
    </dgm:pt>
    <dgm:pt modelId="{386D3164-4AAE-41EC-8362-395AA4D59A5E}" type="parTrans" cxnId="{F3D0104D-8A3A-4772-A276-CCC450BC5CC2}">
      <dgm:prSet/>
      <dgm:spPr/>
      <dgm:t>
        <a:bodyPr/>
        <a:lstStyle/>
        <a:p>
          <a:endParaRPr lang="en-US"/>
        </a:p>
      </dgm:t>
    </dgm:pt>
    <dgm:pt modelId="{A906D773-D3F1-413E-AE65-5C082AA7471C}" type="sibTrans" cxnId="{F3D0104D-8A3A-4772-A276-CCC450BC5CC2}">
      <dgm:prSet/>
      <dgm:spPr/>
      <dgm:t>
        <a:bodyPr/>
        <a:lstStyle/>
        <a:p>
          <a:endParaRPr lang="en-US"/>
        </a:p>
      </dgm:t>
    </dgm:pt>
    <dgm:pt modelId="{50D11888-8047-483E-8F40-678778490524}" type="pres">
      <dgm:prSet presAssocID="{4CCED3EB-D965-4198-AEC5-9722E3D21612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71A244A6-C289-432E-ACEA-A8A1060ED345}" type="pres">
      <dgm:prSet presAssocID="{4CCED3EB-D965-4198-AEC5-9722E3D21612}" presName="cycle" presStyleCnt="0"/>
      <dgm:spPr/>
    </dgm:pt>
    <dgm:pt modelId="{492F4242-2F4B-4B5C-9CCA-6E419F8ED2FD}" type="pres">
      <dgm:prSet presAssocID="{4CCED3EB-D965-4198-AEC5-9722E3D21612}" presName="centerShape" presStyleCnt="0"/>
      <dgm:spPr/>
    </dgm:pt>
    <dgm:pt modelId="{A1842DB0-BB96-438B-BA31-55761385AD09}" type="pres">
      <dgm:prSet presAssocID="{4CCED3EB-D965-4198-AEC5-9722E3D21612}" presName="connSite" presStyleLbl="node1" presStyleIdx="0" presStyleCnt="9"/>
      <dgm:spPr/>
    </dgm:pt>
    <dgm:pt modelId="{647530E3-13F7-43E7-8EE4-4A810E4E8F01}" type="pres">
      <dgm:prSet presAssocID="{4CCED3EB-D965-4198-AEC5-9722E3D21612}" presName="visible" presStyleLbl="node1" presStyleIdx="0" presStyleCnt="9"/>
      <dgm:spPr>
        <a:solidFill>
          <a:schemeClr val="accent1">
            <a:hueOff val="0"/>
            <a:satOff val="0"/>
            <a:lumOff val="0"/>
          </a:schemeClr>
        </a:solidFill>
        <a:sp3d extrusionH="50600" prstMaterial="metal">
          <a:bevelT w="101600" h="80600" prst="relaxedInset"/>
          <a:bevelB w="80600" h="80600" prst="relaxedInset"/>
        </a:sp3d>
      </dgm:spPr>
    </dgm:pt>
    <dgm:pt modelId="{F57041B5-7E55-4F81-B587-BAC0EEC72DB9}" type="pres">
      <dgm:prSet presAssocID="{2197E319-A3A5-47AC-93CF-229525EF1623}" presName="Name25" presStyleLbl="parChTrans1D1" presStyleIdx="0" presStyleCnt="8"/>
      <dgm:spPr/>
    </dgm:pt>
    <dgm:pt modelId="{1DE4C987-5BE6-488C-8A96-271272EF7D48}" type="pres">
      <dgm:prSet presAssocID="{D3613293-6B5E-4673-BB73-E70336A1D702}" presName="node" presStyleCnt="0"/>
      <dgm:spPr/>
    </dgm:pt>
    <dgm:pt modelId="{2CD7E7A8-24B9-4000-B40B-A7E2FB220F3B}" type="pres">
      <dgm:prSet presAssocID="{D3613293-6B5E-4673-BB73-E70336A1D702}" presName="parentNode" presStyleLbl="node1" presStyleIdx="1" presStyleCnt="9" custLinFactX="-256631" custLinFactY="200000" custLinFactNeighborX="-300000" custLinFactNeighborY="226637">
        <dgm:presLayoutVars>
          <dgm:chMax val="1"/>
          <dgm:bulletEnabled val="1"/>
        </dgm:presLayoutVars>
      </dgm:prSet>
      <dgm:spPr/>
    </dgm:pt>
    <dgm:pt modelId="{4DC85B55-3FDF-44CE-9374-41550FCFD7A5}" type="pres">
      <dgm:prSet presAssocID="{D3613293-6B5E-4673-BB73-E70336A1D702}" presName="childNode" presStyleLbl="revTx" presStyleIdx="0" presStyleCnt="0">
        <dgm:presLayoutVars>
          <dgm:bulletEnabled val="1"/>
        </dgm:presLayoutVars>
      </dgm:prSet>
      <dgm:spPr/>
    </dgm:pt>
    <dgm:pt modelId="{6D0FB567-7C7B-4FB5-A2AB-7655B2D57E0A}" type="pres">
      <dgm:prSet presAssocID="{52F571FE-240C-4E5F-91ED-7C79C7D23F1D}" presName="Name25" presStyleLbl="parChTrans1D1" presStyleIdx="1" presStyleCnt="8"/>
      <dgm:spPr/>
    </dgm:pt>
    <dgm:pt modelId="{5464FED2-27E3-48C9-8D1A-D7787461710C}" type="pres">
      <dgm:prSet presAssocID="{FC8B77FF-A6F9-44F3-8CBC-B87067442E61}" presName="node" presStyleCnt="0"/>
      <dgm:spPr/>
    </dgm:pt>
    <dgm:pt modelId="{E6F8EFA4-BCE5-48D5-97AF-3E3F8E29C98F}" type="pres">
      <dgm:prSet presAssocID="{FC8B77FF-A6F9-44F3-8CBC-B87067442E61}" presName="parentNode" presStyleLbl="node1" presStyleIdx="2" presStyleCnt="9" custLinFactX="-214105" custLinFactY="54887" custLinFactNeighborX="-300000" custLinFactNeighborY="100000">
        <dgm:presLayoutVars>
          <dgm:chMax val="1"/>
          <dgm:bulletEnabled val="1"/>
        </dgm:presLayoutVars>
      </dgm:prSet>
      <dgm:spPr/>
    </dgm:pt>
    <dgm:pt modelId="{C2B0887C-033A-4736-AABF-F14E6DA1903D}" type="pres">
      <dgm:prSet presAssocID="{FC8B77FF-A6F9-44F3-8CBC-B87067442E61}" presName="childNode" presStyleLbl="revTx" presStyleIdx="0" presStyleCnt="0">
        <dgm:presLayoutVars>
          <dgm:bulletEnabled val="1"/>
        </dgm:presLayoutVars>
      </dgm:prSet>
      <dgm:spPr/>
    </dgm:pt>
    <dgm:pt modelId="{286A6D36-7FE3-4DFB-ABD7-A7B2B63BAA4C}" type="pres">
      <dgm:prSet presAssocID="{521C1A8A-E0CC-4A87-90B5-8C25FE443432}" presName="Name25" presStyleLbl="parChTrans1D1" presStyleIdx="2" presStyleCnt="8"/>
      <dgm:spPr/>
    </dgm:pt>
    <dgm:pt modelId="{36168EDE-E828-4243-9FF7-FB1DD640F2C9}" type="pres">
      <dgm:prSet presAssocID="{74AE90E7-8DBB-4BE9-AAF3-8A654328DB63}" presName="node" presStyleCnt="0"/>
      <dgm:spPr/>
    </dgm:pt>
    <dgm:pt modelId="{9DA19DF7-9C22-4098-A3C9-B1E4B0C55F3E}" type="pres">
      <dgm:prSet presAssocID="{74AE90E7-8DBB-4BE9-AAF3-8A654328DB63}" presName="parentNode" presStyleLbl="node1" presStyleIdx="3" presStyleCnt="9" custLinFactX="-200000" custLinFactNeighborX="-214980" custLinFactNeighborY="-51303">
        <dgm:presLayoutVars>
          <dgm:chMax val="1"/>
          <dgm:bulletEnabled val="1"/>
        </dgm:presLayoutVars>
      </dgm:prSet>
      <dgm:spPr/>
    </dgm:pt>
    <dgm:pt modelId="{9B0C5C05-AB6C-4B59-AB0B-139FF9751F9B}" type="pres">
      <dgm:prSet presAssocID="{74AE90E7-8DBB-4BE9-AAF3-8A654328DB63}" presName="childNode" presStyleLbl="revTx" presStyleIdx="0" presStyleCnt="0">
        <dgm:presLayoutVars>
          <dgm:bulletEnabled val="1"/>
        </dgm:presLayoutVars>
      </dgm:prSet>
      <dgm:spPr/>
    </dgm:pt>
    <dgm:pt modelId="{421CAA99-9FC4-43AD-882C-52C5ADF549A1}" type="pres">
      <dgm:prSet presAssocID="{86ABC173-4B72-4C68-BD43-032CE47E87A0}" presName="Name25" presStyleLbl="parChTrans1D1" presStyleIdx="3" presStyleCnt="8"/>
      <dgm:spPr/>
    </dgm:pt>
    <dgm:pt modelId="{1E6F09E3-1102-4716-80B2-A6B101C68987}" type="pres">
      <dgm:prSet presAssocID="{423A7D1E-790B-49FC-9959-9935D135E765}" presName="node" presStyleCnt="0"/>
      <dgm:spPr/>
    </dgm:pt>
    <dgm:pt modelId="{6566805F-DDFB-4D82-81E4-2BFBC7D1CE15}" type="pres">
      <dgm:prSet presAssocID="{423A7D1E-790B-49FC-9959-9935D135E765}" presName="parentNode" presStyleLbl="node1" presStyleIdx="4" presStyleCnt="9" custLinFactX="-100000" custLinFactY="-89219" custLinFactNeighborX="-189886" custLinFactNeighborY="-100000">
        <dgm:presLayoutVars>
          <dgm:chMax val="1"/>
          <dgm:bulletEnabled val="1"/>
        </dgm:presLayoutVars>
      </dgm:prSet>
      <dgm:spPr/>
    </dgm:pt>
    <dgm:pt modelId="{34046426-DFBE-4FE4-8330-6A52B96B75B0}" type="pres">
      <dgm:prSet presAssocID="{423A7D1E-790B-49FC-9959-9935D135E765}" presName="childNode" presStyleLbl="revTx" presStyleIdx="0" presStyleCnt="0">
        <dgm:presLayoutVars>
          <dgm:bulletEnabled val="1"/>
        </dgm:presLayoutVars>
      </dgm:prSet>
      <dgm:spPr/>
    </dgm:pt>
    <dgm:pt modelId="{E3587645-E1F3-48C2-B1F5-A68522E04E8D}" type="pres">
      <dgm:prSet presAssocID="{1CA29569-03E0-40DD-8FCE-6BA2A1A49B75}" presName="Name25" presStyleLbl="parChTrans1D1" presStyleIdx="4" presStyleCnt="8"/>
      <dgm:spPr/>
    </dgm:pt>
    <dgm:pt modelId="{3415225C-CDBF-4DBC-82A4-C767AC84A565}" type="pres">
      <dgm:prSet presAssocID="{140F30DC-69CD-416F-B1AF-EC87E8FE170E}" presName="node" presStyleCnt="0"/>
      <dgm:spPr/>
    </dgm:pt>
    <dgm:pt modelId="{7884E72C-A7A8-4BC4-81CC-F50C64FF9D79}" type="pres">
      <dgm:prSet presAssocID="{140F30DC-69CD-416F-B1AF-EC87E8FE170E}" presName="parentNode" presStyleLbl="node1" presStyleIdx="5" presStyleCnt="9" custLinFactX="-105384" custLinFactY="-55116" custLinFactNeighborX="-200000" custLinFactNeighborY="-100000">
        <dgm:presLayoutVars>
          <dgm:chMax val="1"/>
          <dgm:bulletEnabled val="1"/>
        </dgm:presLayoutVars>
      </dgm:prSet>
      <dgm:spPr/>
    </dgm:pt>
    <dgm:pt modelId="{590B382E-97FC-4B4B-B962-B9EDC20C608F}" type="pres">
      <dgm:prSet presAssocID="{140F30DC-69CD-416F-B1AF-EC87E8FE170E}" presName="childNode" presStyleLbl="revTx" presStyleIdx="0" presStyleCnt="0">
        <dgm:presLayoutVars>
          <dgm:bulletEnabled val="1"/>
        </dgm:presLayoutVars>
      </dgm:prSet>
      <dgm:spPr/>
    </dgm:pt>
    <dgm:pt modelId="{368AFFDB-748B-4FBF-A049-F117E8B6DEF6}" type="pres">
      <dgm:prSet presAssocID="{386D3164-4AAE-41EC-8362-395AA4D59A5E}" presName="Name25" presStyleLbl="parChTrans1D1" presStyleIdx="5" presStyleCnt="8"/>
      <dgm:spPr/>
    </dgm:pt>
    <dgm:pt modelId="{C0A4C1A4-10D7-4BC8-9CD6-6BD9B3780304}" type="pres">
      <dgm:prSet presAssocID="{AC3A4A0C-5E80-4C2D-833F-207AE9797731}" presName="node" presStyleCnt="0"/>
      <dgm:spPr/>
    </dgm:pt>
    <dgm:pt modelId="{4353E8AB-07D3-4BDB-90A7-29F46D825EE5}" type="pres">
      <dgm:prSet presAssocID="{AC3A4A0C-5E80-4C2D-833F-207AE9797731}" presName="parentNode" presStyleLbl="node1" presStyleIdx="6" presStyleCnt="9" custLinFactX="-200000" custLinFactNeighborX="-288593" custLinFactNeighborY="-32955">
        <dgm:presLayoutVars>
          <dgm:chMax val="1"/>
          <dgm:bulletEnabled val="1"/>
        </dgm:presLayoutVars>
      </dgm:prSet>
      <dgm:spPr/>
    </dgm:pt>
    <dgm:pt modelId="{7EF67E23-7B2B-4C43-A128-E25848CA003E}" type="pres">
      <dgm:prSet presAssocID="{AC3A4A0C-5E80-4C2D-833F-207AE9797731}" presName="childNode" presStyleLbl="revTx" presStyleIdx="0" presStyleCnt="0">
        <dgm:presLayoutVars>
          <dgm:bulletEnabled val="1"/>
        </dgm:presLayoutVars>
      </dgm:prSet>
      <dgm:spPr/>
    </dgm:pt>
    <dgm:pt modelId="{38A5D983-2942-4B59-8BE9-27495D1D4EB0}" type="pres">
      <dgm:prSet presAssocID="{8FFCF793-D9F0-4DB3-ADE6-86832570FB04}" presName="Name25" presStyleLbl="parChTrans1D1" presStyleIdx="6" presStyleCnt="8"/>
      <dgm:spPr/>
    </dgm:pt>
    <dgm:pt modelId="{E259C538-2F8A-480C-B821-34642DF98EA9}" type="pres">
      <dgm:prSet presAssocID="{6B40AC80-C5C7-490F-B9D9-CC582A9161BA}" presName="node" presStyleCnt="0"/>
      <dgm:spPr/>
    </dgm:pt>
    <dgm:pt modelId="{C768FB34-EC3E-4878-996A-735D38662C37}" type="pres">
      <dgm:prSet presAssocID="{6B40AC80-C5C7-490F-B9D9-CC582A9161BA}" presName="parentNode" presStyleLbl="node1" presStyleIdx="7" presStyleCnt="9" custLinFactX="-300000" custLinFactY="-95578" custLinFactNeighborX="-314096" custLinFactNeighborY="-100000">
        <dgm:presLayoutVars>
          <dgm:chMax val="1"/>
          <dgm:bulletEnabled val="1"/>
        </dgm:presLayoutVars>
      </dgm:prSet>
      <dgm:spPr/>
    </dgm:pt>
    <dgm:pt modelId="{1F0DB2CE-8C17-4AA1-9822-E5A73D4538FB}" type="pres">
      <dgm:prSet presAssocID="{6B40AC80-C5C7-490F-B9D9-CC582A9161BA}" presName="childNode" presStyleLbl="revTx" presStyleIdx="0" presStyleCnt="0">
        <dgm:presLayoutVars>
          <dgm:bulletEnabled val="1"/>
        </dgm:presLayoutVars>
      </dgm:prSet>
      <dgm:spPr/>
    </dgm:pt>
    <dgm:pt modelId="{72C14FEA-5460-4101-AFCC-613B081FA40C}" type="pres">
      <dgm:prSet presAssocID="{C2B71478-0F7E-4F4E-A16E-D2216A32E9DE}" presName="Name25" presStyleLbl="parChTrans1D1" presStyleIdx="7" presStyleCnt="8"/>
      <dgm:spPr/>
    </dgm:pt>
    <dgm:pt modelId="{5D56334B-DDDA-49BB-9346-2019C6EC04A5}" type="pres">
      <dgm:prSet presAssocID="{9DE0EB66-30C2-4B7B-A56A-21D306275682}" presName="node" presStyleCnt="0"/>
      <dgm:spPr/>
    </dgm:pt>
    <dgm:pt modelId="{FE085848-1F8A-4AFD-BB40-2EBDD94EADAE}" type="pres">
      <dgm:prSet presAssocID="{9DE0EB66-30C2-4B7B-A56A-21D306275682}" presName="parentNode" presStyleLbl="node1" presStyleIdx="8" presStyleCnt="9" custLinFactX="-35911" custLinFactY="-157663" custLinFactNeighborX="-100000" custLinFactNeighborY="-200000">
        <dgm:presLayoutVars>
          <dgm:chMax val="1"/>
          <dgm:bulletEnabled val="1"/>
        </dgm:presLayoutVars>
      </dgm:prSet>
      <dgm:spPr/>
    </dgm:pt>
    <dgm:pt modelId="{2C0A0422-D39E-4F41-8EFC-86D90B4CAE9A}" type="pres">
      <dgm:prSet presAssocID="{9DE0EB66-30C2-4B7B-A56A-21D30627568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3CD460F-E137-4BCD-8964-5EA4F0B5D312}" type="presOf" srcId="{386D3164-4AAE-41EC-8362-395AA4D59A5E}" destId="{368AFFDB-748B-4FBF-A049-F117E8B6DEF6}" srcOrd="0" destOrd="0" presId="urn:microsoft.com/office/officeart/2005/8/layout/radial2"/>
    <dgm:cxn modelId="{88349111-09FC-457C-8C18-CB8396035C8A}" srcId="{4CCED3EB-D965-4198-AEC5-9722E3D21612}" destId="{6B40AC80-C5C7-490F-B9D9-CC582A9161BA}" srcOrd="6" destOrd="0" parTransId="{8FFCF793-D9F0-4DB3-ADE6-86832570FB04}" sibTransId="{A78AD184-0287-43BA-BAB6-AD4EAEC40A0F}"/>
    <dgm:cxn modelId="{16195D34-E43C-4511-82EE-FD179B9BE606}" type="presOf" srcId="{1CA29569-03E0-40DD-8FCE-6BA2A1A49B75}" destId="{E3587645-E1F3-48C2-B1F5-A68522E04E8D}" srcOrd="0" destOrd="0" presId="urn:microsoft.com/office/officeart/2005/8/layout/radial2"/>
    <dgm:cxn modelId="{A43C485E-0C37-4C8C-9253-27D78F748636}" type="presOf" srcId="{9DE0EB66-30C2-4B7B-A56A-21D306275682}" destId="{FE085848-1F8A-4AFD-BB40-2EBDD94EADAE}" srcOrd="0" destOrd="0" presId="urn:microsoft.com/office/officeart/2005/8/layout/radial2"/>
    <dgm:cxn modelId="{A9A20961-668A-4F7B-8BAD-4E3E29581884}" type="presOf" srcId="{D3613293-6B5E-4673-BB73-E70336A1D702}" destId="{2CD7E7A8-24B9-4000-B40B-A7E2FB220F3B}" srcOrd="0" destOrd="0" presId="urn:microsoft.com/office/officeart/2005/8/layout/radial2"/>
    <dgm:cxn modelId="{311B2867-D7E6-4F73-8895-4A42AB705C43}" type="presOf" srcId="{2197E319-A3A5-47AC-93CF-229525EF1623}" destId="{F57041B5-7E55-4F81-B587-BAC0EEC72DB9}" srcOrd="0" destOrd="0" presId="urn:microsoft.com/office/officeart/2005/8/layout/radial2"/>
    <dgm:cxn modelId="{4B07056A-0EE5-4C09-A67E-03D9F2FAD507}" srcId="{4CCED3EB-D965-4198-AEC5-9722E3D21612}" destId="{423A7D1E-790B-49FC-9959-9935D135E765}" srcOrd="3" destOrd="0" parTransId="{86ABC173-4B72-4C68-BD43-032CE47E87A0}" sibTransId="{22C83A86-FCFD-4847-9730-8A7DDF5022DB}"/>
    <dgm:cxn modelId="{F3D0104D-8A3A-4772-A276-CCC450BC5CC2}" srcId="{4CCED3EB-D965-4198-AEC5-9722E3D21612}" destId="{AC3A4A0C-5E80-4C2D-833F-207AE9797731}" srcOrd="5" destOrd="0" parTransId="{386D3164-4AAE-41EC-8362-395AA4D59A5E}" sibTransId="{A906D773-D3F1-413E-AE65-5C082AA7471C}"/>
    <dgm:cxn modelId="{35D78177-569A-4A09-B28A-E1D1DA8EFAA1}" type="presOf" srcId="{74AE90E7-8DBB-4BE9-AAF3-8A654328DB63}" destId="{9DA19DF7-9C22-4098-A3C9-B1E4B0C55F3E}" srcOrd="0" destOrd="0" presId="urn:microsoft.com/office/officeart/2005/8/layout/radial2"/>
    <dgm:cxn modelId="{015B7E78-EDC1-46E0-A9EC-78BEB0B20FC7}" srcId="{4CCED3EB-D965-4198-AEC5-9722E3D21612}" destId="{FC8B77FF-A6F9-44F3-8CBC-B87067442E61}" srcOrd="1" destOrd="0" parTransId="{52F571FE-240C-4E5F-91ED-7C79C7D23F1D}" sibTransId="{69EF13D0-F16D-4E23-B99D-00CAA7EF00B7}"/>
    <dgm:cxn modelId="{3ADBD559-D5BB-4F7A-8FEC-CBDDC1CD921D}" srcId="{4CCED3EB-D965-4198-AEC5-9722E3D21612}" destId="{74AE90E7-8DBB-4BE9-AAF3-8A654328DB63}" srcOrd="2" destOrd="0" parTransId="{521C1A8A-E0CC-4A87-90B5-8C25FE443432}" sibTransId="{D2F1322E-6E07-469B-85CD-F72EE95FD77A}"/>
    <dgm:cxn modelId="{BE9C987E-4656-4703-857A-3739B341D979}" type="presOf" srcId="{FC8B77FF-A6F9-44F3-8CBC-B87067442E61}" destId="{E6F8EFA4-BCE5-48D5-97AF-3E3F8E29C98F}" srcOrd="0" destOrd="0" presId="urn:microsoft.com/office/officeart/2005/8/layout/radial2"/>
    <dgm:cxn modelId="{CB9EA883-CFAD-4815-953E-BD886CCC1B67}" type="presOf" srcId="{423A7D1E-790B-49FC-9959-9935D135E765}" destId="{6566805F-DDFB-4D82-81E4-2BFBC7D1CE15}" srcOrd="0" destOrd="0" presId="urn:microsoft.com/office/officeart/2005/8/layout/radial2"/>
    <dgm:cxn modelId="{7663508A-30CA-4A16-96B7-2F965B15CE2C}" type="presOf" srcId="{52F571FE-240C-4E5F-91ED-7C79C7D23F1D}" destId="{6D0FB567-7C7B-4FB5-A2AB-7655B2D57E0A}" srcOrd="0" destOrd="0" presId="urn:microsoft.com/office/officeart/2005/8/layout/radial2"/>
    <dgm:cxn modelId="{6DAA048E-4C9D-436B-BC89-C4BF2D54EC9C}" type="presOf" srcId="{C2B71478-0F7E-4F4E-A16E-D2216A32E9DE}" destId="{72C14FEA-5460-4101-AFCC-613B081FA40C}" srcOrd="0" destOrd="0" presId="urn:microsoft.com/office/officeart/2005/8/layout/radial2"/>
    <dgm:cxn modelId="{5D83D598-6725-49DA-A8E5-0BF67FA54911}" type="presOf" srcId="{AC3A4A0C-5E80-4C2D-833F-207AE9797731}" destId="{4353E8AB-07D3-4BDB-90A7-29F46D825EE5}" srcOrd="0" destOrd="0" presId="urn:microsoft.com/office/officeart/2005/8/layout/radial2"/>
    <dgm:cxn modelId="{09296B99-6540-4C33-80D4-F2D0802B09BD}" type="presOf" srcId="{8FFCF793-D9F0-4DB3-ADE6-86832570FB04}" destId="{38A5D983-2942-4B59-8BE9-27495D1D4EB0}" srcOrd="0" destOrd="0" presId="urn:microsoft.com/office/officeart/2005/8/layout/radial2"/>
    <dgm:cxn modelId="{996115A7-84D7-43F5-9DC1-54A51CF7C9D4}" type="presOf" srcId="{521C1A8A-E0CC-4A87-90B5-8C25FE443432}" destId="{286A6D36-7FE3-4DFB-ABD7-A7B2B63BAA4C}" srcOrd="0" destOrd="0" presId="urn:microsoft.com/office/officeart/2005/8/layout/radial2"/>
    <dgm:cxn modelId="{BCDB19B7-610A-46AF-B80C-30559A585E7A}" type="presOf" srcId="{140F30DC-69CD-416F-B1AF-EC87E8FE170E}" destId="{7884E72C-A7A8-4BC4-81CC-F50C64FF9D79}" srcOrd="0" destOrd="0" presId="urn:microsoft.com/office/officeart/2005/8/layout/radial2"/>
    <dgm:cxn modelId="{7BA5DABB-1957-4DEB-ACE2-B84B7FF64CDD}" type="presOf" srcId="{4CCED3EB-D965-4198-AEC5-9722E3D21612}" destId="{50D11888-8047-483E-8F40-678778490524}" srcOrd="0" destOrd="0" presId="urn:microsoft.com/office/officeart/2005/8/layout/radial2"/>
    <dgm:cxn modelId="{734E2FBF-6C7B-48F6-A3ED-3AB8553A971A}" type="presOf" srcId="{86ABC173-4B72-4C68-BD43-032CE47E87A0}" destId="{421CAA99-9FC4-43AD-882C-52C5ADF549A1}" srcOrd="0" destOrd="0" presId="urn:microsoft.com/office/officeart/2005/8/layout/radial2"/>
    <dgm:cxn modelId="{795DC8D2-FF9B-49DF-9EA8-E97898948BA5}" srcId="{4CCED3EB-D965-4198-AEC5-9722E3D21612}" destId="{9DE0EB66-30C2-4B7B-A56A-21D306275682}" srcOrd="7" destOrd="0" parTransId="{C2B71478-0F7E-4F4E-A16E-D2216A32E9DE}" sibTransId="{25A935BC-F830-42D2-89E2-6F82FF2939F7}"/>
    <dgm:cxn modelId="{3371FDF1-8E90-4A91-AEDD-37055E1550EE}" type="presOf" srcId="{6B40AC80-C5C7-490F-B9D9-CC582A9161BA}" destId="{C768FB34-EC3E-4878-996A-735D38662C37}" srcOrd="0" destOrd="0" presId="urn:microsoft.com/office/officeart/2005/8/layout/radial2"/>
    <dgm:cxn modelId="{DD1515F6-4A93-432B-A264-C37E127B7118}" srcId="{4CCED3EB-D965-4198-AEC5-9722E3D21612}" destId="{140F30DC-69CD-416F-B1AF-EC87E8FE170E}" srcOrd="4" destOrd="0" parTransId="{1CA29569-03E0-40DD-8FCE-6BA2A1A49B75}" sibTransId="{62B611A2-8241-49FB-B83E-3B7CCDBF395C}"/>
    <dgm:cxn modelId="{1C6D62FF-D7D7-43B8-B2E7-42CAA3606F22}" srcId="{4CCED3EB-D965-4198-AEC5-9722E3D21612}" destId="{D3613293-6B5E-4673-BB73-E70336A1D702}" srcOrd="0" destOrd="0" parTransId="{2197E319-A3A5-47AC-93CF-229525EF1623}" sibTransId="{0371FCFF-9569-4E53-B9E8-0029AF0E76D1}"/>
    <dgm:cxn modelId="{12514010-D659-4644-AF6D-A0304CBB8818}" type="presParOf" srcId="{50D11888-8047-483E-8F40-678778490524}" destId="{71A244A6-C289-432E-ACEA-A8A1060ED345}" srcOrd="0" destOrd="0" presId="urn:microsoft.com/office/officeart/2005/8/layout/radial2"/>
    <dgm:cxn modelId="{1E2F531E-9C95-48BB-BEF1-BECB1D6558F0}" type="presParOf" srcId="{71A244A6-C289-432E-ACEA-A8A1060ED345}" destId="{492F4242-2F4B-4B5C-9CCA-6E419F8ED2FD}" srcOrd="0" destOrd="0" presId="urn:microsoft.com/office/officeart/2005/8/layout/radial2"/>
    <dgm:cxn modelId="{EDC16959-46CC-4153-A7F4-84FC515E0892}" type="presParOf" srcId="{492F4242-2F4B-4B5C-9CCA-6E419F8ED2FD}" destId="{A1842DB0-BB96-438B-BA31-55761385AD09}" srcOrd="0" destOrd="0" presId="urn:microsoft.com/office/officeart/2005/8/layout/radial2"/>
    <dgm:cxn modelId="{E7EE84D4-7BCE-4358-8639-2D1EE6E92DDE}" type="presParOf" srcId="{492F4242-2F4B-4B5C-9CCA-6E419F8ED2FD}" destId="{647530E3-13F7-43E7-8EE4-4A810E4E8F01}" srcOrd="1" destOrd="0" presId="urn:microsoft.com/office/officeart/2005/8/layout/radial2"/>
    <dgm:cxn modelId="{65290E32-A04B-4A7E-9A81-EA43BFAA0FF1}" type="presParOf" srcId="{71A244A6-C289-432E-ACEA-A8A1060ED345}" destId="{F57041B5-7E55-4F81-B587-BAC0EEC72DB9}" srcOrd="1" destOrd="0" presId="urn:microsoft.com/office/officeart/2005/8/layout/radial2"/>
    <dgm:cxn modelId="{3F157B5B-4CDB-4BE3-B98D-12DB014B6C5E}" type="presParOf" srcId="{71A244A6-C289-432E-ACEA-A8A1060ED345}" destId="{1DE4C987-5BE6-488C-8A96-271272EF7D48}" srcOrd="2" destOrd="0" presId="urn:microsoft.com/office/officeart/2005/8/layout/radial2"/>
    <dgm:cxn modelId="{FE51D983-4E08-484B-9D13-E5A375F3C2E0}" type="presParOf" srcId="{1DE4C987-5BE6-488C-8A96-271272EF7D48}" destId="{2CD7E7A8-24B9-4000-B40B-A7E2FB220F3B}" srcOrd="0" destOrd="0" presId="urn:microsoft.com/office/officeart/2005/8/layout/radial2"/>
    <dgm:cxn modelId="{41EEA49C-0471-47AB-9314-DD8AB0F438ED}" type="presParOf" srcId="{1DE4C987-5BE6-488C-8A96-271272EF7D48}" destId="{4DC85B55-3FDF-44CE-9374-41550FCFD7A5}" srcOrd="1" destOrd="0" presId="urn:microsoft.com/office/officeart/2005/8/layout/radial2"/>
    <dgm:cxn modelId="{EAA9AC3B-C38B-4121-8666-8D3A3B46F207}" type="presParOf" srcId="{71A244A6-C289-432E-ACEA-A8A1060ED345}" destId="{6D0FB567-7C7B-4FB5-A2AB-7655B2D57E0A}" srcOrd="3" destOrd="0" presId="urn:microsoft.com/office/officeart/2005/8/layout/radial2"/>
    <dgm:cxn modelId="{ABD591CA-4209-47D5-88CF-76486DCF5EC4}" type="presParOf" srcId="{71A244A6-C289-432E-ACEA-A8A1060ED345}" destId="{5464FED2-27E3-48C9-8D1A-D7787461710C}" srcOrd="4" destOrd="0" presId="urn:microsoft.com/office/officeart/2005/8/layout/radial2"/>
    <dgm:cxn modelId="{48CCB84A-7E95-4E9C-8A3D-EFA3D9537B80}" type="presParOf" srcId="{5464FED2-27E3-48C9-8D1A-D7787461710C}" destId="{E6F8EFA4-BCE5-48D5-97AF-3E3F8E29C98F}" srcOrd="0" destOrd="0" presId="urn:microsoft.com/office/officeart/2005/8/layout/radial2"/>
    <dgm:cxn modelId="{C5D4ED14-5718-429B-B502-57A7E54751B6}" type="presParOf" srcId="{5464FED2-27E3-48C9-8D1A-D7787461710C}" destId="{C2B0887C-033A-4736-AABF-F14E6DA1903D}" srcOrd="1" destOrd="0" presId="urn:microsoft.com/office/officeart/2005/8/layout/radial2"/>
    <dgm:cxn modelId="{E8D10E68-9ED1-4940-BDF3-DAEFB7D2823F}" type="presParOf" srcId="{71A244A6-C289-432E-ACEA-A8A1060ED345}" destId="{286A6D36-7FE3-4DFB-ABD7-A7B2B63BAA4C}" srcOrd="5" destOrd="0" presId="urn:microsoft.com/office/officeart/2005/8/layout/radial2"/>
    <dgm:cxn modelId="{DFC2B9FE-5881-47E8-8B59-24345D567B17}" type="presParOf" srcId="{71A244A6-C289-432E-ACEA-A8A1060ED345}" destId="{36168EDE-E828-4243-9FF7-FB1DD640F2C9}" srcOrd="6" destOrd="0" presId="urn:microsoft.com/office/officeart/2005/8/layout/radial2"/>
    <dgm:cxn modelId="{4E083A79-0E10-4EE6-B5C1-AB15FCEA32A6}" type="presParOf" srcId="{36168EDE-E828-4243-9FF7-FB1DD640F2C9}" destId="{9DA19DF7-9C22-4098-A3C9-B1E4B0C55F3E}" srcOrd="0" destOrd="0" presId="urn:microsoft.com/office/officeart/2005/8/layout/radial2"/>
    <dgm:cxn modelId="{27A7DA87-9A7E-4B2E-AA10-79321D30E603}" type="presParOf" srcId="{36168EDE-E828-4243-9FF7-FB1DD640F2C9}" destId="{9B0C5C05-AB6C-4B59-AB0B-139FF9751F9B}" srcOrd="1" destOrd="0" presId="urn:microsoft.com/office/officeart/2005/8/layout/radial2"/>
    <dgm:cxn modelId="{7A9F59E4-2141-47DA-9273-5CAE8E40B3A3}" type="presParOf" srcId="{71A244A6-C289-432E-ACEA-A8A1060ED345}" destId="{421CAA99-9FC4-43AD-882C-52C5ADF549A1}" srcOrd="7" destOrd="0" presId="urn:microsoft.com/office/officeart/2005/8/layout/radial2"/>
    <dgm:cxn modelId="{D8EFE44E-BB00-4E59-93B5-9C6C66016852}" type="presParOf" srcId="{71A244A6-C289-432E-ACEA-A8A1060ED345}" destId="{1E6F09E3-1102-4716-80B2-A6B101C68987}" srcOrd="8" destOrd="0" presId="urn:microsoft.com/office/officeart/2005/8/layout/radial2"/>
    <dgm:cxn modelId="{D5A018F2-808D-4EDB-993F-8E2F937662F1}" type="presParOf" srcId="{1E6F09E3-1102-4716-80B2-A6B101C68987}" destId="{6566805F-DDFB-4D82-81E4-2BFBC7D1CE15}" srcOrd="0" destOrd="0" presId="urn:microsoft.com/office/officeart/2005/8/layout/radial2"/>
    <dgm:cxn modelId="{3B1C7357-F20B-42C5-AAD2-3F2FB0D109E5}" type="presParOf" srcId="{1E6F09E3-1102-4716-80B2-A6B101C68987}" destId="{34046426-DFBE-4FE4-8330-6A52B96B75B0}" srcOrd="1" destOrd="0" presId="urn:microsoft.com/office/officeart/2005/8/layout/radial2"/>
    <dgm:cxn modelId="{B6911918-4AF4-4389-B2A5-F8E3C4F135E0}" type="presParOf" srcId="{71A244A6-C289-432E-ACEA-A8A1060ED345}" destId="{E3587645-E1F3-48C2-B1F5-A68522E04E8D}" srcOrd="9" destOrd="0" presId="urn:microsoft.com/office/officeart/2005/8/layout/radial2"/>
    <dgm:cxn modelId="{5DEBEC3D-F078-40CF-BAB2-E1AC6975BD85}" type="presParOf" srcId="{71A244A6-C289-432E-ACEA-A8A1060ED345}" destId="{3415225C-CDBF-4DBC-82A4-C767AC84A565}" srcOrd="10" destOrd="0" presId="urn:microsoft.com/office/officeart/2005/8/layout/radial2"/>
    <dgm:cxn modelId="{C15D987F-970A-47DB-B3FE-52EEEBA7A27E}" type="presParOf" srcId="{3415225C-CDBF-4DBC-82A4-C767AC84A565}" destId="{7884E72C-A7A8-4BC4-81CC-F50C64FF9D79}" srcOrd="0" destOrd="0" presId="urn:microsoft.com/office/officeart/2005/8/layout/radial2"/>
    <dgm:cxn modelId="{D5F92B87-DCAB-4473-9E9D-5E0D5E8C6AB5}" type="presParOf" srcId="{3415225C-CDBF-4DBC-82A4-C767AC84A565}" destId="{590B382E-97FC-4B4B-B962-B9EDC20C608F}" srcOrd="1" destOrd="0" presId="urn:microsoft.com/office/officeart/2005/8/layout/radial2"/>
    <dgm:cxn modelId="{B742C072-1838-4154-B6F5-44AA7C4006A2}" type="presParOf" srcId="{71A244A6-C289-432E-ACEA-A8A1060ED345}" destId="{368AFFDB-748B-4FBF-A049-F117E8B6DEF6}" srcOrd="11" destOrd="0" presId="urn:microsoft.com/office/officeart/2005/8/layout/radial2"/>
    <dgm:cxn modelId="{01C824EB-3514-4BB8-B5AE-F10221397AD5}" type="presParOf" srcId="{71A244A6-C289-432E-ACEA-A8A1060ED345}" destId="{C0A4C1A4-10D7-4BC8-9CD6-6BD9B3780304}" srcOrd="12" destOrd="0" presId="urn:microsoft.com/office/officeart/2005/8/layout/radial2"/>
    <dgm:cxn modelId="{A77202E8-90D3-4FA5-8A86-017925544CBC}" type="presParOf" srcId="{C0A4C1A4-10D7-4BC8-9CD6-6BD9B3780304}" destId="{4353E8AB-07D3-4BDB-90A7-29F46D825EE5}" srcOrd="0" destOrd="0" presId="urn:microsoft.com/office/officeart/2005/8/layout/radial2"/>
    <dgm:cxn modelId="{0F5C0A71-7B19-4E9B-A4BF-BF4093BF501E}" type="presParOf" srcId="{C0A4C1A4-10D7-4BC8-9CD6-6BD9B3780304}" destId="{7EF67E23-7B2B-4C43-A128-E25848CA003E}" srcOrd="1" destOrd="0" presId="urn:microsoft.com/office/officeart/2005/8/layout/radial2"/>
    <dgm:cxn modelId="{7EF7D819-7FDD-4D70-B219-5F55BD4C3421}" type="presParOf" srcId="{71A244A6-C289-432E-ACEA-A8A1060ED345}" destId="{38A5D983-2942-4B59-8BE9-27495D1D4EB0}" srcOrd="13" destOrd="0" presId="urn:microsoft.com/office/officeart/2005/8/layout/radial2"/>
    <dgm:cxn modelId="{E7C6F618-BA76-4065-8AD1-8B2D53A14522}" type="presParOf" srcId="{71A244A6-C289-432E-ACEA-A8A1060ED345}" destId="{E259C538-2F8A-480C-B821-34642DF98EA9}" srcOrd="14" destOrd="0" presId="urn:microsoft.com/office/officeart/2005/8/layout/radial2"/>
    <dgm:cxn modelId="{EA876594-EB29-44CD-A62D-D2606D1B1DCE}" type="presParOf" srcId="{E259C538-2F8A-480C-B821-34642DF98EA9}" destId="{C768FB34-EC3E-4878-996A-735D38662C37}" srcOrd="0" destOrd="0" presId="urn:microsoft.com/office/officeart/2005/8/layout/radial2"/>
    <dgm:cxn modelId="{3C6E7EB6-DB9C-477B-9330-B40E55F35034}" type="presParOf" srcId="{E259C538-2F8A-480C-B821-34642DF98EA9}" destId="{1F0DB2CE-8C17-4AA1-9822-E5A73D4538FB}" srcOrd="1" destOrd="0" presId="urn:microsoft.com/office/officeart/2005/8/layout/radial2"/>
    <dgm:cxn modelId="{4A29F808-5F48-4566-ABC5-62A3CB4B7E0A}" type="presParOf" srcId="{71A244A6-C289-432E-ACEA-A8A1060ED345}" destId="{72C14FEA-5460-4101-AFCC-613B081FA40C}" srcOrd="15" destOrd="0" presId="urn:microsoft.com/office/officeart/2005/8/layout/radial2"/>
    <dgm:cxn modelId="{C079D54E-64E4-42A8-A927-06E6DAA7A1A9}" type="presParOf" srcId="{71A244A6-C289-432E-ACEA-A8A1060ED345}" destId="{5D56334B-DDDA-49BB-9346-2019C6EC04A5}" srcOrd="16" destOrd="0" presId="urn:microsoft.com/office/officeart/2005/8/layout/radial2"/>
    <dgm:cxn modelId="{662542C1-4FAB-480B-98E8-0170464F0C2A}" type="presParOf" srcId="{5D56334B-DDDA-49BB-9346-2019C6EC04A5}" destId="{FE085848-1F8A-4AFD-BB40-2EBDD94EADAE}" srcOrd="0" destOrd="0" presId="urn:microsoft.com/office/officeart/2005/8/layout/radial2"/>
    <dgm:cxn modelId="{C3B5DCAC-4D44-47B1-B174-B07904CEB98E}" type="presParOf" srcId="{5D56334B-DDDA-49BB-9346-2019C6EC04A5}" destId="{2C0A0422-D39E-4F41-8EFC-86D90B4CAE9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7914A-F624-499A-BDE1-F1A93A422A5E}" type="doc">
      <dgm:prSet loTypeId="urn:microsoft.com/office/officeart/2005/8/layout/hierarchy6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7D37D40C-B9A2-4EBE-A9ED-7DB8663A4A09}">
      <dgm:prSet phldrT="[Texte]" custT="1"/>
      <dgm:spPr/>
      <dgm:t>
        <a:bodyPr/>
        <a:lstStyle/>
        <a:p>
          <a:r>
            <a:rPr lang="fr-FR" sz="300" dirty="0"/>
            <a:t>Dupond</a:t>
          </a:r>
        </a:p>
      </dgm:t>
    </dgm:pt>
    <dgm:pt modelId="{2E316404-F170-4D01-B643-74C1A0C3CF9F}" type="parTrans" cxnId="{6AC4CFC5-153A-4D5E-9504-A67EFCAB858B}">
      <dgm:prSet/>
      <dgm:spPr/>
      <dgm:t>
        <a:bodyPr/>
        <a:lstStyle/>
        <a:p>
          <a:endParaRPr lang="fr-FR"/>
        </a:p>
      </dgm:t>
    </dgm:pt>
    <dgm:pt modelId="{56C2A234-25F0-4162-A583-F6AB22B835C9}" type="sibTrans" cxnId="{6AC4CFC5-153A-4D5E-9504-A67EFCAB858B}">
      <dgm:prSet/>
      <dgm:spPr/>
      <dgm:t>
        <a:bodyPr/>
        <a:lstStyle/>
        <a:p>
          <a:endParaRPr lang="fr-FR"/>
        </a:p>
      </dgm:t>
    </dgm:pt>
    <dgm:pt modelId="{4ED7EF44-03CF-4BB8-BFBE-5541DFAFCC69}">
      <dgm:prSet phldrT="[Texte]" custT="1"/>
      <dgm:spPr/>
      <dgm:t>
        <a:bodyPr/>
        <a:lstStyle/>
        <a:p>
          <a:r>
            <a:rPr lang="fr-FR" sz="300" dirty="0"/>
            <a:t>Généraliste</a:t>
          </a:r>
        </a:p>
      </dgm:t>
    </dgm:pt>
    <dgm:pt modelId="{4FF0784D-40FA-49BB-8E69-94A938E1A78A}" type="parTrans" cxnId="{92D77D19-3B6C-4799-B899-A43A41D19157}">
      <dgm:prSet/>
      <dgm:spPr/>
      <dgm:t>
        <a:bodyPr/>
        <a:lstStyle/>
        <a:p>
          <a:endParaRPr lang="fr-FR"/>
        </a:p>
      </dgm:t>
    </dgm:pt>
    <dgm:pt modelId="{F48DC1CE-F7BB-4569-954C-3A89281744A0}" type="sibTrans" cxnId="{92D77D19-3B6C-4799-B899-A43A41D19157}">
      <dgm:prSet/>
      <dgm:spPr/>
      <dgm:t>
        <a:bodyPr/>
        <a:lstStyle/>
        <a:p>
          <a:endParaRPr lang="fr-FR"/>
        </a:p>
      </dgm:t>
    </dgm:pt>
    <dgm:pt modelId="{8656A888-E8D0-4CEC-8415-F6AE188FD660}">
      <dgm:prSet phldrT="[Texte]" custT="1"/>
      <dgm:spPr/>
      <dgm:t>
        <a:bodyPr/>
        <a:lstStyle/>
        <a:p>
          <a:r>
            <a:rPr lang="fr-FR" sz="300" dirty="0"/>
            <a:t>Examen  général</a:t>
          </a:r>
        </a:p>
      </dgm:t>
    </dgm:pt>
    <dgm:pt modelId="{493942A5-F610-4576-90B1-D63AE408509B}" type="parTrans" cxnId="{18BCDA8A-F802-4141-96BC-EDD6D6BD932A}">
      <dgm:prSet/>
      <dgm:spPr/>
      <dgm:t>
        <a:bodyPr/>
        <a:lstStyle/>
        <a:p>
          <a:endParaRPr lang="fr-FR"/>
        </a:p>
      </dgm:t>
    </dgm:pt>
    <dgm:pt modelId="{0C4D3455-B776-444B-8457-F80E77E27245}" type="sibTrans" cxnId="{18BCDA8A-F802-4141-96BC-EDD6D6BD932A}">
      <dgm:prSet/>
      <dgm:spPr/>
      <dgm:t>
        <a:bodyPr/>
        <a:lstStyle/>
        <a:p>
          <a:endParaRPr lang="fr-FR"/>
        </a:p>
      </dgm:t>
    </dgm:pt>
    <dgm:pt modelId="{4021276F-1CF7-4BA0-BB30-C994F00350D0}">
      <dgm:prSet phldrT="[Texte]" phldr="1"/>
      <dgm:spPr/>
      <dgm:t>
        <a:bodyPr/>
        <a:lstStyle/>
        <a:p>
          <a:endParaRPr lang="fr-FR" dirty="0"/>
        </a:p>
      </dgm:t>
    </dgm:pt>
    <dgm:pt modelId="{90FF300A-B76A-48AD-9EAF-781CD0E690DC}" type="parTrans" cxnId="{3F8FC026-A8C8-458E-9A55-75CB8ACA2BC5}">
      <dgm:prSet/>
      <dgm:spPr/>
      <dgm:t>
        <a:bodyPr/>
        <a:lstStyle/>
        <a:p>
          <a:endParaRPr lang="fr-FR"/>
        </a:p>
      </dgm:t>
    </dgm:pt>
    <dgm:pt modelId="{F880DF48-A881-4358-A92B-F982107DA314}" type="sibTrans" cxnId="{3F8FC026-A8C8-458E-9A55-75CB8ACA2BC5}">
      <dgm:prSet/>
      <dgm:spPr/>
      <dgm:t>
        <a:bodyPr/>
        <a:lstStyle/>
        <a:p>
          <a:endParaRPr lang="fr-FR"/>
        </a:p>
      </dgm:t>
    </dgm:pt>
    <dgm:pt modelId="{CAC1BC31-CC91-44C8-A35D-21AE9FB37DF5}">
      <dgm:prSet phldrT="[Texte]" phldr="1"/>
      <dgm:spPr/>
      <dgm:t>
        <a:bodyPr/>
        <a:lstStyle/>
        <a:p>
          <a:endParaRPr lang="fr-FR" dirty="0"/>
        </a:p>
      </dgm:t>
    </dgm:pt>
    <dgm:pt modelId="{4EC9C920-9199-46D8-B347-9976E9392DD2}" type="parTrans" cxnId="{19AB9B8B-6A65-4DD5-A564-C7B7E48C28B5}">
      <dgm:prSet/>
      <dgm:spPr/>
      <dgm:t>
        <a:bodyPr/>
        <a:lstStyle/>
        <a:p>
          <a:endParaRPr lang="fr-FR"/>
        </a:p>
      </dgm:t>
    </dgm:pt>
    <dgm:pt modelId="{0B863A94-558A-43AE-9915-9B1BBDC1F732}" type="sibTrans" cxnId="{19AB9B8B-6A65-4DD5-A564-C7B7E48C28B5}">
      <dgm:prSet/>
      <dgm:spPr/>
      <dgm:t>
        <a:bodyPr/>
        <a:lstStyle/>
        <a:p>
          <a:endParaRPr lang="fr-FR"/>
        </a:p>
      </dgm:t>
    </dgm:pt>
    <dgm:pt modelId="{8099958B-E72C-42CE-85E5-4A2F0B8B50E0}">
      <dgm:prSet phldrT="[Texte]" phldr="1"/>
      <dgm:spPr/>
      <dgm:t>
        <a:bodyPr/>
        <a:lstStyle/>
        <a:p>
          <a:endParaRPr lang="fr-FR" dirty="0"/>
        </a:p>
      </dgm:t>
    </dgm:pt>
    <dgm:pt modelId="{C2E0391E-0552-4992-9D56-85E28756B645}" type="parTrans" cxnId="{1C146170-7E47-4393-9FD5-A7354F9B6268}">
      <dgm:prSet/>
      <dgm:spPr/>
      <dgm:t>
        <a:bodyPr/>
        <a:lstStyle/>
        <a:p>
          <a:endParaRPr lang="fr-FR"/>
        </a:p>
      </dgm:t>
    </dgm:pt>
    <dgm:pt modelId="{4A2B89F3-156C-4CE4-9310-550D13ED12C9}" type="sibTrans" cxnId="{1C146170-7E47-4393-9FD5-A7354F9B6268}">
      <dgm:prSet/>
      <dgm:spPr/>
      <dgm:t>
        <a:bodyPr/>
        <a:lstStyle/>
        <a:p>
          <a:endParaRPr lang="fr-FR"/>
        </a:p>
      </dgm:t>
    </dgm:pt>
    <dgm:pt modelId="{81F78095-5CFD-45F4-A618-AF439C5B7663}">
      <dgm:prSet phldrT="[Texte]"/>
      <dgm:spPr/>
      <dgm:t>
        <a:bodyPr/>
        <a:lstStyle/>
        <a:p>
          <a:r>
            <a:rPr lang="fr-FR" dirty="0"/>
            <a:t>Patient</a:t>
          </a:r>
        </a:p>
      </dgm:t>
    </dgm:pt>
    <dgm:pt modelId="{E01AD824-2350-4823-A7B4-6C1A8B98D856}" type="parTrans" cxnId="{9C74C1C2-7771-4A9F-A43A-46CD70A7B12B}">
      <dgm:prSet/>
      <dgm:spPr/>
      <dgm:t>
        <a:bodyPr/>
        <a:lstStyle/>
        <a:p>
          <a:endParaRPr lang="fr-FR"/>
        </a:p>
      </dgm:t>
    </dgm:pt>
    <dgm:pt modelId="{343639C2-E63F-46DE-BDE1-4D963A884F92}" type="sibTrans" cxnId="{9C74C1C2-7771-4A9F-A43A-46CD70A7B12B}">
      <dgm:prSet/>
      <dgm:spPr/>
      <dgm:t>
        <a:bodyPr/>
        <a:lstStyle/>
        <a:p>
          <a:endParaRPr lang="fr-FR"/>
        </a:p>
      </dgm:t>
    </dgm:pt>
    <dgm:pt modelId="{FFB5BF30-4300-48F3-B392-B89772604941}">
      <dgm:prSet phldrT="[Texte]"/>
      <dgm:spPr/>
      <dgm:t>
        <a:bodyPr/>
        <a:lstStyle/>
        <a:p>
          <a:r>
            <a:rPr lang="fr-FR" dirty="0"/>
            <a:t>Visite</a:t>
          </a:r>
        </a:p>
      </dgm:t>
    </dgm:pt>
    <dgm:pt modelId="{110476DD-0B88-46C0-899B-EA2D0D54D356}" type="parTrans" cxnId="{1D216A1A-F7B9-4E3E-AE9F-7CE38A4C0F2E}">
      <dgm:prSet/>
      <dgm:spPr/>
      <dgm:t>
        <a:bodyPr/>
        <a:lstStyle/>
        <a:p>
          <a:endParaRPr lang="fr-FR"/>
        </a:p>
      </dgm:t>
    </dgm:pt>
    <dgm:pt modelId="{3ACB8086-0122-4321-80A2-7499D7BA9D3A}" type="sibTrans" cxnId="{1D216A1A-F7B9-4E3E-AE9F-7CE38A4C0F2E}">
      <dgm:prSet/>
      <dgm:spPr/>
      <dgm:t>
        <a:bodyPr/>
        <a:lstStyle/>
        <a:p>
          <a:endParaRPr lang="fr-FR"/>
        </a:p>
      </dgm:t>
    </dgm:pt>
    <dgm:pt modelId="{6858A4E0-4E45-4691-B2F8-C7BF1D95BAA0}">
      <dgm:prSet phldrT="[Texte]"/>
      <dgm:spPr/>
      <dgm:t>
        <a:bodyPr/>
        <a:lstStyle/>
        <a:p>
          <a:r>
            <a:rPr lang="fr-FR" dirty="0"/>
            <a:t>Evènement Médical</a:t>
          </a:r>
        </a:p>
      </dgm:t>
    </dgm:pt>
    <dgm:pt modelId="{72CD049E-93B3-4C18-824D-35FF95BFF240}" type="parTrans" cxnId="{CCD52C67-FBD4-450A-93E6-7CE9B762FCBD}">
      <dgm:prSet/>
      <dgm:spPr/>
      <dgm:t>
        <a:bodyPr/>
        <a:lstStyle/>
        <a:p>
          <a:endParaRPr lang="fr-FR"/>
        </a:p>
      </dgm:t>
    </dgm:pt>
    <dgm:pt modelId="{83449360-E5B4-4E8D-A986-97105A50214D}" type="sibTrans" cxnId="{CCD52C67-FBD4-450A-93E6-7CE9B762FCBD}">
      <dgm:prSet/>
      <dgm:spPr/>
      <dgm:t>
        <a:bodyPr/>
        <a:lstStyle/>
        <a:p>
          <a:endParaRPr lang="fr-FR"/>
        </a:p>
      </dgm:t>
    </dgm:pt>
    <dgm:pt modelId="{A0308E6E-A241-4B73-B206-ECB1DE026E31}">
      <dgm:prSet phldrT="[Texte]"/>
      <dgm:spPr/>
      <dgm:t>
        <a:bodyPr/>
        <a:lstStyle/>
        <a:p>
          <a:r>
            <a:rPr lang="fr-FR" dirty="0"/>
            <a:t>60</a:t>
          </a:r>
        </a:p>
      </dgm:t>
    </dgm:pt>
    <dgm:pt modelId="{ED649C60-B445-4348-AC5C-5B52AC4A4314}" type="parTrans" cxnId="{EC460A1E-3D79-43CC-9335-6B93B8D1360F}">
      <dgm:prSet/>
      <dgm:spPr/>
      <dgm:t>
        <a:bodyPr/>
        <a:lstStyle/>
        <a:p>
          <a:endParaRPr lang="fr-FR"/>
        </a:p>
      </dgm:t>
    </dgm:pt>
    <dgm:pt modelId="{04F74A51-0754-4AA5-9826-D660B11E20AB}" type="sibTrans" cxnId="{EC460A1E-3D79-43CC-9335-6B93B8D1360F}">
      <dgm:prSet/>
      <dgm:spPr/>
      <dgm:t>
        <a:bodyPr/>
        <a:lstStyle/>
        <a:p>
          <a:endParaRPr lang="fr-FR"/>
        </a:p>
      </dgm:t>
    </dgm:pt>
    <dgm:pt modelId="{30E61106-3D39-422A-B271-71E3531BD920}">
      <dgm:prSet phldrT="[Texte]"/>
      <dgm:spPr/>
      <dgm:t>
        <a:bodyPr/>
        <a:lstStyle/>
        <a:p>
          <a:r>
            <a:rPr lang="fr-FR" dirty="0"/>
            <a:t>Variable Clinique</a:t>
          </a:r>
        </a:p>
      </dgm:t>
    </dgm:pt>
    <dgm:pt modelId="{3DBA345D-B0B4-48AA-8CCD-315B95B0A2D5}" type="parTrans" cxnId="{0C78E468-A0AC-4259-B896-788E8EA5C800}">
      <dgm:prSet/>
      <dgm:spPr/>
      <dgm:t>
        <a:bodyPr/>
        <a:lstStyle/>
        <a:p>
          <a:endParaRPr lang="fr-FR"/>
        </a:p>
      </dgm:t>
    </dgm:pt>
    <dgm:pt modelId="{BD71212A-4B75-44A9-8150-621024421DD1}" type="sibTrans" cxnId="{0C78E468-A0AC-4259-B896-788E8EA5C800}">
      <dgm:prSet/>
      <dgm:spPr/>
      <dgm:t>
        <a:bodyPr/>
        <a:lstStyle/>
        <a:p>
          <a:endParaRPr lang="fr-FR"/>
        </a:p>
      </dgm:t>
    </dgm:pt>
    <dgm:pt modelId="{2EAAE626-4120-4A07-B12A-BBC177DA8EE4}">
      <dgm:prSet phldrT="[Texte]"/>
      <dgm:spPr/>
      <dgm:t>
        <a:bodyPr/>
        <a:lstStyle/>
        <a:p>
          <a:endParaRPr lang="fr-FR" dirty="0"/>
        </a:p>
      </dgm:t>
    </dgm:pt>
    <dgm:pt modelId="{2F15B155-80A1-41FC-BA4C-29D0B25870BD}" type="parTrans" cxnId="{5591715A-4DC6-46CF-8980-4F7145CB0B3B}">
      <dgm:prSet/>
      <dgm:spPr/>
      <dgm:t>
        <a:bodyPr/>
        <a:lstStyle/>
        <a:p>
          <a:endParaRPr lang="fr-FR"/>
        </a:p>
      </dgm:t>
    </dgm:pt>
    <dgm:pt modelId="{A66FEF69-89C7-429E-A9E8-8BA20F5D2E74}" type="sibTrans" cxnId="{5591715A-4DC6-46CF-8980-4F7145CB0B3B}">
      <dgm:prSet/>
      <dgm:spPr/>
      <dgm:t>
        <a:bodyPr/>
        <a:lstStyle/>
        <a:p>
          <a:endParaRPr lang="fr-FR"/>
        </a:p>
      </dgm:t>
    </dgm:pt>
    <dgm:pt modelId="{D46ADA0F-A598-4E87-BB69-C8CBF40A5239}" type="pres">
      <dgm:prSet presAssocID="{D5D7914A-F624-499A-BDE1-F1A93A422A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CD6526-2613-4529-8BDB-98A3A180D9F9}" type="pres">
      <dgm:prSet presAssocID="{D5D7914A-F624-499A-BDE1-F1A93A422A5E}" presName="hierFlow" presStyleCnt="0"/>
      <dgm:spPr/>
    </dgm:pt>
    <dgm:pt modelId="{BF4BF626-2CE8-445B-805A-A23AF9311884}" type="pres">
      <dgm:prSet presAssocID="{D5D7914A-F624-499A-BDE1-F1A93A422A5E}" presName="firstBuf" presStyleCnt="0"/>
      <dgm:spPr/>
    </dgm:pt>
    <dgm:pt modelId="{C4EC2755-A7F5-4CA8-8D03-55D0773FF856}" type="pres">
      <dgm:prSet presAssocID="{D5D7914A-F624-499A-BDE1-F1A93A422A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78F60C4-08C6-4459-94EA-CDFF9527D10A}" type="pres">
      <dgm:prSet presAssocID="{7D37D40C-B9A2-4EBE-A9ED-7DB8663A4A09}" presName="Name14" presStyleCnt="0"/>
      <dgm:spPr/>
    </dgm:pt>
    <dgm:pt modelId="{A01CB6A3-694C-4F3B-A7FB-43ED06E847F6}" type="pres">
      <dgm:prSet presAssocID="{7D37D40C-B9A2-4EBE-A9ED-7DB8663A4A09}" presName="level1Shape" presStyleLbl="node0" presStyleIdx="0" presStyleCnt="1">
        <dgm:presLayoutVars>
          <dgm:chPref val="3"/>
        </dgm:presLayoutVars>
      </dgm:prSet>
      <dgm:spPr/>
    </dgm:pt>
    <dgm:pt modelId="{02C2CFAA-2D33-429B-834E-61E33EFB2B4A}" type="pres">
      <dgm:prSet presAssocID="{7D37D40C-B9A2-4EBE-A9ED-7DB8663A4A09}" presName="hierChild2" presStyleCnt="0"/>
      <dgm:spPr/>
    </dgm:pt>
    <dgm:pt modelId="{7228881D-B0F3-4DA3-9EB0-D1F13E587986}" type="pres">
      <dgm:prSet presAssocID="{4FF0784D-40FA-49BB-8E69-94A938E1A78A}" presName="Name19" presStyleLbl="parChTrans1D2" presStyleIdx="0" presStyleCnt="2"/>
      <dgm:spPr/>
    </dgm:pt>
    <dgm:pt modelId="{CA114C3A-A52B-4229-B1AB-B2B377F2B903}" type="pres">
      <dgm:prSet presAssocID="{4ED7EF44-03CF-4BB8-BFBE-5541DFAFCC69}" presName="Name21" presStyleCnt="0"/>
      <dgm:spPr/>
    </dgm:pt>
    <dgm:pt modelId="{38103A7B-758E-44B9-8E96-AFC5FA153F6D}" type="pres">
      <dgm:prSet presAssocID="{4ED7EF44-03CF-4BB8-BFBE-5541DFAFCC69}" presName="level2Shape" presStyleLbl="node2" presStyleIdx="0" presStyleCnt="2"/>
      <dgm:spPr/>
    </dgm:pt>
    <dgm:pt modelId="{94FA168D-E9B8-4E0A-9268-17EC12A164FE}" type="pres">
      <dgm:prSet presAssocID="{4ED7EF44-03CF-4BB8-BFBE-5541DFAFCC69}" presName="hierChild3" presStyleCnt="0"/>
      <dgm:spPr/>
    </dgm:pt>
    <dgm:pt modelId="{3049C7C2-6725-4553-B79A-78F283636251}" type="pres">
      <dgm:prSet presAssocID="{493942A5-F610-4576-90B1-D63AE408509B}" presName="Name19" presStyleLbl="parChTrans1D3" presStyleIdx="0" presStyleCnt="3"/>
      <dgm:spPr/>
    </dgm:pt>
    <dgm:pt modelId="{F45ABEDC-D9A4-48F3-AAE8-C413D153836F}" type="pres">
      <dgm:prSet presAssocID="{8656A888-E8D0-4CEC-8415-F6AE188FD660}" presName="Name21" presStyleCnt="0"/>
      <dgm:spPr/>
    </dgm:pt>
    <dgm:pt modelId="{DDF594FF-6491-4B88-8544-4CDE73A4FCEC}" type="pres">
      <dgm:prSet presAssocID="{8656A888-E8D0-4CEC-8415-F6AE188FD660}" presName="level2Shape" presStyleLbl="node3" presStyleIdx="0" presStyleCnt="3"/>
      <dgm:spPr/>
    </dgm:pt>
    <dgm:pt modelId="{E37E9075-13DD-4E4B-834A-5E9CBEFDB290}" type="pres">
      <dgm:prSet presAssocID="{8656A888-E8D0-4CEC-8415-F6AE188FD660}" presName="hierChild3" presStyleCnt="0"/>
      <dgm:spPr/>
    </dgm:pt>
    <dgm:pt modelId="{BC5E3664-5853-492B-960D-4B7EEDDD8487}" type="pres">
      <dgm:prSet presAssocID="{ED649C60-B445-4348-AC5C-5B52AC4A4314}" presName="Name19" presStyleLbl="parChTrans1D4" presStyleIdx="0" presStyleCnt="2"/>
      <dgm:spPr/>
    </dgm:pt>
    <dgm:pt modelId="{5627958E-EA1B-41A2-B05A-877A72DEA650}" type="pres">
      <dgm:prSet presAssocID="{A0308E6E-A241-4B73-B206-ECB1DE026E31}" presName="Name21" presStyleCnt="0"/>
      <dgm:spPr/>
    </dgm:pt>
    <dgm:pt modelId="{620ED31E-2F23-420B-BBC8-113D872D2246}" type="pres">
      <dgm:prSet presAssocID="{A0308E6E-A241-4B73-B206-ECB1DE026E31}" presName="level2Shape" presStyleLbl="node4" presStyleIdx="0" presStyleCnt="2"/>
      <dgm:spPr/>
    </dgm:pt>
    <dgm:pt modelId="{3E5EB51D-6AF8-48E8-A6CC-BDFF56E220B1}" type="pres">
      <dgm:prSet presAssocID="{A0308E6E-A241-4B73-B206-ECB1DE026E31}" presName="hierChild3" presStyleCnt="0"/>
      <dgm:spPr/>
    </dgm:pt>
    <dgm:pt modelId="{B5C7C217-88EA-4433-9497-0AC5A833A6A0}" type="pres">
      <dgm:prSet presAssocID="{2F15B155-80A1-41FC-BA4C-29D0B25870BD}" presName="Name19" presStyleLbl="parChTrans1D4" presStyleIdx="1" presStyleCnt="2"/>
      <dgm:spPr/>
    </dgm:pt>
    <dgm:pt modelId="{223EA2EA-45D3-4426-8D1E-25F686BDE878}" type="pres">
      <dgm:prSet presAssocID="{2EAAE626-4120-4A07-B12A-BBC177DA8EE4}" presName="Name21" presStyleCnt="0"/>
      <dgm:spPr/>
    </dgm:pt>
    <dgm:pt modelId="{A616EB28-C027-4B5D-9472-F4540800BC8B}" type="pres">
      <dgm:prSet presAssocID="{2EAAE626-4120-4A07-B12A-BBC177DA8EE4}" presName="level2Shape" presStyleLbl="node4" presStyleIdx="1" presStyleCnt="2"/>
      <dgm:spPr/>
    </dgm:pt>
    <dgm:pt modelId="{1E5C76D5-8D81-408B-B419-4B6F6FFD54C8}" type="pres">
      <dgm:prSet presAssocID="{2EAAE626-4120-4A07-B12A-BBC177DA8EE4}" presName="hierChild3" presStyleCnt="0"/>
      <dgm:spPr/>
    </dgm:pt>
    <dgm:pt modelId="{C2FAA33B-01E0-41DF-9CF1-4CA8DFE3938B}" type="pres">
      <dgm:prSet presAssocID="{90FF300A-B76A-48AD-9EAF-781CD0E690DC}" presName="Name19" presStyleLbl="parChTrans1D3" presStyleIdx="1" presStyleCnt="3"/>
      <dgm:spPr/>
    </dgm:pt>
    <dgm:pt modelId="{6BAB7FF4-AD94-47A1-9C88-184458073B6A}" type="pres">
      <dgm:prSet presAssocID="{4021276F-1CF7-4BA0-BB30-C994F00350D0}" presName="Name21" presStyleCnt="0"/>
      <dgm:spPr/>
    </dgm:pt>
    <dgm:pt modelId="{0DBE72AF-E551-496F-B007-7ED65F1B1C59}" type="pres">
      <dgm:prSet presAssocID="{4021276F-1CF7-4BA0-BB30-C994F00350D0}" presName="level2Shape" presStyleLbl="node3" presStyleIdx="1" presStyleCnt="3"/>
      <dgm:spPr/>
    </dgm:pt>
    <dgm:pt modelId="{B01C812F-A133-4821-87F9-B1D60E576EC5}" type="pres">
      <dgm:prSet presAssocID="{4021276F-1CF7-4BA0-BB30-C994F00350D0}" presName="hierChild3" presStyleCnt="0"/>
      <dgm:spPr/>
    </dgm:pt>
    <dgm:pt modelId="{9B884AC9-B31A-427E-8F18-67911FE6A2D9}" type="pres">
      <dgm:prSet presAssocID="{4EC9C920-9199-46D8-B347-9976E9392DD2}" presName="Name19" presStyleLbl="parChTrans1D2" presStyleIdx="1" presStyleCnt="2"/>
      <dgm:spPr/>
    </dgm:pt>
    <dgm:pt modelId="{C3D43639-6804-4511-A355-772862CC4B62}" type="pres">
      <dgm:prSet presAssocID="{CAC1BC31-CC91-44C8-A35D-21AE9FB37DF5}" presName="Name21" presStyleCnt="0"/>
      <dgm:spPr/>
    </dgm:pt>
    <dgm:pt modelId="{161F9299-10F1-4511-84E7-2EB18336E019}" type="pres">
      <dgm:prSet presAssocID="{CAC1BC31-CC91-44C8-A35D-21AE9FB37DF5}" presName="level2Shape" presStyleLbl="node2" presStyleIdx="1" presStyleCnt="2"/>
      <dgm:spPr/>
    </dgm:pt>
    <dgm:pt modelId="{4DB47E61-5631-4A43-937C-A8277856FC68}" type="pres">
      <dgm:prSet presAssocID="{CAC1BC31-CC91-44C8-A35D-21AE9FB37DF5}" presName="hierChild3" presStyleCnt="0"/>
      <dgm:spPr/>
    </dgm:pt>
    <dgm:pt modelId="{4D0D7BC1-8624-4E3D-98D7-D27CB76BA844}" type="pres">
      <dgm:prSet presAssocID="{C2E0391E-0552-4992-9D56-85E28756B645}" presName="Name19" presStyleLbl="parChTrans1D3" presStyleIdx="2" presStyleCnt="3"/>
      <dgm:spPr/>
    </dgm:pt>
    <dgm:pt modelId="{C140D8EA-1C33-4528-8D87-150559916125}" type="pres">
      <dgm:prSet presAssocID="{8099958B-E72C-42CE-85E5-4A2F0B8B50E0}" presName="Name21" presStyleCnt="0"/>
      <dgm:spPr/>
    </dgm:pt>
    <dgm:pt modelId="{B9158D02-F675-49C9-A3A9-E71C0AE05687}" type="pres">
      <dgm:prSet presAssocID="{8099958B-E72C-42CE-85E5-4A2F0B8B50E0}" presName="level2Shape" presStyleLbl="node3" presStyleIdx="2" presStyleCnt="3"/>
      <dgm:spPr/>
    </dgm:pt>
    <dgm:pt modelId="{3321658A-3D3A-4EBB-9B64-E7B691A6B203}" type="pres">
      <dgm:prSet presAssocID="{8099958B-E72C-42CE-85E5-4A2F0B8B50E0}" presName="hierChild3" presStyleCnt="0"/>
      <dgm:spPr/>
    </dgm:pt>
    <dgm:pt modelId="{F2438A4B-820B-4BAF-B086-9C4CA28CB958}" type="pres">
      <dgm:prSet presAssocID="{D5D7914A-F624-499A-BDE1-F1A93A422A5E}" presName="bgShapesFlow" presStyleCnt="0"/>
      <dgm:spPr/>
    </dgm:pt>
    <dgm:pt modelId="{678EF401-701A-44F4-AA0E-9E2A62536C59}" type="pres">
      <dgm:prSet presAssocID="{81F78095-5CFD-45F4-A618-AF439C5B7663}" presName="rectComp" presStyleCnt="0"/>
      <dgm:spPr/>
    </dgm:pt>
    <dgm:pt modelId="{577C1CB6-771A-4ACF-AE00-4B0AE0CFA16B}" type="pres">
      <dgm:prSet presAssocID="{81F78095-5CFD-45F4-A618-AF439C5B7663}" presName="bgRect" presStyleLbl="bgShp" presStyleIdx="0" presStyleCnt="4"/>
      <dgm:spPr/>
    </dgm:pt>
    <dgm:pt modelId="{D00E2083-A720-4A86-8A04-6514CBF97840}" type="pres">
      <dgm:prSet presAssocID="{81F78095-5CFD-45F4-A618-AF439C5B7663}" presName="bgRectTx" presStyleLbl="bgShp" presStyleIdx="0" presStyleCnt="4">
        <dgm:presLayoutVars>
          <dgm:bulletEnabled val="1"/>
        </dgm:presLayoutVars>
      </dgm:prSet>
      <dgm:spPr/>
    </dgm:pt>
    <dgm:pt modelId="{3D70FA13-4476-4815-805D-B85C9FF69A34}" type="pres">
      <dgm:prSet presAssocID="{81F78095-5CFD-45F4-A618-AF439C5B7663}" presName="spComp" presStyleCnt="0"/>
      <dgm:spPr/>
    </dgm:pt>
    <dgm:pt modelId="{3FD7EB5F-6D81-46EC-BB80-2AF4038E5451}" type="pres">
      <dgm:prSet presAssocID="{81F78095-5CFD-45F4-A618-AF439C5B7663}" presName="vSp" presStyleCnt="0"/>
      <dgm:spPr/>
    </dgm:pt>
    <dgm:pt modelId="{C7727299-0DD4-4527-ADE2-4B6470DD3080}" type="pres">
      <dgm:prSet presAssocID="{FFB5BF30-4300-48F3-B392-B89772604941}" presName="rectComp" presStyleCnt="0"/>
      <dgm:spPr/>
    </dgm:pt>
    <dgm:pt modelId="{3C224A61-A59B-4730-9513-58C599C1C143}" type="pres">
      <dgm:prSet presAssocID="{FFB5BF30-4300-48F3-B392-B89772604941}" presName="bgRect" presStyleLbl="bgShp" presStyleIdx="1" presStyleCnt="4"/>
      <dgm:spPr/>
    </dgm:pt>
    <dgm:pt modelId="{0FD28497-ED50-490D-AF41-D2DDCCA74CDC}" type="pres">
      <dgm:prSet presAssocID="{FFB5BF30-4300-48F3-B392-B89772604941}" presName="bgRectTx" presStyleLbl="bgShp" presStyleIdx="1" presStyleCnt="4">
        <dgm:presLayoutVars>
          <dgm:bulletEnabled val="1"/>
        </dgm:presLayoutVars>
      </dgm:prSet>
      <dgm:spPr/>
    </dgm:pt>
    <dgm:pt modelId="{9CA6F2BF-48AD-473B-8D49-734227ADADB8}" type="pres">
      <dgm:prSet presAssocID="{FFB5BF30-4300-48F3-B392-B89772604941}" presName="spComp" presStyleCnt="0"/>
      <dgm:spPr/>
    </dgm:pt>
    <dgm:pt modelId="{3BACE62A-B166-4EFE-93B7-CF8436BA1F6D}" type="pres">
      <dgm:prSet presAssocID="{FFB5BF30-4300-48F3-B392-B89772604941}" presName="vSp" presStyleCnt="0"/>
      <dgm:spPr/>
    </dgm:pt>
    <dgm:pt modelId="{26245240-A616-4E8C-B289-A2C0DC339772}" type="pres">
      <dgm:prSet presAssocID="{6858A4E0-4E45-4691-B2F8-C7BF1D95BAA0}" presName="rectComp" presStyleCnt="0"/>
      <dgm:spPr/>
    </dgm:pt>
    <dgm:pt modelId="{BDB9B16C-E607-472C-BC47-4DE5F8FA1051}" type="pres">
      <dgm:prSet presAssocID="{6858A4E0-4E45-4691-B2F8-C7BF1D95BAA0}" presName="bgRect" presStyleLbl="bgShp" presStyleIdx="2" presStyleCnt="4"/>
      <dgm:spPr/>
    </dgm:pt>
    <dgm:pt modelId="{C54E087F-B11A-48D8-91DE-0D60AA333ADD}" type="pres">
      <dgm:prSet presAssocID="{6858A4E0-4E45-4691-B2F8-C7BF1D95BAA0}" presName="bgRectTx" presStyleLbl="bgShp" presStyleIdx="2" presStyleCnt="4">
        <dgm:presLayoutVars>
          <dgm:bulletEnabled val="1"/>
        </dgm:presLayoutVars>
      </dgm:prSet>
      <dgm:spPr/>
    </dgm:pt>
    <dgm:pt modelId="{4A05EA12-DA2B-467E-8EB9-5B3119F40334}" type="pres">
      <dgm:prSet presAssocID="{6858A4E0-4E45-4691-B2F8-C7BF1D95BAA0}" presName="spComp" presStyleCnt="0"/>
      <dgm:spPr/>
    </dgm:pt>
    <dgm:pt modelId="{7CD64160-C222-4F57-BBF9-45DCFDC5B75D}" type="pres">
      <dgm:prSet presAssocID="{6858A4E0-4E45-4691-B2F8-C7BF1D95BAA0}" presName="vSp" presStyleCnt="0"/>
      <dgm:spPr/>
    </dgm:pt>
    <dgm:pt modelId="{4F9F772B-4708-497B-9BA6-931D1D4E3861}" type="pres">
      <dgm:prSet presAssocID="{30E61106-3D39-422A-B271-71E3531BD920}" presName="rectComp" presStyleCnt="0"/>
      <dgm:spPr/>
    </dgm:pt>
    <dgm:pt modelId="{9CFCDE04-1121-49EB-9F11-5093FA599D64}" type="pres">
      <dgm:prSet presAssocID="{30E61106-3D39-422A-B271-71E3531BD920}" presName="bgRect" presStyleLbl="bgShp" presStyleIdx="3" presStyleCnt="4"/>
      <dgm:spPr/>
    </dgm:pt>
    <dgm:pt modelId="{B274AC9E-040F-42EC-9B02-90F7DF47D2A0}" type="pres">
      <dgm:prSet presAssocID="{30E61106-3D39-422A-B271-71E3531BD920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046E7304-6987-4D83-A252-C7F92A37FB26}" type="presOf" srcId="{2F15B155-80A1-41FC-BA4C-29D0B25870BD}" destId="{B5C7C217-88EA-4433-9497-0AC5A833A6A0}" srcOrd="0" destOrd="0" presId="urn:microsoft.com/office/officeart/2005/8/layout/hierarchy6"/>
    <dgm:cxn modelId="{F69ED805-EFAD-4481-A98D-66C226E13112}" type="presOf" srcId="{493942A5-F610-4576-90B1-D63AE408509B}" destId="{3049C7C2-6725-4553-B79A-78F283636251}" srcOrd="0" destOrd="0" presId="urn:microsoft.com/office/officeart/2005/8/layout/hierarchy6"/>
    <dgm:cxn modelId="{B676450A-ED36-4ECC-8591-4EE42B4312BA}" type="presOf" srcId="{4FF0784D-40FA-49BB-8E69-94A938E1A78A}" destId="{7228881D-B0F3-4DA3-9EB0-D1F13E587986}" srcOrd="0" destOrd="0" presId="urn:microsoft.com/office/officeart/2005/8/layout/hierarchy6"/>
    <dgm:cxn modelId="{20582F0E-0C06-4F4E-B05B-AE6A4A09FDC7}" type="presOf" srcId="{81F78095-5CFD-45F4-A618-AF439C5B7663}" destId="{D00E2083-A720-4A86-8A04-6514CBF97840}" srcOrd="1" destOrd="0" presId="urn:microsoft.com/office/officeart/2005/8/layout/hierarchy6"/>
    <dgm:cxn modelId="{ECCE2116-E3DA-4BBC-BA8C-F6C4C850AA5F}" type="presOf" srcId="{C2E0391E-0552-4992-9D56-85E28756B645}" destId="{4D0D7BC1-8624-4E3D-98D7-D27CB76BA844}" srcOrd="0" destOrd="0" presId="urn:microsoft.com/office/officeart/2005/8/layout/hierarchy6"/>
    <dgm:cxn modelId="{92D77D19-3B6C-4799-B899-A43A41D19157}" srcId="{7D37D40C-B9A2-4EBE-A9ED-7DB8663A4A09}" destId="{4ED7EF44-03CF-4BB8-BFBE-5541DFAFCC69}" srcOrd="0" destOrd="0" parTransId="{4FF0784D-40FA-49BB-8E69-94A938E1A78A}" sibTransId="{F48DC1CE-F7BB-4569-954C-3A89281744A0}"/>
    <dgm:cxn modelId="{1D216A1A-F7B9-4E3E-AE9F-7CE38A4C0F2E}" srcId="{D5D7914A-F624-499A-BDE1-F1A93A422A5E}" destId="{FFB5BF30-4300-48F3-B392-B89772604941}" srcOrd="2" destOrd="0" parTransId="{110476DD-0B88-46C0-899B-EA2D0D54D356}" sibTransId="{3ACB8086-0122-4321-80A2-7499D7BA9D3A}"/>
    <dgm:cxn modelId="{2BDD7A1C-03CE-4AFB-A5F3-893695CD3BEA}" type="presOf" srcId="{30E61106-3D39-422A-B271-71E3531BD920}" destId="{9CFCDE04-1121-49EB-9F11-5093FA599D64}" srcOrd="0" destOrd="0" presId="urn:microsoft.com/office/officeart/2005/8/layout/hierarchy6"/>
    <dgm:cxn modelId="{EC460A1E-3D79-43CC-9335-6B93B8D1360F}" srcId="{8656A888-E8D0-4CEC-8415-F6AE188FD660}" destId="{A0308E6E-A241-4B73-B206-ECB1DE026E31}" srcOrd="0" destOrd="0" parTransId="{ED649C60-B445-4348-AC5C-5B52AC4A4314}" sibTransId="{04F74A51-0754-4AA5-9826-D660B11E20AB}"/>
    <dgm:cxn modelId="{1BCB071F-CD24-4A43-ADEB-74C0AA3095B4}" type="presOf" srcId="{FFB5BF30-4300-48F3-B392-B89772604941}" destId="{0FD28497-ED50-490D-AF41-D2DDCCA74CDC}" srcOrd="1" destOrd="0" presId="urn:microsoft.com/office/officeart/2005/8/layout/hierarchy6"/>
    <dgm:cxn modelId="{3F8FC026-A8C8-458E-9A55-75CB8ACA2BC5}" srcId="{4ED7EF44-03CF-4BB8-BFBE-5541DFAFCC69}" destId="{4021276F-1CF7-4BA0-BB30-C994F00350D0}" srcOrd="1" destOrd="0" parTransId="{90FF300A-B76A-48AD-9EAF-781CD0E690DC}" sibTransId="{F880DF48-A881-4358-A92B-F982107DA314}"/>
    <dgm:cxn modelId="{231AEB27-1751-4DD0-AEAB-9CF3BAFB9FE3}" type="presOf" srcId="{D5D7914A-F624-499A-BDE1-F1A93A422A5E}" destId="{D46ADA0F-A598-4E87-BB69-C8CBF40A5239}" srcOrd="0" destOrd="0" presId="urn:microsoft.com/office/officeart/2005/8/layout/hierarchy6"/>
    <dgm:cxn modelId="{8D63F72C-EB8A-469B-8B48-BF5B8BFC0187}" type="presOf" srcId="{CAC1BC31-CC91-44C8-A35D-21AE9FB37DF5}" destId="{161F9299-10F1-4511-84E7-2EB18336E019}" srcOrd="0" destOrd="0" presId="urn:microsoft.com/office/officeart/2005/8/layout/hierarchy6"/>
    <dgm:cxn modelId="{7EF35431-320D-45A4-A394-8742DA4964DD}" type="presOf" srcId="{4021276F-1CF7-4BA0-BB30-C994F00350D0}" destId="{0DBE72AF-E551-496F-B007-7ED65F1B1C59}" srcOrd="0" destOrd="0" presId="urn:microsoft.com/office/officeart/2005/8/layout/hierarchy6"/>
    <dgm:cxn modelId="{CCD52C67-FBD4-450A-93E6-7CE9B762FCBD}" srcId="{D5D7914A-F624-499A-BDE1-F1A93A422A5E}" destId="{6858A4E0-4E45-4691-B2F8-C7BF1D95BAA0}" srcOrd="3" destOrd="0" parTransId="{72CD049E-93B3-4C18-824D-35FF95BFF240}" sibTransId="{83449360-E5B4-4E8D-A986-97105A50214D}"/>
    <dgm:cxn modelId="{69D21A68-AC26-4B04-BDD6-EABE34BD5AEA}" type="presOf" srcId="{8656A888-E8D0-4CEC-8415-F6AE188FD660}" destId="{DDF594FF-6491-4B88-8544-4CDE73A4FCEC}" srcOrd="0" destOrd="0" presId="urn:microsoft.com/office/officeart/2005/8/layout/hierarchy6"/>
    <dgm:cxn modelId="{0C78E468-A0AC-4259-B896-788E8EA5C800}" srcId="{D5D7914A-F624-499A-BDE1-F1A93A422A5E}" destId="{30E61106-3D39-422A-B271-71E3531BD920}" srcOrd="4" destOrd="0" parTransId="{3DBA345D-B0B4-48AA-8CCD-315B95B0A2D5}" sibTransId="{BD71212A-4B75-44A9-8150-621024421DD1}"/>
    <dgm:cxn modelId="{BFF6F64E-8B75-4050-B9D3-53AE5173E425}" type="presOf" srcId="{4ED7EF44-03CF-4BB8-BFBE-5541DFAFCC69}" destId="{38103A7B-758E-44B9-8E96-AFC5FA153F6D}" srcOrd="0" destOrd="0" presId="urn:microsoft.com/office/officeart/2005/8/layout/hierarchy6"/>
    <dgm:cxn modelId="{1C146170-7E47-4393-9FD5-A7354F9B6268}" srcId="{CAC1BC31-CC91-44C8-A35D-21AE9FB37DF5}" destId="{8099958B-E72C-42CE-85E5-4A2F0B8B50E0}" srcOrd="0" destOrd="0" parTransId="{C2E0391E-0552-4992-9D56-85E28756B645}" sibTransId="{4A2B89F3-156C-4CE4-9310-550D13ED12C9}"/>
    <dgm:cxn modelId="{5591715A-4DC6-46CF-8980-4F7145CB0B3B}" srcId="{8656A888-E8D0-4CEC-8415-F6AE188FD660}" destId="{2EAAE626-4120-4A07-B12A-BBC177DA8EE4}" srcOrd="1" destOrd="0" parTransId="{2F15B155-80A1-41FC-BA4C-29D0B25870BD}" sibTransId="{A66FEF69-89C7-429E-A9E8-8BA20F5D2E74}"/>
    <dgm:cxn modelId="{BB169982-2C8A-43E4-93AB-BC39642B2C07}" type="presOf" srcId="{4EC9C920-9199-46D8-B347-9976E9392DD2}" destId="{9B884AC9-B31A-427E-8F18-67911FE6A2D9}" srcOrd="0" destOrd="0" presId="urn:microsoft.com/office/officeart/2005/8/layout/hierarchy6"/>
    <dgm:cxn modelId="{C7995F8A-2670-45A1-ACD3-F06FAAE40ABA}" type="presOf" srcId="{30E61106-3D39-422A-B271-71E3531BD920}" destId="{B274AC9E-040F-42EC-9B02-90F7DF47D2A0}" srcOrd="1" destOrd="0" presId="urn:microsoft.com/office/officeart/2005/8/layout/hierarchy6"/>
    <dgm:cxn modelId="{18BCDA8A-F802-4141-96BC-EDD6D6BD932A}" srcId="{4ED7EF44-03CF-4BB8-BFBE-5541DFAFCC69}" destId="{8656A888-E8D0-4CEC-8415-F6AE188FD660}" srcOrd="0" destOrd="0" parTransId="{493942A5-F610-4576-90B1-D63AE408509B}" sibTransId="{0C4D3455-B776-444B-8457-F80E77E27245}"/>
    <dgm:cxn modelId="{19AB9B8B-6A65-4DD5-A564-C7B7E48C28B5}" srcId="{7D37D40C-B9A2-4EBE-A9ED-7DB8663A4A09}" destId="{CAC1BC31-CC91-44C8-A35D-21AE9FB37DF5}" srcOrd="1" destOrd="0" parTransId="{4EC9C920-9199-46D8-B347-9976E9392DD2}" sibTransId="{0B863A94-558A-43AE-9915-9B1BBDC1F732}"/>
    <dgm:cxn modelId="{A6779492-7C71-4391-B526-923A1F27903F}" type="presOf" srcId="{90FF300A-B76A-48AD-9EAF-781CD0E690DC}" destId="{C2FAA33B-01E0-41DF-9CF1-4CA8DFE3938B}" srcOrd="0" destOrd="0" presId="urn:microsoft.com/office/officeart/2005/8/layout/hierarchy6"/>
    <dgm:cxn modelId="{92EE5D98-5CEE-4A30-B914-06072A517AEA}" type="presOf" srcId="{7D37D40C-B9A2-4EBE-A9ED-7DB8663A4A09}" destId="{A01CB6A3-694C-4F3B-A7FB-43ED06E847F6}" srcOrd="0" destOrd="0" presId="urn:microsoft.com/office/officeart/2005/8/layout/hierarchy6"/>
    <dgm:cxn modelId="{9C74C1C2-7771-4A9F-A43A-46CD70A7B12B}" srcId="{D5D7914A-F624-499A-BDE1-F1A93A422A5E}" destId="{81F78095-5CFD-45F4-A618-AF439C5B7663}" srcOrd="1" destOrd="0" parTransId="{E01AD824-2350-4823-A7B4-6C1A8B98D856}" sibTransId="{343639C2-E63F-46DE-BDE1-4D963A884F92}"/>
    <dgm:cxn modelId="{6AC4CFC5-153A-4D5E-9504-A67EFCAB858B}" srcId="{D5D7914A-F624-499A-BDE1-F1A93A422A5E}" destId="{7D37D40C-B9A2-4EBE-A9ED-7DB8663A4A09}" srcOrd="0" destOrd="0" parTransId="{2E316404-F170-4D01-B643-74C1A0C3CF9F}" sibTransId="{56C2A234-25F0-4162-A583-F6AB22B835C9}"/>
    <dgm:cxn modelId="{33E647D4-7FC8-4714-BE58-ADAB0F385836}" type="presOf" srcId="{2EAAE626-4120-4A07-B12A-BBC177DA8EE4}" destId="{A616EB28-C027-4B5D-9472-F4540800BC8B}" srcOrd="0" destOrd="0" presId="urn:microsoft.com/office/officeart/2005/8/layout/hierarchy6"/>
    <dgm:cxn modelId="{A3C358DB-ED2B-4A59-906F-2417381BDD99}" type="presOf" srcId="{81F78095-5CFD-45F4-A618-AF439C5B7663}" destId="{577C1CB6-771A-4ACF-AE00-4B0AE0CFA16B}" srcOrd="0" destOrd="0" presId="urn:microsoft.com/office/officeart/2005/8/layout/hierarchy6"/>
    <dgm:cxn modelId="{51E3CFDC-D1B1-4EBE-9904-DD1AD289179A}" type="presOf" srcId="{A0308E6E-A241-4B73-B206-ECB1DE026E31}" destId="{620ED31E-2F23-420B-BBC8-113D872D2246}" srcOrd="0" destOrd="0" presId="urn:microsoft.com/office/officeart/2005/8/layout/hierarchy6"/>
    <dgm:cxn modelId="{B9EC5FE3-0D58-4B8D-A530-36039F55AE84}" type="presOf" srcId="{6858A4E0-4E45-4691-B2F8-C7BF1D95BAA0}" destId="{C54E087F-B11A-48D8-91DE-0D60AA333ADD}" srcOrd="1" destOrd="0" presId="urn:microsoft.com/office/officeart/2005/8/layout/hierarchy6"/>
    <dgm:cxn modelId="{8765D6E8-D5D4-4432-9145-D9F15156BDC7}" type="presOf" srcId="{ED649C60-B445-4348-AC5C-5B52AC4A4314}" destId="{BC5E3664-5853-492B-960D-4B7EEDDD8487}" srcOrd="0" destOrd="0" presId="urn:microsoft.com/office/officeart/2005/8/layout/hierarchy6"/>
    <dgm:cxn modelId="{D65862EB-771F-465D-BA91-2570C9596A80}" type="presOf" srcId="{FFB5BF30-4300-48F3-B392-B89772604941}" destId="{3C224A61-A59B-4730-9513-58C599C1C143}" srcOrd="0" destOrd="0" presId="urn:microsoft.com/office/officeart/2005/8/layout/hierarchy6"/>
    <dgm:cxn modelId="{EF678FF0-C0F3-4101-BC03-2D97502CB21F}" type="presOf" srcId="{6858A4E0-4E45-4691-B2F8-C7BF1D95BAA0}" destId="{BDB9B16C-E607-472C-BC47-4DE5F8FA1051}" srcOrd="0" destOrd="0" presId="urn:microsoft.com/office/officeart/2005/8/layout/hierarchy6"/>
    <dgm:cxn modelId="{FCDDB2F6-A04A-420C-B7DF-E5821E981EF7}" type="presOf" srcId="{8099958B-E72C-42CE-85E5-4A2F0B8B50E0}" destId="{B9158D02-F675-49C9-A3A9-E71C0AE05687}" srcOrd="0" destOrd="0" presId="urn:microsoft.com/office/officeart/2005/8/layout/hierarchy6"/>
    <dgm:cxn modelId="{94BCEA9B-5941-4F73-B000-23E41198ABBB}" type="presParOf" srcId="{D46ADA0F-A598-4E87-BB69-C8CBF40A5239}" destId="{7ACD6526-2613-4529-8BDB-98A3A180D9F9}" srcOrd="0" destOrd="0" presId="urn:microsoft.com/office/officeart/2005/8/layout/hierarchy6"/>
    <dgm:cxn modelId="{8CB0E8D6-2DB9-473C-99FF-4BE7C3235D31}" type="presParOf" srcId="{7ACD6526-2613-4529-8BDB-98A3A180D9F9}" destId="{BF4BF626-2CE8-445B-805A-A23AF9311884}" srcOrd="0" destOrd="0" presId="urn:microsoft.com/office/officeart/2005/8/layout/hierarchy6"/>
    <dgm:cxn modelId="{D03EEDDB-DCC9-43AA-AB2B-2FBD0922C784}" type="presParOf" srcId="{7ACD6526-2613-4529-8BDB-98A3A180D9F9}" destId="{C4EC2755-A7F5-4CA8-8D03-55D0773FF856}" srcOrd="1" destOrd="0" presId="urn:microsoft.com/office/officeart/2005/8/layout/hierarchy6"/>
    <dgm:cxn modelId="{9F0E9CF5-882C-403E-B361-4139B35BD5F2}" type="presParOf" srcId="{C4EC2755-A7F5-4CA8-8D03-55D0773FF856}" destId="{C78F60C4-08C6-4459-94EA-CDFF9527D10A}" srcOrd="0" destOrd="0" presId="urn:microsoft.com/office/officeart/2005/8/layout/hierarchy6"/>
    <dgm:cxn modelId="{25CCB56D-7703-4C75-95B4-F47670E6404F}" type="presParOf" srcId="{C78F60C4-08C6-4459-94EA-CDFF9527D10A}" destId="{A01CB6A3-694C-4F3B-A7FB-43ED06E847F6}" srcOrd="0" destOrd="0" presId="urn:microsoft.com/office/officeart/2005/8/layout/hierarchy6"/>
    <dgm:cxn modelId="{5BED44D9-CE33-4CE1-BC5B-A63E026D98BE}" type="presParOf" srcId="{C78F60C4-08C6-4459-94EA-CDFF9527D10A}" destId="{02C2CFAA-2D33-429B-834E-61E33EFB2B4A}" srcOrd="1" destOrd="0" presId="urn:microsoft.com/office/officeart/2005/8/layout/hierarchy6"/>
    <dgm:cxn modelId="{3CE7A967-880E-4B13-9ABC-F8A810649D1B}" type="presParOf" srcId="{02C2CFAA-2D33-429B-834E-61E33EFB2B4A}" destId="{7228881D-B0F3-4DA3-9EB0-D1F13E587986}" srcOrd="0" destOrd="0" presId="urn:microsoft.com/office/officeart/2005/8/layout/hierarchy6"/>
    <dgm:cxn modelId="{C3B1ACA2-1746-46F7-BDAE-8A13C5A5C44E}" type="presParOf" srcId="{02C2CFAA-2D33-429B-834E-61E33EFB2B4A}" destId="{CA114C3A-A52B-4229-B1AB-B2B377F2B903}" srcOrd="1" destOrd="0" presId="urn:microsoft.com/office/officeart/2005/8/layout/hierarchy6"/>
    <dgm:cxn modelId="{62CD1DBC-622B-4775-BF98-1D45E31A19A6}" type="presParOf" srcId="{CA114C3A-A52B-4229-B1AB-B2B377F2B903}" destId="{38103A7B-758E-44B9-8E96-AFC5FA153F6D}" srcOrd="0" destOrd="0" presId="urn:microsoft.com/office/officeart/2005/8/layout/hierarchy6"/>
    <dgm:cxn modelId="{A102AF34-4CF2-4F47-B11E-DA9ED62F17F2}" type="presParOf" srcId="{CA114C3A-A52B-4229-B1AB-B2B377F2B903}" destId="{94FA168D-E9B8-4E0A-9268-17EC12A164FE}" srcOrd="1" destOrd="0" presId="urn:microsoft.com/office/officeart/2005/8/layout/hierarchy6"/>
    <dgm:cxn modelId="{FF3724DE-2E7F-4F4E-AB02-A4149816F768}" type="presParOf" srcId="{94FA168D-E9B8-4E0A-9268-17EC12A164FE}" destId="{3049C7C2-6725-4553-B79A-78F283636251}" srcOrd="0" destOrd="0" presId="urn:microsoft.com/office/officeart/2005/8/layout/hierarchy6"/>
    <dgm:cxn modelId="{B3C23C06-6B83-4235-B009-E969214ED637}" type="presParOf" srcId="{94FA168D-E9B8-4E0A-9268-17EC12A164FE}" destId="{F45ABEDC-D9A4-48F3-AAE8-C413D153836F}" srcOrd="1" destOrd="0" presId="urn:microsoft.com/office/officeart/2005/8/layout/hierarchy6"/>
    <dgm:cxn modelId="{E975D7CD-E961-492B-8DFF-3272A866C970}" type="presParOf" srcId="{F45ABEDC-D9A4-48F3-AAE8-C413D153836F}" destId="{DDF594FF-6491-4B88-8544-4CDE73A4FCEC}" srcOrd="0" destOrd="0" presId="urn:microsoft.com/office/officeart/2005/8/layout/hierarchy6"/>
    <dgm:cxn modelId="{25A47952-B7B3-4D06-A7F4-CD518ACD8910}" type="presParOf" srcId="{F45ABEDC-D9A4-48F3-AAE8-C413D153836F}" destId="{E37E9075-13DD-4E4B-834A-5E9CBEFDB290}" srcOrd="1" destOrd="0" presId="urn:microsoft.com/office/officeart/2005/8/layout/hierarchy6"/>
    <dgm:cxn modelId="{E49AB473-7E44-4263-BF5C-AD1C0A533967}" type="presParOf" srcId="{E37E9075-13DD-4E4B-834A-5E9CBEFDB290}" destId="{BC5E3664-5853-492B-960D-4B7EEDDD8487}" srcOrd="0" destOrd="0" presId="urn:microsoft.com/office/officeart/2005/8/layout/hierarchy6"/>
    <dgm:cxn modelId="{7C4592E2-211E-4632-8B4F-27AE76E1C90C}" type="presParOf" srcId="{E37E9075-13DD-4E4B-834A-5E9CBEFDB290}" destId="{5627958E-EA1B-41A2-B05A-877A72DEA650}" srcOrd="1" destOrd="0" presId="urn:microsoft.com/office/officeart/2005/8/layout/hierarchy6"/>
    <dgm:cxn modelId="{F46D2E72-4B1F-42C0-BE5F-F100F1A8F961}" type="presParOf" srcId="{5627958E-EA1B-41A2-B05A-877A72DEA650}" destId="{620ED31E-2F23-420B-BBC8-113D872D2246}" srcOrd="0" destOrd="0" presId="urn:microsoft.com/office/officeart/2005/8/layout/hierarchy6"/>
    <dgm:cxn modelId="{24CF2BDB-2A22-450E-A789-3F5863352891}" type="presParOf" srcId="{5627958E-EA1B-41A2-B05A-877A72DEA650}" destId="{3E5EB51D-6AF8-48E8-A6CC-BDFF56E220B1}" srcOrd="1" destOrd="0" presId="urn:microsoft.com/office/officeart/2005/8/layout/hierarchy6"/>
    <dgm:cxn modelId="{59576A16-F3A4-42AA-B1C4-6B914EE71534}" type="presParOf" srcId="{E37E9075-13DD-4E4B-834A-5E9CBEFDB290}" destId="{B5C7C217-88EA-4433-9497-0AC5A833A6A0}" srcOrd="2" destOrd="0" presId="urn:microsoft.com/office/officeart/2005/8/layout/hierarchy6"/>
    <dgm:cxn modelId="{AB8823FB-8626-4E3E-BFF1-1E47DBE86241}" type="presParOf" srcId="{E37E9075-13DD-4E4B-834A-5E9CBEFDB290}" destId="{223EA2EA-45D3-4426-8D1E-25F686BDE878}" srcOrd="3" destOrd="0" presId="urn:microsoft.com/office/officeart/2005/8/layout/hierarchy6"/>
    <dgm:cxn modelId="{A11CB2B1-9EE3-4B75-AC49-BEE66312F7B0}" type="presParOf" srcId="{223EA2EA-45D3-4426-8D1E-25F686BDE878}" destId="{A616EB28-C027-4B5D-9472-F4540800BC8B}" srcOrd="0" destOrd="0" presId="urn:microsoft.com/office/officeart/2005/8/layout/hierarchy6"/>
    <dgm:cxn modelId="{CE0E1BF6-5E47-44C2-83E9-4D8BB5670E4B}" type="presParOf" srcId="{223EA2EA-45D3-4426-8D1E-25F686BDE878}" destId="{1E5C76D5-8D81-408B-B419-4B6F6FFD54C8}" srcOrd="1" destOrd="0" presId="urn:microsoft.com/office/officeart/2005/8/layout/hierarchy6"/>
    <dgm:cxn modelId="{1DABFDB1-9E94-4E80-AD13-DD5B6A27CA1D}" type="presParOf" srcId="{94FA168D-E9B8-4E0A-9268-17EC12A164FE}" destId="{C2FAA33B-01E0-41DF-9CF1-4CA8DFE3938B}" srcOrd="2" destOrd="0" presId="urn:microsoft.com/office/officeart/2005/8/layout/hierarchy6"/>
    <dgm:cxn modelId="{81882FC9-0EC8-4FED-9842-8B0917DE634B}" type="presParOf" srcId="{94FA168D-E9B8-4E0A-9268-17EC12A164FE}" destId="{6BAB7FF4-AD94-47A1-9C88-184458073B6A}" srcOrd="3" destOrd="0" presId="urn:microsoft.com/office/officeart/2005/8/layout/hierarchy6"/>
    <dgm:cxn modelId="{F46D3D11-CF2F-4DCB-AF60-71C6BF50D1C4}" type="presParOf" srcId="{6BAB7FF4-AD94-47A1-9C88-184458073B6A}" destId="{0DBE72AF-E551-496F-B007-7ED65F1B1C59}" srcOrd="0" destOrd="0" presId="urn:microsoft.com/office/officeart/2005/8/layout/hierarchy6"/>
    <dgm:cxn modelId="{84D26599-D74F-4652-8768-1A6F8D3DC9B1}" type="presParOf" srcId="{6BAB7FF4-AD94-47A1-9C88-184458073B6A}" destId="{B01C812F-A133-4821-87F9-B1D60E576EC5}" srcOrd="1" destOrd="0" presId="urn:microsoft.com/office/officeart/2005/8/layout/hierarchy6"/>
    <dgm:cxn modelId="{FEEECAE5-C5DC-4FBA-B73C-8FD18872462A}" type="presParOf" srcId="{02C2CFAA-2D33-429B-834E-61E33EFB2B4A}" destId="{9B884AC9-B31A-427E-8F18-67911FE6A2D9}" srcOrd="2" destOrd="0" presId="urn:microsoft.com/office/officeart/2005/8/layout/hierarchy6"/>
    <dgm:cxn modelId="{AE044CA9-4952-4D1D-AF53-539F42646663}" type="presParOf" srcId="{02C2CFAA-2D33-429B-834E-61E33EFB2B4A}" destId="{C3D43639-6804-4511-A355-772862CC4B62}" srcOrd="3" destOrd="0" presId="urn:microsoft.com/office/officeart/2005/8/layout/hierarchy6"/>
    <dgm:cxn modelId="{E64A0171-F3F8-4D15-97FF-C95257611494}" type="presParOf" srcId="{C3D43639-6804-4511-A355-772862CC4B62}" destId="{161F9299-10F1-4511-84E7-2EB18336E019}" srcOrd="0" destOrd="0" presId="urn:microsoft.com/office/officeart/2005/8/layout/hierarchy6"/>
    <dgm:cxn modelId="{8FD75D81-B602-4649-9538-6A1F65F30C98}" type="presParOf" srcId="{C3D43639-6804-4511-A355-772862CC4B62}" destId="{4DB47E61-5631-4A43-937C-A8277856FC68}" srcOrd="1" destOrd="0" presId="urn:microsoft.com/office/officeart/2005/8/layout/hierarchy6"/>
    <dgm:cxn modelId="{291974B3-5B40-4EFF-A0DE-187A0A1B35CF}" type="presParOf" srcId="{4DB47E61-5631-4A43-937C-A8277856FC68}" destId="{4D0D7BC1-8624-4E3D-98D7-D27CB76BA844}" srcOrd="0" destOrd="0" presId="urn:microsoft.com/office/officeart/2005/8/layout/hierarchy6"/>
    <dgm:cxn modelId="{D02988BD-457B-425A-99DE-6DA887A51AC5}" type="presParOf" srcId="{4DB47E61-5631-4A43-937C-A8277856FC68}" destId="{C140D8EA-1C33-4528-8D87-150559916125}" srcOrd="1" destOrd="0" presId="urn:microsoft.com/office/officeart/2005/8/layout/hierarchy6"/>
    <dgm:cxn modelId="{9D3D77D2-17A3-430C-B6F0-46FD3CB86BE8}" type="presParOf" srcId="{C140D8EA-1C33-4528-8D87-150559916125}" destId="{B9158D02-F675-49C9-A3A9-E71C0AE05687}" srcOrd="0" destOrd="0" presId="urn:microsoft.com/office/officeart/2005/8/layout/hierarchy6"/>
    <dgm:cxn modelId="{F505507D-B359-44B4-AF6F-73DD5D325088}" type="presParOf" srcId="{C140D8EA-1C33-4528-8D87-150559916125}" destId="{3321658A-3D3A-4EBB-9B64-E7B691A6B203}" srcOrd="1" destOrd="0" presId="urn:microsoft.com/office/officeart/2005/8/layout/hierarchy6"/>
    <dgm:cxn modelId="{9164589A-FA54-46C1-8DF8-B21F0D88ADBF}" type="presParOf" srcId="{D46ADA0F-A598-4E87-BB69-C8CBF40A5239}" destId="{F2438A4B-820B-4BAF-B086-9C4CA28CB958}" srcOrd="1" destOrd="0" presId="urn:microsoft.com/office/officeart/2005/8/layout/hierarchy6"/>
    <dgm:cxn modelId="{F912792E-223D-4303-BC5B-5AA8A05FB6C3}" type="presParOf" srcId="{F2438A4B-820B-4BAF-B086-9C4CA28CB958}" destId="{678EF401-701A-44F4-AA0E-9E2A62536C59}" srcOrd="0" destOrd="0" presId="urn:microsoft.com/office/officeart/2005/8/layout/hierarchy6"/>
    <dgm:cxn modelId="{08F298E3-08B9-4F2E-8E85-AFE9890A0EC8}" type="presParOf" srcId="{678EF401-701A-44F4-AA0E-9E2A62536C59}" destId="{577C1CB6-771A-4ACF-AE00-4B0AE0CFA16B}" srcOrd="0" destOrd="0" presId="urn:microsoft.com/office/officeart/2005/8/layout/hierarchy6"/>
    <dgm:cxn modelId="{BE10A09C-1FC6-40B3-86E3-3114DEA31598}" type="presParOf" srcId="{678EF401-701A-44F4-AA0E-9E2A62536C59}" destId="{D00E2083-A720-4A86-8A04-6514CBF97840}" srcOrd="1" destOrd="0" presId="urn:microsoft.com/office/officeart/2005/8/layout/hierarchy6"/>
    <dgm:cxn modelId="{D270C6A0-A8BD-4CF7-8B13-F0EC03C348FC}" type="presParOf" srcId="{F2438A4B-820B-4BAF-B086-9C4CA28CB958}" destId="{3D70FA13-4476-4815-805D-B85C9FF69A34}" srcOrd="1" destOrd="0" presId="urn:microsoft.com/office/officeart/2005/8/layout/hierarchy6"/>
    <dgm:cxn modelId="{A29E3E0A-1F8C-4BE8-B29A-E3F352034F47}" type="presParOf" srcId="{3D70FA13-4476-4815-805D-B85C9FF69A34}" destId="{3FD7EB5F-6D81-46EC-BB80-2AF4038E5451}" srcOrd="0" destOrd="0" presId="urn:microsoft.com/office/officeart/2005/8/layout/hierarchy6"/>
    <dgm:cxn modelId="{D590EADF-DAF2-4FD1-ADAE-372FF41B5E02}" type="presParOf" srcId="{F2438A4B-820B-4BAF-B086-9C4CA28CB958}" destId="{C7727299-0DD4-4527-ADE2-4B6470DD3080}" srcOrd="2" destOrd="0" presId="urn:microsoft.com/office/officeart/2005/8/layout/hierarchy6"/>
    <dgm:cxn modelId="{199771B6-2DC0-46D1-AE19-D0DA9DA362E7}" type="presParOf" srcId="{C7727299-0DD4-4527-ADE2-4B6470DD3080}" destId="{3C224A61-A59B-4730-9513-58C599C1C143}" srcOrd="0" destOrd="0" presId="urn:microsoft.com/office/officeart/2005/8/layout/hierarchy6"/>
    <dgm:cxn modelId="{DFB25BBD-611D-4195-85FD-D1E4D3080C21}" type="presParOf" srcId="{C7727299-0DD4-4527-ADE2-4B6470DD3080}" destId="{0FD28497-ED50-490D-AF41-D2DDCCA74CDC}" srcOrd="1" destOrd="0" presId="urn:microsoft.com/office/officeart/2005/8/layout/hierarchy6"/>
    <dgm:cxn modelId="{6D7F76AA-6BC6-422C-B682-C327947BA9C6}" type="presParOf" srcId="{F2438A4B-820B-4BAF-B086-9C4CA28CB958}" destId="{9CA6F2BF-48AD-473B-8D49-734227ADADB8}" srcOrd="3" destOrd="0" presId="urn:microsoft.com/office/officeart/2005/8/layout/hierarchy6"/>
    <dgm:cxn modelId="{64D81CFD-5645-4A10-86CA-912FFF43C0DB}" type="presParOf" srcId="{9CA6F2BF-48AD-473B-8D49-734227ADADB8}" destId="{3BACE62A-B166-4EFE-93B7-CF8436BA1F6D}" srcOrd="0" destOrd="0" presId="urn:microsoft.com/office/officeart/2005/8/layout/hierarchy6"/>
    <dgm:cxn modelId="{DA8FFD02-5FAD-4AC5-876C-22EB331B4072}" type="presParOf" srcId="{F2438A4B-820B-4BAF-B086-9C4CA28CB958}" destId="{26245240-A616-4E8C-B289-A2C0DC339772}" srcOrd="4" destOrd="0" presId="urn:microsoft.com/office/officeart/2005/8/layout/hierarchy6"/>
    <dgm:cxn modelId="{D44AACD8-1A87-4425-B0BA-673A73EC7F88}" type="presParOf" srcId="{26245240-A616-4E8C-B289-A2C0DC339772}" destId="{BDB9B16C-E607-472C-BC47-4DE5F8FA1051}" srcOrd="0" destOrd="0" presId="urn:microsoft.com/office/officeart/2005/8/layout/hierarchy6"/>
    <dgm:cxn modelId="{916C98E1-F8AD-419B-B757-30C7D4131951}" type="presParOf" srcId="{26245240-A616-4E8C-B289-A2C0DC339772}" destId="{C54E087F-B11A-48D8-91DE-0D60AA333ADD}" srcOrd="1" destOrd="0" presId="urn:microsoft.com/office/officeart/2005/8/layout/hierarchy6"/>
    <dgm:cxn modelId="{BD63480B-3303-4246-A8A5-68A42898F455}" type="presParOf" srcId="{F2438A4B-820B-4BAF-B086-9C4CA28CB958}" destId="{4A05EA12-DA2B-467E-8EB9-5B3119F40334}" srcOrd="5" destOrd="0" presId="urn:microsoft.com/office/officeart/2005/8/layout/hierarchy6"/>
    <dgm:cxn modelId="{F6E24033-114A-4675-8AC6-BCBDFE4AC8E0}" type="presParOf" srcId="{4A05EA12-DA2B-467E-8EB9-5B3119F40334}" destId="{7CD64160-C222-4F57-BBF9-45DCFDC5B75D}" srcOrd="0" destOrd="0" presId="urn:microsoft.com/office/officeart/2005/8/layout/hierarchy6"/>
    <dgm:cxn modelId="{5C5901D0-1649-4037-A5D8-5B601DDF6850}" type="presParOf" srcId="{F2438A4B-820B-4BAF-B086-9C4CA28CB958}" destId="{4F9F772B-4708-497B-9BA6-931D1D4E3861}" srcOrd="6" destOrd="0" presId="urn:microsoft.com/office/officeart/2005/8/layout/hierarchy6"/>
    <dgm:cxn modelId="{597B9E12-0913-4CD8-A94D-B0BCC383B7A3}" type="presParOf" srcId="{4F9F772B-4708-497B-9BA6-931D1D4E3861}" destId="{9CFCDE04-1121-49EB-9F11-5093FA599D64}" srcOrd="0" destOrd="0" presId="urn:microsoft.com/office/officeart/2005/8/layout/hierarchy6"/>
    <dgm:cxn modelId="{E619CF57-E1B2-43BC-A3AE-90661B8967CF}" type="presParOf" srcId="{4F9F772B-4708-497B-9BA6-931D1D4E3861}" destId="{B274AC9E-040F-42EC-9B02-90F7DF47D2A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D7914A-F624-499A-BDE1-F1A93A422A5E}" type="doc">
      <dgm:prSet loTypeId="urn:microsoft.com/office/officeart/2005/8/layout/hierarchy6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30E61106-3D39-422A-B271-71E3531BD920}">
      <dgm:prSet phldrT="[Texte]" custT="1"/>
      <dgm:spPr/>
      <dgm:t>
        <a:bodyPr/>
        <a:lstStyle/>
        <a:p>
          <a:r>
            <a:rPr lang="fr-FR" sz="400" dirty="0"/>
            <a:t>Type : Variable Clinique</a:t>
          </a:r>
        </a:p>
      </dgm:t>
    </dgm:pt>
    <dgm:pt modelId="{BD71212A-4B75-44A9-8150-621024421DD1}" type="sibTrans" cxnId="{0C78E468-A0AC-4259-B896-788E8EA5C800}">
      <dgm:prSet/>
      <dgm:spPr/>
      <dgm:t>
        <a:bodyPr/>
        <a:lstStyle/>
        <a:p>
          <a:endParaRPr lang="fr-FR"/>
        </a:p>
      </dgm:t>
    </dgm:pt>
    <dgm:pt modelId="{3DBA345D-B0B4-48AA-8CCD-315B95B0A2D5}" type="parTrans" cxnId="{0C78E468-A0AC-4259-B896-788E8EA5C800}">
      <dgm:prSet/>
      <dgm:spPr/>
      <dgm:t>
        <a:bodyPr/>
        <a:lstStyle/>
        <a:p>
          <a:endParaRPr lang="fr-FR"/>
        </a:p>
      </dgm:t>
    </dgm:pt>
    <dgm:pt modelId="{6858A4E0-4E45-4691-B2F8-C7BF1D95BAA0}">
      <dgm:prSet phldrT="[Texte]" custT="1"/>
      <dgm:spPr/>
      <dgm:t>
        <a:bodyPr/>
        <a:lstStyle/>
        <a:p>
          <a:r>
            <a:rPr lang="fr-FR" sz="400" dirty="0"/>
            <a:t>Type : Evènement Médical</a:t>
          </a:r>
        </a:p>
      </dgm:t>
    </dgm:pt>
    <dgm:pt modelId="{83449360-E5B4-4E8D-A986-97105A50214D}" type="sibTrans" cxnId="{CCD52C67-FBD4-450A-93E6-7CE9B762FCBD}">
      <dgm:prSet/>
      <dgm:spPr/>
      <dgm:t>
        <a:bodyPr/>
        <a:lstStyle/>
        <a:p>
          <a:endParaRPr lang="fr-FR"/>
        </a:p>
      </dgm:t>
    </dgm:pt>
    <dgm:pt modelId="{72CD049E-93B3-4C18-824D-35FF95BFF240}" type="parTrans" cxnId="{CCD52C67-FBD4-450A-93E6-7CE9B762FCBD}">
      <dgm:prSet/>
      <dgm:spPr/>
      <dgm:t>
        <a:bodyPr/>
        <a:lstStyle/>
        <a:p>
          <a:endParaRPr lang="fr-FR"/>
        </a:p>
      </dgm:t>
    </dgm:pt>
    <dgm:pt modelId="{4ED7EF44-03CF-4BB8-BFBE-5541DFAFCC69}">
      <dgm:prSet phldrT="[Texte]" custT="1"/>
      <dgm:spPr/>
      <dgm:t>
        <a:bodyPr/>
        <a:lstStyle/>
        <a:p>
          <a:r>
            <a:rPr lang="fr-FR" sz="300" dirty="0" err="1"/>
            <a:t>Rythmecardiaque</a:t>
          </a:r>
          <a:endParaRPr lang="fr-FR" sz="300" dirty="0"/>
        </a:p>
      </dgm:t>
    </dgm:pt>
    <dgm:pt modelId="{7D37D40C-B9A2-4EBE-A9ED-7DB8663A4A09}">
      <dgm:prSet phldrT="[Texte]" custT="1"/>
      <dgm:spPr/>
      <dgm:t>
        <a:bodyPr/>
        <a:lstStyle/>
        <a:p>
          <a:r>
            <a:rPr lang="fr-FR" sz="300" dirty="0"/>
            <a:t>Examen général</a:t>
          </a:r>
        </a:p>
      </dgm:t>
    </dgm:pt>
    <dgm:pt modelId="{56C2A234-25F0-4162-A583-F6AB22B835C9}" type="sibTrans" cxnId="{6AC4CFC5-153A-4D5E-9504-A67EFCAB858B}">
      <dgm:prSet/>
      <dgm:spPr/>
      <dgm:t>
        <a:bodyPr/>
        <a:lstStyle/>
        <a:p>
          <a:endParaRPr lang="fr-FR"/>
        </a:p>
      </dgm:t>
    </dgm:pt>
    <dgm:pt modelId="{2E316404-F170-4D01-B643-74C1A0C3CF9F}" type="parTrans" cxnId="{6AC4CFC5-153A-4D5E-9504-A67EFCAB858B}">
      <dgm:prSet/>
      <dgm:spPr/>
      <dgm:t>
        <a:bodyPr/>
        <a:lstStyle/>
        <a:p>
          <a:endParaRPr lang="fr-FR"/>
        </a:p>
      </dgm:t>
    </dgm:pt>
    <dgm:pt modelId="{F48DC1CE-F7BB-4569-954C-3A89281744A0}" type="sibTrans" cxnId="{92D77D19-3B6C-4799-B899-A43A41D19157}">
      <dgm:prSet/>
      <dgm:spPr/>
      <dgm:t>
        <a:bodyPr/>
        <a:lstStyle/>
        <a:p>
          <a:endParaRPr lang="fr-FR"/>
        </a:p>
      </dgm:t>
    </dgm:pt>
    <dgm:pt modelId="{4FF0784D-40FA-49BB-8E69-94A938E1A78A}" type="parTrans" cxnId="{92D77D19-3B6C-4799-B899-A43A41D19157}">
      <dgm:prSet/>
      <dgm:spPr/>
      <dgm:t>
        <a:bodyPr/>
        <a:lstStyle/>
        <a:p>
          <a:endParaRPr lang="fr-FR"/>
        </a:p>
      </dgm:t>
    </dgm:pt>
    <dgm:pt modelId="{8ADCB4BA-807F-4AD3-B156-2144D175D0DE}">
      <dgm:prSet phldrT="[Texte]"/>
      <dgm:spPr/>
      <dgm:t>
        <a:bodyPr/>
        <a:lstStyle/>
        <a:p>
          <a:endParaRPr lang="fr-FR" dirty="0"/>
        </a:p>
      </dgm:t>
    </dgm:pt>
    <dgm:pt modelId="{BC70D7F1-CA66-4705-B8E8-65ED0F1B586F}" type="parTrans" cxnId="{4EEB720E-64BB-4C34-9542-28E5AE334025}">
      <dgm:prSet/>
      <dgm:spPr/>
      <dgm:t>
        <a:bodyPr/>
        <a:lstStyle/>
        <a:p>
          <a:endParaRPr lang="fr-FR"/>
        </a:p>
      </dgm:t>
    </dgm:pt>
    <dgm:pt modelId="{ED1E09AC-87D0-43CE-9A62-A05C55EFECF7}" type="sibTrans" cxnId="{4EEB720E-64BB-4C34-9542-28E5AE334025}">
      <dgm:prSet/>
      <dgm:spPr/>
      <dgm:t>
        <a:bodyPr/>
        <a:lstStyle/>
        <a:p>
          <a:endParaRPr lang="fr-FR"/>
        </a:p>
      </dgm:t>
    </dgm:pt>
    <dgm:pt modelId="{C7E4C3C0-ED2F-4741-9E9A-250407E90686}">
      <dgm:prSet phldrT="[Texte]" custT="1"/>
      <dgm:spPr/>
      <dgm:t>
        <a:bodyPr/>
        <a:lstStyle/>
        <a:p>
          <a:r>
            <a:rPr lang="fr-FR" sz="300" dirty="0"/>
            <a:t>Unité: </a:t>
          </a:r>
          <a:r>
            <a:rPr lang="fr-FR" sz="300" dirty="0" err="1"/>
            <a:t>Puls</a:t>
          </a:r>
          <a:r>
            <a:rPr lang="fr-FR" sz="300" dirty="0"/>
            <a:t>/Min</a:t>
          </a:r>
        </a:p>
      </dgm:t>
    </dgm:pt>
    <dgm:pt modelId="{AD271E8A-A96E-4227-A5F7-53F9CE925078}" type="parTrans" cxnId="{301280CD-172F-40EE-9932-8618D6C4F4D0}">
      <dgm:prSet/>
      <dgm:spPr/>
      <dgm:t>
        <a:bodyPr/>
        <a:lstStyle/>
        <a:p>
          <a:endParaRPr lang="fr-FR"/>
        </a:p>
      </dgm:t>
    </dgm:pt>
    <dgm:pt modelId="{B70C7AA8-38B3-486E-B631-B616158ECB32}" type="sibTrans" cxnId="{301280CD-172F-40EE-9932-8618D6C4F4D0}">
      <dgm:prSet/>
      <dgm:spPr/>
      <dgm:t>
        <a:bodyPr/>
        <a:lstStyle/>
        <a:p>
          <a:endParaRPr lang="fr-FR"/>
        </a:p>
      </dgm:t>
    </dgm:pt>
    <dgm:pt modelId="{BD49FF52-65FA-459F-AACE-BACC25448CCF}">
      <dgm:prSet phldrT="[Texte]" custT="1"/>
      <dgm:spPr/>
      <dgm:t>
        <a:bodyPr/>
        <a:lstStyle/>
        <a:p>
          <a:r>
            <a:rPr lang="fr-FR" sz="300" dirty="0"/>
            <a:t>Complément</a:t>
          </a:r>
        </a:p>
      </dgm:t>
    </dgm:pt>
    <dgm:pt modelId="{D051663C-76C9-4CBF-874F-0841C242FD8E}" type="parTrans" cxnId="{21AB87A1-3F74-455B-9AB0-FF3A439CB0C4}">
      <dgm:prSet/>
      <dgm:spPr/>
      <dgm:t>
        <a:bodyPr/>
        <a:lstStyle/>
        <a:p>
          <a:endParaRPr lang="fr-FR"/>
        </a:p>
      </dgm:t>
    </dgm:pt>
    <dgm:pt modelId="{021E7996-DB77-419D-B3A2-8650E4B038F1}" type="sibTrans" cxnId="{21AB87A1-3F74-455B-9AB0-FF3A439CB0C4}">
      <dgm:prSet/>
      <dgm:spPr/>
      <dgm:t>
        <a:bodyPr/>
        <a:lstStyle/>
        <a:p>
          <a:endParaRPr lang="fr-FR"/>
        </a:p>
      </dgm:t>
    </dgm:pt>
    <dgm:pt modelId="{D46ADA0F-A598-4E87-BB69-C8CBF40A5239}" type="pres">
      <dgm:prSet presAssocID="{D5D7914A-F624-499A-BDE1-F1A93A422A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ACD6526-2613-4529-8BDB-98A3A180D9F9}" type="pres">
      <dgm:prSet presAssocID="{D5D7914A-F624-499A-BDE1-F1A93A422A5E}" presName="hierFlow" presStyleCnt="0"/>
      <dgm:spPr/>
    </dgm:pt>
    <dgm:pt modelId="{BF4BF626-2CE8-445B-805A-A23AF9311884}" type="pres">
      <dgm:prSet presAssocID="{D5D7914A-F624-499A-BDE1-F1A93A422A5E}" presName="firstBuf" presStyleCnt="0"/>
      <dgm:spPr/>
    </dgm:pt>
    <dgm:pt modelId="{C4EC2755-A7F5-4CA8-8D03-55D0773FF856}" type="pres">
      <dgm:prSet presAssocID="{D5D7914A-F624-499A-BDE1-F1A93A422A5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78F60C4-08C6-4459-94EA-CDFF9527D10A}" type="pres">
      <dgm:prSet presAssocID="{7D37D40C-B9A2-4EBE-A9ED-7DB8663A4A09}" presName="Name14" presStyleCnt="0"/>
      <dgm:spPr/>
    </dgm:pt>
    <dgm:pt modelId="{A01CB6A3-694C-4F3B-A7FB-43ED06E847F6}" type="pres">
      <dgm:prSet presAssocID="{7D37D40C-B9A2-4EBE-A9ED-7DB8663A4A09}" presName="level1Shape" presStyleLbl="node0" presStyleIdx="0" presStyleCnt="1">
        <dgm:presLayoutVars>
          <dgm:chPref val="3"/>
        </dgm:presLayoutVars>
      </dgm:prSet>
      <dgm:spPr/>
    </dgm:pt>
    <dgm:pt modelId="{02C2CFAA-2D33-429B-834E-61E33EFB2B4A}" type="pres">
      <dgm:prSet presAssocID="{7D37D40C-B9A2-4EBE-A9ED-7DB8663A4A09}" presName="hierChild2" presStyleCnt="0"/>
      <dgm:spPr/>
    </dgm:pt>
    <dgm:pt modelId="{7228881D-B0F3-4DA3-9EB0-D1F13E587986}" type="pres">
      <dgm:prSet presAssocID="{4FF0784D-40FA-49BB-8E69-94A938E1A78A}" presName="Name19" presStyleLbl="parChTrans1D2" presStyleIdx="0" presStyleCnt="2"/>
      <dgm:spPr/>
    </dgm:pt>
    <dgm:pt modelId="{CA114C3A-A52B-4229-B1AB-B2B377F2B903}" type="pres">
      <dgm:prSet presAssocID="{4ED7EF44-03CF-4BB8-BFBE-5541DFAFCC69}" presName="Name21" presStyleCnt="0"/>
      <dgm:spPr/>
    </dgm:pt>
    <dgm:pt modelId="{38103A7B-758E-44B9-8E96-AFC5FA153F6D}" type="pres">
      <dgm:prSet presAssocID="{4ED7EF44-03CF-4BB8-BFBE-5541DFAFCC69}" presName="level2Shape" presStyleLbl="node2" presStyleIdx="0" presStyleCnt="2"/>
      <dgm:spPr/>
    </dgm:pt>
    <dgm:pt modelId="{94FA168D-E9B8-4E0A-9268-17EC12A164FE}" type="pres">
      <dgm:prSet presAssocID="{4ED7EF44-03CF-4BB8-BFBE-5541DFAFCC69}" presName="hierChild3" presStyleCnt="0"/>
      <dgm:spPr/>
    </dgm:pt>
    <dgm:pt modelId="{15CAFD55-524E-46A0-9BEE-88D4AE107F00}" type="pres">
      <dgm:prSet presAssocID="{AD271E8A-A96E-4227-A5F7-53F9CE925078}" presName="Name19" presStyleLbl="parChTrans1D3" presStyleIdx="0" presStyleCnt="1"/>
      <dgm:spPr/>
    </dgm:pt>
    <dgm:pt modelId="{2859E6B3-E93F-4BB0-9205-E2E6C9A32ADB}" type="pres">
      <dgm:prSet presAssocID="{C7E4C3C0-ED2F-4741-9E9A-250407E90686}" presName="Name21" presStyleCnt="0"/>
      <dgm:spPr/>
    </dgm:pt>
    <dgm:pt modelId="{75A4C4D2-950F-4C45-B221-571D3E20BD1F}" type="pres">
      <dgm:prSet presAssocID="{C7E4C3C0-ED2F-4741-9E9A-250407E90686}" presName="level2Shape" presStyleLbl="node3" presStyleIdx="0" presStyleCnt="1"/>
      <dgm:spPr/>
    </dgm:pt>
    <dgm:pt modelId="{654154D8-F0AB-4DB8-87BD-DCD23BD7DBD6}" type="pres">
      <dgm:prSet presAssocID="{C7E4C3C0-ED2F-4741-9E9A-250407E90686}" presName="hierChild3" presStyleCnt="0"/>
      <dgm:spPr/>
    </dgm:pt>
    <dgm:pt modelId="{EBE9CB62-3F84-4371-A0CC-E54C7AC3E5AE}" type="pres">
      <dgm:prSet presAssocID="{BC70D7F1-CA66-4705-B8E8-65ED0F1B586F}" presName="Name19" presStyleLbl="parChTrans1D2" presStyleIdx="1" presStyleCnt="2"/>
      <dgm:spPr/>
    </dgm:pt>
    <dgm:pt modelId="{28977F34-204D-495C-B39B-89B00FC2A492}" type="pres">
      <dgm:prSet presAssocID="{8ADCB4BA-807F-4AD3-B156-2144D175D0DE}" presName="Name21" presStyleCnt="0"/>
      <dgm:spPr/>
    </dgm:pt>
    <dgm:pt modelId="{EBA608D6-4FAD-496D-8962-AA043105BA58}" type="pres">
      <dgm:prSet presAssocID="{8ADCB4BA-807F-4AD3-B156-2144D175D0DE}" presName="level2Shape" presStyleLbl="node2" presStyleIdx="1" presStyleCnt="2"/>
      <dgm:spPr/>
    </dgm:pt>
    <dgm:pt modelId="{52CEFA09-6296-4166-B9F4-215C78A54C0C}" type="pres">
      <dgm:prSet presAssocID="{8ADCB4BA-807F-4AD3-B156-2144D175D0DE}" presName="hierChild3" presStyleCnt="0"/>
      <dgm:spPr/>
    </dgm:pt>
    <dgm:pt modelId="{F2438A4B-820B-4BAF-B086-9C4CA28CB958}" type="pres">
      <dgm:prSet presAssocID="{D5D7914A-F624-499A-BDE1-F1A93A422A5E}" presName="bgShapesFlow" presStyleCnt="0"/>
      <dgm:spPr/>
    </dgm:pt>
    <dgm:pt modelId="{26245240-A616-4E8C-B289-A2C0DC339772}" type="pres">
      <dgm:prSet presAssocID="{6858A4E0-4E45-4691-B2F8-C7BF1D95BAA0}" presName="rectComp" presStyleCnt="0"/>
      <dgm:spPr/>
    </dgm:pt>
    <dgm:pt modelId="{BDB9B16C-E607-472C-BC47-4DE5F8FA1051}" type="pres">
      <dgm:prSet presAssocID="{6858A4E0-4E45-4691-B2F8-C7BF1D95BAA0}" presName="bgRect" presStyleLbl="bgShp" presStyleIdx="0" presStyleCnt="3"/>
      <dgm:spPr/>
    </dgm:pt>
    <dgm:pt modelId="{C54E087F-B11A-48D8-91DE-0D60AA333ADD}" type="pres">
      <dgm:prSet presAssocID="{6858A4E0-4E45-4691-B2F8-C7BF1D95BAA0}" presName="bgRectTx" presStyleLbl="bgShp" presStyleIdx="0" presStyleCnt="3">
        <dgm:presLayoutVars>
          <dgm:bulletEnabled val="1"/>
        </dgm:presLayoutVars>
      </dgm:prSet>
      <dgm:spPr/>
    </dgm:pt>
    <dgm:pt modelId="{4A05EA12-DA2B-467E-8EB9-5B3119F40334}" type="pres">
      <dgm:prSet presAssocID="{6858A4E0-4E45-4691-B2F8-C7BF1D95BAA0}" presName="spComp" presStyleCnt="0"/>
      <dgm:spPr/>
    </dgm:pt>
    <dgm:pt modelId="{7CD64160-C222-4F57-BBF9-45DCFDC5B75D}" type="pres">
      <dgm:prSet presAssocID="{6858A4E0-4E45-4691-B2F8-C7BF1D95BAA0}" presName="vSp" presStyleCnt="0"/>
      <dgm:spPr/>
    </dgm:pt>
    <dgm:pt modelId="{4F9F772B-4708-497B-9BA6-931D1D4E3861}" type="pres">
      <dgm:prSet presAssocID="{30E61106-3D39-422A-B271-71E3531BD920}" presName="rectComp" presStyleCnt="0"/>
      <dgm:spPr/>
    </dgm:pt>
    <dgm:pt modelId="{9CFCDE04-1121-49EB-9F11-5093FA599D64}" type="pres">
      <dgm:prSet presAssocID="{30E61106-3D39-422A-B271-71E3531BD920}" presName="bgRect" presStyleLbl="bgShp" presStyleIdx="1" presStyleCnt="3"/>
      <dgm:spPr/>
    </dgm:pt>
    <dgm:pt modelId="{B274AC9E-040F-42EC-9B02-90F7DF47D2A0}" type="pres">
      <dgm:prSet presAssocID="{30E61106-3D39-422A-B271-71E3531BD920}" presName="bgRectTx" presStyleLbl="bgShp" presStyleIdx="1" presStyleCnt="3">
        <dgm:presLayoutVars>
          <dgm:bulletEnabled val="1"/>
        </dgm:presLayoutVars>
      </dgm:prSet>
      <dgm:spPr/>
    </dgm:pt>
    <dgm:pt modelId="{17F19827-5507-4D54-B2EB-8BF500B41EC2}" type="pres">
      <dgm:prSet presAssocID="{30E61106-3D39-422A-B271-71E3531BD920}" presName="spComp" presStyleCnt="0"/>
      <dgm:spPr/>
    </dgm:pt>
    <dgm:pt modelId="{794C22FC-BB61-4DE9-8253-7BACAD55198B}" type="pres">
      <dgm:prSet presAssocID="{30E61106-3D39-422A-B271-71E3531BD920}" presName="vSp" presStyleCnt="0"/>
      <dgm:spPr/>
    </dgm:pt>
    <dgm:pt modelId="{0720857A-EB5D-47EF-92AF-76DE22E97D90}" type="pres">
      <dgm:prSet presAssocID="{BD49FF52-65FA-459F-AACE-BACC25448CCF}" presName="rectComp" presStyleCnt="0"/>
      <dgm:spPr/>
    </dgm:pt>
    <dgm:pt modelId="{A89D1B4A-217E-4845-AF7A-6E5440184663}" type="pres">
      <dgm:prSet presAssocID="{BD49FF52-65FA-459F-AACE-BACC25448CCF}" presName="bgRect" presStyleLbl="bgShp" presStyleIdx="2" presStyleCnt="3"/>
      <dgm:spPr/>
    </dgm:pt>
    <dgm:pt modelId="{72D4C53D-B19E-4574-8893-9C978D1A4ADF}" type="pres">
      <dgm:prSet presAssocID="{BD49FF52-65FA-459F-AACE-BACC25448CC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4EEB720E-64BB-4C34-9542-28E5AE334025}" srcId="{7D37D40C-B9A2-4EBE-A9ED-7DB8663A4A09}" destId="{8ADCB4BA-807F-4AD3-B156-2144D175D0DE}" srcOrd="1" destOrd="0" parTransId="{BC70D7F1-CA66-4705-B8E8-65ED0F1B586F}" sibTransId="{ED1E09AC-87D0-43CE-9A62-A05C55EFECF7}"/>
    <dgm:cxn modelId="{92D77D19-3B6C-4799-B899-A43A41D19157}" srcId="{7D37D40C-B9A2-4EBE-A9ED-7DB8663A4A09}" destId="{4ED7EF44-03CF-4BB8-BFBE-5541DFAFCC69}" srcOrd="0" destOrd="0" parTransId="{4FF0784D-40FA-49BB-8E69-94A938E1A78A}" sibTransId="{F48DC1CE-F7BB-4569-954C-3A89281744A0}"/>
    <dgm:cxn modelId="{E0273D1F-47E9-4210-AB6C-59D5DF858CD5}" type="presOf" srcId="{7D37D40C-B9A2-4EBE-A9ED-7DB8663A4A09}" destId="{A01CB6A3-694C-4F3B-A7FB-43ED06E847F6}" srcOrd="0" destOrd="0" presId="urn:microsoft.com/office/officeart/2005/8/layout/hierarchy6"/>
    <dgm:cxn modelId="{38D74025-A3A9-4CBA-ABD7-10B21BA4816B}" type="presOf" srcId="{BD49FF52-65FA-459F-AACE-BACC25448CCF}" destId="{72D4C53D-B19E-4574-8893-9C978D1A4ADF}" srcOrd="1" destOrd="0" presId="urn:microsoft.com/office/officeart/2005/8/layout/hierarchy6"/>
    <dgm:cxn modelId="{7635D938-50E1-4429-971E-FF1C8A73587A}" type="presOf" srcId="{8ADCB4BA-807F-4AD3-B156-2144D175D0DE}" destId="{EBA608D6-4FAD-496D-8962-AA043105BA58}" srcOrd="0" destOrd="0" presId="urn:microsoft.com/office/officeart/2005/8/layout/hierarchy6"/>
    <dgm:cxn modelId="{062D6B3B-AEA4-482E-AEC0-97C1EEC80F8E}" type="presOf" srcId="{AD271E8A-A96E-4227-A5F7-53F9CE925078}" destId="{15CAFD55-524E-46A0-9BEE-88D4AE107F00}" srcOrd="0" destOrd="0" presId="urn:microsoft.com/office/officeart/2005/8/layout/hierarchy6"/>
    <dgm:cxn modelId="{C2DA665C-D699-4703-B911-E2E67EABE6EB}" type="presOf" srcId="{D5D7914A-F624-499A-BDE1-F1A93A422A5E}" destId="{D46ADA0F-A598-4E87-BB69-C8CBF40A5239}" srcOrd="0" destOrd="0" presId="urn:microsoft.com/office/officeart/2005/8/layout/hierarchy6"/>
    <dgm:cxn modelId="{CA04B95E-3311-487B-9E87-2CB653CE0AD5}" type="presOf" srcId="{6858A4E0-4E45-4691-B2F8-C7BF1D95BAA0}" destId="{C54E087F-B11A-48D8-91DE-0D60AA333ADD}" srcOrd="1" destOrd="0" presId="urn:microsoft.com/office/officeart/2005/8/layout/hierarchy6"/>
    <dgm:cxn modelId="{A3E92046-824F-447D-B66F-C2F18CCECD21}" type="presOf" srcId="{30E61106-3D39-422A-B271-71E3531BD920}" destId="{9CFCDE04-1121-49EB-9F11-5093FA599D64}" srcOrd="0" destOrd="0" presId="urn:microsoft.com/office/officeart/2005/8/layout/hierarchy6"/>
    <dgm:cxn modelId="{CCD52C67-FBD4-450A-93E6-7CE9B762FCBD}" srcId="{D5D7914A-F624-499A-BDE1-F1A93A422A5E}" destId="{6858A4E0-4E45-4691-B2F8-C7BF1D95BAA0}" srcOrd="1" destOrd="0" parTransId="{72CD049E-93B3-4C18-824D-35FF95BFF240}" sibTransId="{83449360-E5B4-4E8D-A986-97105A50214D}"/>
    <dgm:cxn modelId="{0C78E468-A0AC-4259-B896-788E8EA5C800}" srcId="{D5D7914A-F624-499A-BDE1-F1A93A422A5E}" destId="{30E61106-3D39-422A-B271-71E3531BD920}" srcOrd="2" destOrd="0" parTransId="{3DBA345D-B0B4-48AA-8CCD-315B95B0A2D5}" sibTransId="{BD71212A-4B75-44A9-8150-621024421DD1}"/>
    <dgm:cxn modelId="{64911A58-36E3-41BA-B480-4F888B10E951}" type="presOf" srcId="{4ED7EF44-03CF-4BB8-BFBE-5541DFAFCC69}" destId="{38103A7B-758E-44B9-8E96-AFC5FA153F6D}" srcOrd="0" destOrd="0" presId="urn:microsoft.com/office/officeart/2005/8/layout/hierarchy6"/>
    <dgm:cxn modelId="{99596D79-27E2-4B27-9F5B-476A1B0F74F8}" type="presOf" srcId="{30E61106-3D39-422A-B271-71E3531BD920}" destId="{B274AC9E-040F-42EC-9B02-90F7DF47D2A0}" srcOrd="1" destOrd="0" presId="urn:microsoft.com/office/officeart/2005/8/layout/hierarchy6"/>
    <dgm:cxn modelId="{EDAB3C81-C553-4284-B019-E904F3A0269F}" type="presOf" srcId="{6858A4E0-4E45-4691-B2F8-C7BF1D95BAA0}" destId="{BDB9B16C-E607-472C-BC47-4DE5F8FA1051}" srcOrd="0" destOrd="0" presId="urn:microsoft.com/office/officeart/2005/8/layout/hierarchy6"/>
    <dgm:cxn modelId="{7D7BCB81-985E-44AE-A03C-D1C424824B17}" type="presOf" srcId="{BC70D7F1-CA66-4705-B8E8-65ED0F1B586F}" destId="{EBE9CB62-3F84-4371-A0CC-E54C7AC3E5AE}" srcOrd="0" destOrd="0" presId="urn:microsoft.com/office/officeart/2005/8/layout/hierarchy6"/>
    <dgm:cxn modelId="{55D16188-85CB-4444-9E70-9A741186834D}" type="presOf" srcId="{4FF0784D-40FA-49BB-8E69-94A938E1A78A}" destId="{7228881D-B0F3-4DA3-9EB0-D1F13E587986}" srcOrd="0" destOrd="0" presId="urn:microsoft.com/office/officeart/2005/8/layout/hierarchy6"/>
    <dgm:cxn modelId="{21AB87A1-3F74-455B-9AB0-FF3A439CB0C4}" srcId="{D5D7914A-F624-499A-BDE1-F1A93A422A5E}" destId="{BD49FF52-65FA-459F-AACE-BACC25448CCF}" srcOrd="3" destOrd="0" parTransId="{D051663C-76C9-4CBF-874F-0841C242FD8E}" sibTransId="{021E7996-DB77-419D-B3A2-8650E4B038F1}"/>
    <dgm:cxn modelId="{078EE1B6-BE90-4C7A-8BA5-FCAA8B31CA91}" type="presOf" srcId="{BD49FF52-65FA-459F-AACE-BACC25448CCF}" destId="{A89D1B4A-217E-4845-AF7A-6E5440184663}" srcOrd="0" destOrd="0" presId="urn:microsoft.com/office/officeart/2005/8/layout/hierarchy6"/>
    <dgm:cxn modelId="{2C6207B7-AC64-40E1-8304-55A501EE2790}" type="presOf" srcId="{C7E4C3C0-ED2F-4741-9E9A-250407E90686}" destId="{75A4C4D2-950F-4C45-B221-571D3E20BD1F}" srcOrd="0" destOrd="0" presId="urn:microsoft.com/office/officeart/2005/8/layout/hierarchy6"/>
    <dgm:cxn modelId="{6AC4CFC5-153A-4D5E-9504-A67EFCAB858B}" srcId="{D5D7914A-F624-499A-BDE1-F1A93A422A5E}" destId="{7D37D40C-B9A2-4EBE-A9ED-7DB8663A4A09}" srcOrd="0" destOrd="0" parTransId="{2E316404-F170-4D01-B643-74C1A0C3CF9F}" sibTransId="{56C2A234-25F0-4162-A583-F6AB22B835C9}"/>
    <dgm:cxn modelId="{301280CD-172F-40EE-9932-8618D6C4F4D0}" srcId="{4ED7EF44-03CF-4BB8-BFBE-5541DFAFCC69}" destId="{C7E4C3C0-ED2F-4741-9E9A-250407E90686}" srcOrd="0" destOrd="0" parTransId="{AD271E8A-A96E-4227-A5F7-53F9CE925078}" sibTransId="{B70C7AA8-38B3-486E-B631-B616158ECB32}"/>
    <dgm:cxn modelId="{E5395C4B-83CF-4D87-9C32-D9F1CB258350}" type="presParOf" srcId="{D46ADA0F-A598-4E87-BB69-C8CBF40A5239}" destId="{7ACD6526-2613-4529-8BDB-98A3A180D9F9}" srcOrd="0" destOrd="0" presId="urn:microsoft.com/office/officeart/2005/8/layout/hierarchy6"/>
    <dgm:cxn modelId="{56C522C3-68CD-42DB-9EFF-61A780472409}" type="presParOf" srcId="{7ACD6526-2613-4529-8BDB-98A3A180D9F9}" destId="{BF4BF626-2CE8-445B-805A-A23AF9311884}" srcOrd="0" destOrd="0" presId="urn:microsoft.com/office/officeart/2005/8/layout/hierarchy6"/>
    <dgm:cxn modelId="{15D89075-55D8-4347-89DC-A7318C82491D}" type="presParOf" srcId="{7ACD6526-2613-4529-8BDB-98A3A180D9F9}" destId="{C4EC2755-A7F5-4CA8-8D03-55D0773FF856}" srcOrd="1" destOrd="0" presId="urn:microsoft.com/office/officeart/2005/8/layout/hierarchy6"/>
    <dgm:cxn modelId="{720E0BA5-2F3C-4C24-B80B-009A2B407829}" type="presParOf" srcId="{C4EC2755-A7F5-4CA8-8D03-55D0773FF856}" destId="{C78F60C4-08C6-4459-94EA-CDFF9527D10A}" srcOrd="0" destOrd="0" presId="urn:microsoft.com/office/officeart/2005/8/layout/hierarchy6"/>
    <dgm:cxn modelId="{2AAF7ACD-DD05-4327-A66B-E4C96C38C36F}" type="presParOf" srcId="{C78F60C4-08C6-4459-94EA-CDFF9527D10A}" destId="{A01CB6A3-694C-4F3B-A7FB-43ED06E847F6}" srcOrd="0" destOrd="0" presId="urn:microsoft.com/office/officeart/2005/8/layout/hierarchy6"/>
    <dgm:cxn modelId="{DD88FAB9-035B-483A-A214-7C7A87A81D45}" type="presParOf" srcId="{C78F60C4-08C6-4459-94EA-CDFF9527D10A}" destId="{02C2CFAA-2D33-429B-834E-61E33EFB2B4A}" srcOrd="1" destOrd="0" presId="urn:microsoft.com/office/officeart/2005/8/layout/hierarchy6"/>
    <dgm:cxn modelId="{E9EE7174-3171-4B4D-AF1C-5142878755A6}" type="presParOf" srcId="{02C2CFAA-2D33-429B-834E-61E33EFB2B4A}" destId="{7228881D-B0F3-4DA3-9EB0-D1F13E587986}" srcOrd="0" destOrd="0" presId="urn:microsoft.com/office/officeart/2005/8/layout/hierarchy6"/>
    <dgm:cxn modelId="{42EF59E7-D9BE-4EC4-B043-E466BF9D2CC9}" type="presParOf" srcId="{02C2CFAA-2D33-429B-834E-61E33EFB2B4A}" destId="{CA114C3A-A52B-4229-B1AB-B2B377F2B903}" srcOrd="1" destOrd="0" presId="urn:microsoft.com/office/officeart/2005/8/layout/hierarchy6"/>
    <dgm:cxn modelId="{6B612D38-7AEE-43F0-B140-6E73ACE1BF3F}" type="presParOf" srcId="{CA114C3A-A52B-4229-B1AB-B2B377F2B903}" destId="{38103A7B-758E-44B9-8E96-AFC5FA153F6D}" srcOrd="0" destOrd="0" presId="urn:microsoft.com/office/officeart/2005/8/layout/hierarchy6"/>
    <dgm:cxn modelId="{16EF0670-07A1-4D49-A415-140DAEC81944}" type="presParOf" srcId="{CA114C3A-A52B-4229-B1AB-B2B377F2B903}" destId="{94FA168D-E9B8-4E0A-9268-17EC12A164FE}" srcOrd="1" destOrd="0" presId="urn:microsoft.com/office/officeart/2005/8/layout/hierarchy6"/>
    <dgm:cxn modelId="{3311BFBD-3F19-46CC-9709-46DA7CE87237}" type="presParOf" srcId="{94FA168D-E9B8-4E0A-9268-17EC12A164FE}" destId="{15CAFD55-524E-46A0-9BEE-88D4AE107F00}" srcOrd="0" destOrd="0" presId="urn:microsoft.com/office/officeart/2005/8/layout/hierarchy6"/>
    <dgm:cxn modelId="{E0AB9020-5FC4-489A-8913-0CB3316979F2}" type="presParOf" srcId="{94FA168D-E9B8-4E0A-9268-17EC12A164FE}" destId="{2859E6B3-E93F-4BB0-9205-E2E6C9A32ADB}" srcOrd="1" destOrd="0" presId="urn:microsoft.com/office/officeart/2005/8/layout/hierarchy6"/>
    <dgm:cxn modelId="{BF804901-9E3C-494F-BFCD-62C4EB5DDBD8}" type="presParOf" srcId="{2859E6B3-E93F-4BB0-9205-E2E6C9A32ADB}" destId="{75A4C4D2-950F-4C45-B221-571D3E20BD1F}" srcOrd="0" destOrd="0" presId="urn:microsoft.com/office/officeart/2005/8/layout/hierarchy6"/>
    <dgm:cxn modelId="{2BEE0BDB-D402-42C9-977F-28A1BDA03DD5}" type="presParOf" srcId="{2859E6B3-E93F-4BB0-9205-E2E6C9A32ADB}" destId="{654154D8-F0AB-4DB8-87BD-DCD23BD7DBD6}" srcOrd="1" destOrd="0" presId="urn:microsoft.com/office/officeart/2005/8/layout/hierarchy6"/>
    <dgm:cxn modelId="{28DC0491-FB6A-46B7-BA11-E4B606FAB085}" type="presParOf" srcId="{02C2CFAA-2D33-429B-834E-61E33EFB2B4A}" destId="{EBE9CB62-3F84-4371-A0CC-E54C7AC3E5AE}" srcOrd="2" destOrd="0" presId="urn:microsoft.com/office/officeart/2005/8/layout/hierarchy6"/>
    <dgm:cxn modelId="{AEFB2703-D996-45B1-BDBD-954DF654B27D}" type="presParOf" srcId="{02C2CFAA-2D33-429B-834E-61E33EFB2B4A}" destId="{28977F34-204D-495C-B39B-89B00FC2A492}" srcOrd="3" destOrd="0" presId="urn:microsoft.com/office/officeart/2005/8/layout/hierarchy6"/>
    <dgm:cxn modelId="{867E25BF-8F33-4B7E-B906-822EDDF1FF64}" type="presParOf" srcId="{28977F34-204D-495C-B39B-89B00FC2A492}" destId="{EBA608D6-4FAD-496D-8962-AA043105BA58}" srcOrd="0" destOrd="0" presId="urn:microsoft.com/office/officeart/2005/8/layout/hierarchy6"/>
    <dgm:cxn modelId="{305A56B4-0723-4363-A446-57DDC20C7D42}" type="presParOf" srcId="{28977F34-204D-495C-B39B-89B00FC2A492}" destId="{52CEFA09-6296-4166-B9F4-215C78A54C0C}" srcOrd="1" destOrd="0" presId="urn:microsoft.com/office/officeart/2005/8/layout/hierarchy6"/>
    <dgm:cxn modelId="{28ED2DDB-5968-4054-A276-91AF904A3CDE}" type="presParOf" srcId="{D46ADA0F-A598-4E87-BB69-C8CBF40A5239}" destId="{F2438A4B-820B-4BAF-B086-9C4CA28CB958}" srcOrd="1" destOrd="0" presId="urn:microsoft.com/office/officeart/2005/8/layout/hierarchy6"/>
    <dgm:cxn modelId="{33FD9F4A-884C-40A6-B55C-FCB751D4737A}" type="presParOf" srcId="{F2438A4B-820B-4BAF-B086-9C4CA28CB958}" destId="{26245240-A616-4E8C-B289-A2C0DC339772}" srcOrd="0" destOrd="0" presId="urn:microsoft.com/office/officeart/2005/8/layout/hierarchy6"/>
    <dgm:cxn modelId="{D5E088EE-5BF9-4115-A940-5F78135253BF}" type="presParOf" srcId="{26245240-A616-4E8C-B289-A2C0DC339772}" destId="{BDB9B16C-E607-472C-BC47-4DE5F8FA1051}" srcOrd="0" destOrd="0" presId="urn:microsoft.com/office/officeart/2005/8/layout/hierarchy6"/>
    <dgm:cxn modelId="{5D784601-A04F-4ED6-974B-2921C8D7F72E}" type="presParOf" srcId="{26245240-A616-4E8C-B289-A2C0DC339772}" destId="{C54E087F-B11A-48D8-91DE-0D60AA333ADD}" srcOrd="1" destOrd="0" presId="urn:microsoft.com/office/officeart/2005/8/layout/hierarchy6"/>
    <dgm:cxn modelId="{0568B42B-F45C-4778-90C2-1EB02005149E}" type="presParOf" srcId="{F2438A4B-820B-4BAF-B086-9C4CA28CB958}" destId="{4A05EA12-DA2B-467E-8EB9-5B3119F40334}" srcOrd="1" destOrd="0" presId="urn:microsoft.com/office/officeart/2005/8/layout/hierarchy6"/>
    <dgm:cxn modelId="{BCD110FF-CA79-4EF2-864B-3B073AC97E4E}" type="presParOf" srcId="{4A05EA12-DA2B-467E-8EB9-5B3119F40334}" destId="{7CD64160-C222-4F57-BBF9-45DCFDC5B75D}" srcOrd="0" destOrd="0" presId="urn:microsoft.com/office/officeart/2005/8/layout/hierarchy6"/>
    <dgm:cxn modelId="{76147AE2-B701-4947-A745-1EDB6B82C9FA}" type="presParOf" srcId="{F2438A4B-820B-4BAF-B086-9C4CA28CB958}" destId="{4F9F772B-4708-497B-9BA6-931D1D4E3861}" srcOrd="2" destOrd="0" presId="urn:microsoft.com/office/officeart/2005/8/layout/hierarchy6"/>
    <dgm:cxn modelId="{E9C9BCA4-AFBA-4F18-87E1-B4F257587691}" type="presParOf" srcId="{4F9F772B-4708-497B-9BA6-931D1D4E3861}" destId="{9CFCDE04-1121-49EB-9F11-5093FA599D64}" srcOrd="0" destOrd="0" presId="urn:microsoft.com/office/officeart/2005/8/layout/hierarchy6"/>
    <dgm:cxn modelId="{3F8BED39-F681-4B39-BCA4-1E6E52E064DC}" type="presParOf" srcId="{4F9F772B-4708-497B-9BA6-931D1D4E3861}" destId="{B274AC9E-040F-42EC-9B02-90F7DF47D2A0}" srcOrd="1" destOrd="0" presId="urn:microsoft.com/office/officeart/2005/8/layout/hierarchy6"/>
    <dgm:cxn modelId="{A6BEEC85-E109-4EE6-8947-0B8C073B7A86}" type="presParOf" srcId="{F2438A4B-820B-4BAF-B086-9C4CA28CB958}" destId="{17F19827-5507-4D54-B2EB-8BF500B41EC2}" srcOrd="3" destOrd="0" presId="urn:microsoft.com/office/officeart/2005/8/layout/hierarchy6"/>
    <dgm:cxn modelId="{674962B4-51C8-4D4D-9547-94231AE70E37}" type="presParOf" srcId="{17F19827-5507-4D54-B2EB-8BF500B41EC2}" destId="{794C22FC-BB61-4DE9-8253-7BACAD55198B}" srcOrd="0" destOrd="0" presId="urn:microsoft.com/office/officeart/2005/8/layout/hierarchy6"/>
    <dgm:cxn modelId="{2FE02180-5807-47DC-A911-ACF1074C614D}" type="presParOf" srcId="{F2438A4B-820B-4BAF-B086-9C4CA28CB958}" destId="{0720857A-EB5D-47EF-92AF-76DE22E97D90}" srcOrd="4" destOrd="0" presId="urn:microsoft.com/office/officeart/2005/8/layout/hierarchy6"/>
    <dgm:cxn modelId="{DAE1FB6D-6815-41CA-B217-04E3D98A4171}" type="presParOf" srcId="{0720857A-EB5D-47EF-92AF-76DE22E97D90}" destId="{A89D1B4A-217E-4845-AF7A-6E5440184663}" srcOrd="0" destOrd="0" presId="urn:microsoft.com/office/officeart/2005/8/layout/hierarchy6"/>
    <dgm:cxn modelId="{2F391F75-6406-4622-B5BA-A274E1BE29AE}" type="presParOf" srcId="{0720857A-EB5D-47EF-92AF-76DE22E97D90}" destId="{72D4C53D-B19E-4574-8893-9C978D1A4AD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14FEA-5460-4101-AFCC-613B081FA40C}">
      <dsp:nvSpPr>
        <dsp:cNvPr id="0" name=""/>
        <dsp:cNvSpPr/>
      </dsp:nvSpPr>
      <dsp:spPr>
        <a:xfrm rot="1259806">
          <a:off x="648632" y="693712"/>
          <a:ext cx="99883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9883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5D983-2942-4B59-8BE9-27495D1D4EB0}">
      <dsp:nvSpPr>
        <dsp:cNvPr id="0" name=""/>
        <dsp:cNvSpPr/>
      </dsp:nvSpPr>
      <dsp:spPr>
        <a:xfrm rot="8573176">
          <a:off x="407443" y="734898"/>
          <a:ext cx="100608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100608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AFFDB-748B-4FBF-A049-F117E8B6DEF6}">
      <dsp:nvSpPr>
        <dsp:cNvPr id="0" name=""/>
        <dsp:cNvSpPr/>
      </dsp:nvSpPr>
      <dsp:spPr>
        <a:xfrm rot="5023831">
          <a:off x="555252" y="754666"/>
          <a:ext cx="63127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63127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87645-E1F3-48C2-B1F5-A68522E04E8D}">
      <dsp:nvSpPr>
        <dsp:cNvPr id="0" name=""/>
        <dsp:cNvSpPr/>
      </dsp:nvSpPr>
      <dsp:spPr>
        <a:xfrm rot="20383197">
          <a:off x="645807" y="583439"/>
          <a:ext cx="198149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198149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CAA99-9FC4-43AD-882C-52C5ADF549A1}">
      <dsp:nvSpPr>
        <dsp:cNvPr id="0" name=""/>
        <dsp:cNvSpPr/>
      </dsp:nvSpPr>
      <dsp:spPr>
        <a:xfrm rot="18873136">
          <a:off x="617537" y="489890"/>
          <a:ext cx="222600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222600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A6D36-7FE3-4DFB-ABD7-A7B2B63BAA4C}">
      <dsp:nvSpPr>
        <dsp:cNvPr id="0" name=""/>
        <dsp:cNvSpPr/>
      </dsp:nvSpPr>
      <dsp:spPr>
        <a:xfrm rot="17178354">
          <a:off x="561579" y="521347"/>
          <a:ext cx="99726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9726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FB567-7C7B-4FB5-A2AB-7655B2D57E0A}">
      <dsp:nvSpPr>
        <dsp:cNvPr id="0" name=""/>
        <dsp:cNvSpPr/>
      </dsp:nvSpPr>
      <dsp:spPr>
        <a:xfrm rot="14011067">
          <a:off x="459018" y="539497"/>
          <a:ext cx="73893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73893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041B5-7E55-4F81-B587-BAC0EEC72DB9}">
      <dsp:nvSpPr>
        <dsp:cNvPr id="0" name=""/>
        <dsp:cNvSpPr/>
      </dsp:nvSpPr>
      <dsp:spPr>
        <a:xfrm rot="11192124">
          <a:off x="407083" y="632238"/>
          <a:ext cx="91074" cy="19423"/>
        </a:xfrm>
        <a:custGeom>
          <a:avLst/>
          <a:gdLst/>
          <a:ahLst/>
          <a:cxnLst/>
          <a:rect l="0" t="0" r="0" b="0"/>
          <a:pathLst>
            <a:path>
              <a:moveTo>
                <a:pt x="0" y="9711"/>
              </a:moveTo>
              <a:lnTo>
                <a:pt x="91074" y="97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30E3-13F7-43E7-8EE4-4A810E4E8F01}">
      <dsp:nvSpPr>
        <dsp:cNvPr id="0" name=""/>
        <dsp:cNvSpPr/>
      </dsp:nvSpPr>
      <dsp:spPr>
        <a:xfrm>
          <a:off x="464842" y="545897"/>
          <a:ext cx="220124" cy="220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7E7A8-24B9-4000-B40B-A7E2FB220F3B}">
      <dsp:nvSpPr>
        <dsp:cNvPr id="0" name=""/>
        <dsp:cNvSpPr/>
      </dsp:nvSpPr>
      <dsp:spPr>
        <a:xfrm>
          <a:off x="275733" y="563214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/>
            <a:t> </a:t>
          </a:r>
          <a:endParaRPr lang="en-US" sz="600" kern="1200"/>
        </a:p>
      </dsp:txBody>
      <dsp:txXfrm>
        <a:off x="295075" y="582556"/>
        <a:ext cx="93390" cy="93390"/>
      </dsp:txXfrm>
    </dsp:sp>
    <dsp:sp modelId="{E6F8EFA4-BCE5-48D5-97AF-3E3F8E29C98F}">
      <dsp:nvSpPr>
        <dsp:cNvPr id="0" name=""/>
        <dsp:cNvSpPr/>
      </dsp:nvSpPr>
      <dsp:spPr>
        <a:xfrm>
          <a:off x="368696" y="400368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88038" y="419710"/>
        <a:ext cx="93390" cy="93390"/>
      </dsp:txXfrm>
    </dsp:sp>
    <dsp:sp modelId="{9DA19DF7-9C22-4098-A3C9-B1E4B0C55F3E}">
      <dsp:nvSpPr>
        <dsp:cNvPr id="0" name=""/>
        <dsp:cNvSpPr/>
      </dsp:nvSpPr>
      <dsp:spPr>
        <a:xfrm>
          <a:off x="577946" y="35378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/>
            <a:t> </a:t>
          </a:r>
          <a:endParaRPr lang="en-US" sz="600" kern="1200"/>
        </a:p>
      </dsp:txBody>
      <dsp:txXfrm>
        <a:off x="597288" y="373125"/>
        <a:ext cx="93390" cy="93390"/>
      </dsp:txXfrm>
    </dsp:sp>
    <dsp:sp modelId="{6566805F-DDFB-4D82-81E4-2BFBC7D1CE15}">
      <dsp:nvSpPr>
        <dsp:cNvPr id="0" name=""/>
        <dsp:cNvSpPr/>
      </dsp:nvSpPr>
      <dsp:spPr>
        <a:xfrm>
          <a:off x="787213" y="307192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806555" y="326534"/>
        <a:ext cx="93390" cy="93390"/>
      </dsp:txXfrm>
    </dsp:sp>
    <dsp:sp modelId="{7884E72C-A7A8-4BC4-81CC-F50C64FF9D79}">
      <dsp:nvSpPr>
        <dsp:cNvPr id="0" name=""/>
        <dsp:cNvSpPr/>
      </dsp:nvSpPr>
      <dsp:spPr>
        <a:xfrm>
          <a:off x="833721" y="469884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853063" y="489226"/>
        <a:ext cx="93390" cy="93390"/>
      </dsp:txXfrm>
    </dsp:sp>
    <dsp:sp modelId="{4353E8AB-07D3-4BDB-90A7-29F46D825EE5}">
      <dsp:nvSpPr>
        <dsp:cNvPr id="0" name=""/>
        <dsp:cNvSpPr/>
      </dsp:nvSpPr>
      <dsp:spPr>
        <a:xfrm>
          <a:off x="531437" y="795358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50779" y="814700"/>
        <a:ext cx="93390" cy="93390"/>
      </dsp:txXfrm>
    </dsp:sp>
    <dsp:sp modelId="{C768FB34-EC3E-4878-996A-735D38662C37}">
      <dsp:nvSpPr>
        <dsp:cNvPr id="0" name=""/>
        <dsp:cNvSpPr/>
      </dsp:nvSpPr>
      <dsp:spPr>
        <a:xfrm>
          <a:off x="298934" y="74877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8276" y="768115"/>
        <a:ext cx="93390" cy="93390"/>
      </dsp:txXfrm>
    </dsp:sp>
    <dsp:sp modelId="{FE085848-1F8A-4AFD-BB40-2EBDD94EADAE}">
      <dsp:nvSpPr>
        <dsp:cNvPr id="0" name=""/>
        <dsp:cNvSpPr/>
      </dsp:nvSpPr>
      <dsp:spPr>
        <a:xfrm>
          <a:off x="740815" y="678943"/>
          <a:ext cx="132074" cy="132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0" lon="21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760157" y="698285"/>
        <a:ext cx="93390" cy="93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14FEA-5460-4101-AFCC-613B081FA40C}">
      <dsp:nvSpPr>
        <dsp:cNvPr id="0" name=""/>
        <dsp:cNvSpPr/>
      </dsp:nvSpPr>
      <dsp:spPr>
        <a:xfrm rot="1267717">
          <a:off x="1163297" y="2519640"/>
          <a:ext cx="629512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629512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A5D983-2942-4B59-8BE9-27495D1D4EB0}">
      <dsp:nvSpPr>
        <dsp:cNvPr id="0" name=""/>
        <dsp:cNvSpPr/>
      </dsp:nvSpPr>
      <dsp:spPr>
        <a:xfrm rot="8162891">
          <a:off x="353799" y="2679038"/>
          <a:ext cx="333994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33994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AFFDB-748B-4FBF-A049-F117E8B6DEF6}">
      <dsp:nvSpPr>
        <dsp:cNvPr id="0" name=""/>
        <dsp:cNvSpPr/>
      </dsp:nvSpPr>
      <dsp:spPr>
        <a:xfrm rot="4856833">
          <a:off x="820706" y="2731492"/>
          <a:ext cx="321189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21189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87645-E1F3-48C2-B1F5-A68522E04E8D}">
      <dsp:nvSpPr>
        <dsp:cNvPr id="0" name=""/>
        <dsp:cNvSpPr/>
      </dsp:nvSpPr>
      <dsp:spPr>
        <a:xfrm rot="20450227">
          <a:off x="1165719" y="2095750"/>
          <a:ext cx="676335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676335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1CAA99-9FC4-43AD-882C-52C5ADF549A1}">
      <dsp:nvSpPr>
        <dsp:cNvPr id="0" name=""/>
        <dsp:cNvSpPr/>
      </dsp:nvSpPr>
      <dsp:spPr>
        <a:xfrm rot="18888222">
          <a:off x="1021510" y="1642429"/>
          <a:ext cx="1090963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1090963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A6D36-7FE3-4DFB-ABD7-A7B2B63BAA4C}">
      <dsp:nvSpPr>
        <dsp:cNvPr id="0" name=""/>
        <dsp:cNvSpPr/>
      </dsp:nvSpPr>
      <dsp:spPr>
        <a:xfrm rot="17480631">
          <a:off x="772149" y="1668093"/>
          <a:ext cx="775957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775957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FB567-7C7B-4FB5-A2AB-7655B2D57E0A}">
      <dsp:nvSpPr>
        <dsp:cNvPr id="0" name=""/>
        <dsp:cNvSpPr/>
      </dsp:nvSpPr>
      <dsp:spPr>
        <a:xfrm rot="15120454">
          <a:off x="582476" y="1853602"/>
          <a:ext cx="369803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369803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7041B5-7E55-4F81-B587-BAC0EEC72DB9}">
      <dsp:nvSpPr>
        <dsp:cNvPr id="0" name=""/>
        <dsp:cNvSpPr/>
      </dsp:nvSpPr>
      <dsp:spPr>
        <a:xfrm rot="11275257">
          <a:off x="462725" y="2251030"/>
          <a:ext cx="179151" cy="28125"/>
        </a:xfrm>
        <a:custGeom>
          <a:avLst/>
          <a:gdLst/>
          <a:ahLst/>
          <a:cxnLst/>
          <a:rect l="0" t="0" r="0" b="0"/>
          <a:pathLst>
            <a:path>
              <a:moveTo>
                <a:pt x="0" y="14062"/>
              </a:moveTo>
              <a:lnTo>
                <a:pt x="179151" y="14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7530E3-13F7-43E7-8EE4-4A810E4E8F01}">
      <dsp:nvSpPr>
        <dsp:cNvPr id="0" name=""/>
        <dsp:cNvSpPr/>
      </dsp:nvSpPr>
      <dsp:spPr>
        <a:xfrm>
          <a:off x="524571" y="1927074"/>
          <a:ext cx="776336" cy="776336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D7E7A8-24B9-4000-B40B-A7E2FB220F3B}">
      <dsp:nvSpPr>
        <dsp:cNvPr id="0" name=""/>
        <dsp:cNvSpPr/>
      </dsp:nvSpPr>
      <dsp:spPr>
        <a:xfrm>
          <a:off x="0" y="1987752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635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 </a:t>
          </a:r>
          <a:endParaRPr lang="en-US" sz="2100" kern="1200"/>
        </a:p>
      </dsp:txBody>
      <dsp:txXfrm>
        <a:off x="68215" y="2055967"/>
        <a:ext cx="329371" cy="329371"/>
      </dsp:txXfrm>
    </dsp:sp>
    <dsp:sp modelId="{E6F8EFA4-BCE5-48D5-97AF-3E3F8E29C98F}">
      <dsp:nvSpPr>
        <dsp:cNvPr id="0" name=""/>
        <dsp:cNvSpPr/>
      </dsp:nvSpPr>
      <dsp:spPr>
        <a:xfrm>
          <a:off x="405422" y="1237393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473637" y="1305608"/>
        <a:ext cx="329371" cy="329371"/>
      </dsp:txXfrm>
    </dsp:sp>
    <dsp:sp modelId="{9DA19DF7-9C22-4098-A3C9-B1E4B0C55F3E}">
      <dsp:nvSpPr>
        <dsp:cNvPr id="0" name=""/>
        <dsp:cNvSpPr/>
      </dsp:nvSpPr>
      <dsp:spPr>
        <a:xfrm>
          <a:off x="1153204" y="870960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 </a:t>
          </a:r>
          <a:endParaRPr lang="en-US" sz="2100" kern="1200"/>
        </a:p>
      </dsp:txBody>
      <dsp:txXfrm>
        <a:off x="1221419" y="939175"/>
        <a:ext cx="329371" cy="329371"/>
      </dsp:txXfrm>
    </dsp:sp>
    <dsp:sp modelId="{6566805F-DDFB-4D82-81E4-2BFBC7D1CE15}">
      <dsp:nvSpPr>
        <dsp:cNvPr id="0" name=""/>
        <dsp:cNvSpPr/>
      </dsp:nvSpPr>
      <dsp:spPr>
        <a:xfrm>
          <a:off x="1882601" y="871309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950816" y="939524"/>
        <a:ext cx="329371" cy="329371"/>
      </dsp:txXfrm>
    </dsp:sp>
    <dsp:sp modelId="{7884E72C-A7A8-4BC4-81CC-F50C64FF9D79}">
      <dsp:nvSpPr>
        <dsp:cNvPr id="0" name=""/>
        <dsp:cNvSpPr/>
      </dsp:nvSpPr>
      <dsp:spPr>
        <a:xfrm>
          <a:off x="1810411" y="1689455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/>
        </a:p>
      </dsp:txBody>
      <dsp:txXfrm>
        <a:off x="1878626" y="1757670"/>
        <a:ext cx="329371" cy="329371"/>
      </dsp:txXfrm>
    </dsp:sp>
    <dsp:sp modelId="{4353E8AB-07D3-4BDB-90A7-29F46D825EE5}">
      <dsp:nvSpPr>
        <dsp:cNvPr id="0" name=""/>
        <dsp:cNvSpPr/>
      </dsp:nvSpPr>
      <dsp:spPr>
        <a:xfrm>
          <a:off x="810314" y="2901247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78529" y="2969462"/>
        <a:ext cx="329371" cy="329371"/>
      </dsp:txXfrm>
    </dsp:sp>
    <dsp:sp modelId="{C768FB34-EC3E-4878-996A-735D38662C37}">
      <dsp:nvSpPr>
        <dsp:cNvPr id="0" name=""/>
        <dsp:cNvSpPr/>
      </dsp:nvSpPr>
      <dsp:spPr>
        <a:xfrm>
          <a:off x="0" y="2737750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8215" y="2805965"/>
        <a:ext cx="329371" cy="329371"/>
      </dsp:txXfrm>
    </dsp:sp>
    <dsp:sp modelId="{FE085848-1F8A-4AFD-BB40-2EBDD94EADAE}">
      <dsp:nvSpPr>
        <dsp:cNvPr id="0" name=""/>
        <dsp:cNvSpPr/>
      </dsp:nvSpPr>
      <dsp:spPr>
        <a:xfrm>
          <a:off x="1755993" y="2498212"/>
          <a:ext cx="465801" cy="4658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perspectiveHeroicExtremeLeftFacing" fov="7200000" zoom="91000">
            <a:rot lat="1200000" lon="2400000" rev="21594000"/>
          </a:camera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1824208" y="2566427"/>
        <a:ext cx="329371" cy="329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CDE04-1121-49EB-9F11-5093FA599D64}">
      <dsp:nvSpPr>
        <dsp:cNvPr id="0" name=""/>
        <dsp:cNvSpPr/>
      </dsp:nvSpPr>
      <dsp:spPr>
        <a:xfrm>
          <a:off x="0" y="444221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Variable Clinique</a:t>
          </a:r>
        </a:p>
      </dsp:txBody>
      <dsp:txXfrm>
        <a:off x="0" y="444221"/>
        <a:ext cx="399031" cy="126775"/>
      </dsp:txXfrm>
    </dsp:sp>
    <dsp:sp modelId="{BDB9B16C-E607-472C-BC47-4DE5F8FA1051}">
      <dsp:nvSpPr>
        <dsp:cNvPr id="0" name=""/>
        <dsp:cNvSpPr/>
      </dsp:nvSpPr>
      <dsp:spPr>
        <a:xfrm>
          <a:off x="0" y="296316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Evènement Médical</a:t>
          </a:r>
        </a:p>
      </dsp:txBody>
      <dsp:txXfrm>
        <a:off x="0" y="296316"/>
        <a:ext cx="399031" cy="126775"/>
      </dsp:txXfrm>
    </dsp:sp>
    <dsp:sp modelId="{3C224A61-A59B-4730-9513-58C599C1C143}">
      <dsp:nvSpPr>
        <dsp:cNvPr id="0" name=""/>
        <dsp:cNvSpPr/>
      </dsp:nvSpPr>
      <dsp:spPr>
        <a:xfrm>
          <a:off x="0" y="148411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Visite</a:t>
          </a:r>
        </a:p>
      </dsp:txBody>
      <dsp:txXfrm>
        <a:off x="0" y="148411"/>
        <a:ext cx="399031" cy="126775"/>
      </dsp:txXfrm>
    </dsp:sp>
    <dsp:sp modelId="{577C1CB6-771A-4ACF-AE00-4B0AE0CFA16B}">
      <dsp:nvSpPr>
        <dsp:cNvPr id="0" name=""/>
        <dsp:cNvSpPr/>
      </dsp:nvSpPr>
      <dsp:spPr>
        <a:xfrm>
          <a:off x="0" y="506"/>
          <a:ext cx="1330106" cy="1267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Patient</a:t>
          </a:r>
        </a:p>
      </dsp:txBody>
      <dsp:txXfrm>
        <a:off x="0" y="506"/>
        <a:ext cx="399031" cy="126775"/>
      </dsp:txXfrm>
    </dsp:sp>
    <dsp:sp modelId="{A01CB6A3-694C-4F3B-A7FB-43ED06E847F6}">
      <dsp:nvSpPr>
        <dsp:cNvPr id="0" name=""/>
        <dsp:cNvSpPr/>
      </dsp:nvSpPr>
      <dsp:spPr>
        <a:xfrm>
          <a:off x="875038" y="1107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Dupond</a:t>
          </a:r>
        </a:p>
      </dsp:txBody>
      <dsp:txXfrm>
        <a:off x="878132" y="14165"/>
        <a:ext cx="152281" cy="99458"/>
      </dsp:txXfrm>
    </dsp:sp>
    <dsp:sp modelId="{7228881D-B0F3-4DA3-9EB0-D1F13E587986}">
      <dsp:nvSpPr>
        <dsp:cNvPr id="0" name=""/>
        <dsp:cNvSpPr/>
      </dsp:nvSpPr>
      <dsp:spPr>
        <a:xfrm>
          <a:off x="799765" y="70997"/>
          <a:ext cx="154507" cy="91440"/>
        </a:xfrm>
        <a:custGeom>
          <a:avLst/>
          <a:gdLst/>
          <a:ahLst/>
          <a:cxnLst/>
          <a:rect l="0" t="0" r="0" b="0"/>
          <a:pathLst>
            <a:path>
              <a:moveTo>
                <a:pt x="154507" y="45720"/>
              </a:moveTo>
              <a:lnTo>
                <a:pt x="154507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03A7B-758E-44B9-8E96-AFC5FA153F6D}">
      <dsp:nvSpPr>
        <dsp:cNvPr id="0" name=""/>
        <dsp:cNvSpPr/>
      </dsp:nvSpPr>
      <dsp:spPr>
        <a:xfrm>
          <a:off x="720530" y="15897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Généraliste</a:t>
          </a:r>
        </a:p>
      </dsp:txBody>
      <dsp:txXfrm>
        <a:off x="723624" y="162070"/>
        <a:ext cx="152281" cy="99458"/>
      </dsp:txXfrm>
    </dsp:sp>
    <dsp:sp modelId="{3049C7C2-6725-4553-B79A-78F283636251}">
      <dsp:nvSpPr>
        <dsp:cNvPr id="0" name=""/>
        <dsp:cNvSpPr/>
      </dsp:nvSpPr>
      <dsp:spPr>
        <a:xfrm>
          <a:off x="696759" y="218902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103005" y="45720"/>
              </a:moveTo>
              <a:lnTo>
                <a:pt x="103005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594FF-6491-4B88-8544-4CDE73A4FCEC}">
      <dsp:nvSpPr>
        <dsp:cNvPr id="0" name=""/>
        <dsp:cNvSpPr/>
      </dsp:nvSpPr>
      <dsp:spPr>
        <a:xfrm>
          <a:off x="617525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Examen  général</a:t>
          </a:r>
        </a:p>
      </dsp:txBody>
      <dsp:txXfrm>
        <a:off x="620619" y="309975"/>
        <a:ext cx="152281" cy="99458"/>
      </dsp:txXfrm>
    </dsp:sp>
    <dsp:sp modelId="{BC5E3664-5853-492B-960D-4B7EEDDD8487}">
      <dsp:nvSpPr>
        <dsp:cNvPr id="0" name=""/>
        <dsp:cNvSpPr/>
      </dsp:nvSpPr>
      <dsp:spPr>
        <a:xfrm>
          <a:off x="593754" y="366807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103005" y="45720"/>
              </a:moveTo>
              <a:lnTo>
                <a:pt x="103005" y="66849"/>
              </a:lnTo>
              <a:lnTo>
                <a:pt x="0" y="66849"/>
              </a:lnTo>
              <a:lnTo>
                <a:pt x="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ED31E-2F23-420B-BBC8-113D872D2246}">
      <dsp:nvSpPr>
        <dsp:cNvPr id="0" name=""/>
        <dsp:cNvSpPr/>
      </dsp:nvSpPr>
      <dsp:spPr>
        <a:xfrm>
          <a:off x="514519" y="45478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" kern="1200" dirty="0"/>
            <a:t>60</a:t>
          </a:r>
        </a:p>
      </dsp:txBody>
      <dsp:txXfrm>
        <a:off x="517613" y="457880"/>
        <a:ext cx="152281" cy="99458"/>
      </dsp:txXfrm>
    </dsp:sp>
    <dsp:sp modelId="{B5C7C217-88EA-4433-9497-0AC5A833A6A0}">
      <dsp:nvSpPr>
        <dsp:cNvPr id="0" name=""/>
        <dsp:cNvSpPr/>
      </dsp:nvSpPr>
      <dsp:spPr>
        <a:xfrm>
          <a:off x="696759" y="366807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03005" y="66849"/>
              </a:lnTo>
              <a:lnTo>
                <a:pt x="103005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16EB28-C027-4B5D-9472-F4540800BC8B}">
      <dsp:nvSpPr>
        <dsp:cNvPr id="0" name=""/>
        <dsp:cNvSpPr/>
      </dsp:nvSpPr>
      <dsp:spPr>
        <a:xfrm>
          <a:off x="720530" y="45478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723624" y="457880"/>
        <a:ext cx="152281" cy="99458"/>
      </dsp:txXfrm>
    </dsp:sp>
    <dsp:sp modelId="{C2FAA33B-01E0-41DF-9CF1-4CA8DFE3938B}">
      <dsp:nvSpPr>
        <dsp:cNvPr id="0" name=""/>
        <dsp:cNvSpPr/>
      </dsp:nvSpPr>
      <dsp:spPr>
        <a:xfrm>
          <a:off x="799765" y="218902"/>
          <a:ext cx="1030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03005" y="66849"/>
              </a:lnTo>
              <a:lnTo>
                <a:pt x="103005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E72AF-E551-496F-B007-7ED65F1B1C59}">
      <dsp:nvSpPr>
        <dsp:cNvPr id="0" name=""/>
        <dsp:cNvSpPr/>
      </dsp:nvSpPr>
      <dsp:spPr>
        <a:xfrm>
          <a:off x="823535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826629" y="309975"/>
        <a:ext cx="152281" cy="99458"/>
      </dsp:txXfrm>
    </dsp:sp>
    <dsp:sp modelId="{9B884AC9-B31A-427E-8F18-67911FE6A2D9}">
      <dsp:nvSpPr>
        <dsp:cNvPr id="0" name=""/>
        <dsp:cNvSpPr/>
      </dsp:nvSpPr>
      <dsp:spPr>
        <a:xfrm>
          <a:off x="954273" y="70997"/>
          <a:ext cx="1545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66849"/>
              </a:lnTo>
              <a:lnTo>
                <a:pt x="154507" y="66849"/>
              </a:lnTo>
              <a:lnTo>
                <a:pt x="154507" y="8797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F9299-10F1-4511-84E7-2EB18336E019}">
      <dsp:nvSpPr>
        <dsp:cNvPr id="0" name=""/>
        <dsp:cNvSpPr/>
      </dsp:nvSpPr>
      <dsp:spPr>
        <a:xfrm>
          <a:off x="1029546" y="158976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1032640" y="162070"/>
        <a:ext cx="152281" cy="99458"/>
      </dsp:txXfrm>
    </dsp:sp>
    <dsp:sp modelId="{4D0D7BC1-8624-4E3D-98D7-D27CB76BA844}">
      <dsp:nvSpPr>
        <dsp:cNvPr id="0" name=""/>
        <dsp:cNvSpPr/>
      </dsp:nvSpPr>
      <dsp:spPr>
        <a:xfrm>
          <a:off x="1063061" y="218902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8797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158D02-F675-49C9-A3A9-E71C0AE05687}">
      <dsp:nvSpPr>
        <dsp:cNvPr id="0" name=""/>
        <dsp:cNvSpPr/>
      </dsp:nvSpPr>
      <dsp:spPr>
        <a:xfrm>
          <a:off x="1029546" y="306881"/>
          <a:ext cx="158469" cy="105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 dirty="0"/>
        </a:p>
      </dsp:txBody>
      <dsp:txXfrm>
        <a:off x="1032640" y="309975"/>
        <a:ext cx="152281" cy="994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D1B4A-217E-4845-AF7A-6E5440184663}">
      <dsp:nvSpPr>
        <dsp:cNvPr id="0" name=""/>
        <dsp:cNvSpPr/>
      </dsp:nvSpPr>
      <dsp:spPr>
        <a:xfrm>
          <a:off x="0" y="406934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" tIns="21336" rIns="21336" bIns="21336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Complément</a:t>
          </a:r>
        </a:p>
      </dsp:txBody>
      <dsp:txXfrm>
        <a:off x="0" y="406934"/>
        <a:ext cx="321471" cy="174150"/>
      </dsp:txXfrm>
    </dsp:sp>
    <dsp:sp modelId="{9CFCDE04-1121-49EB-9F11-5093FA599D64}">
      <dsp:nvSpPr>
        <dsp:cNvPr id="0" name=""/>
        <dsp:cNvSpPr/>
      </dsp:nvSpPr>
      <dsp:spPr>
        <a:xfrm>
          <a:off x="0" y="203587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" tIns="28448" rIns="28448" bIns="28448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" kern="1200" dirty="0"/>
            <a:t>Type : Variable Clinique</a:t>
          </a:r>
        </a:p>
      </dsp:txBody>
      <dsp:txXfrm>
        <a:off x="0" y="203587"/>
        <a:ext cx="321471" cy="174150"/>
      </dsp:txXfrm>
    </dsp:sp>
    <dsp:sp modelId="{BDB9B16C-E607-472C-BC47-4DE5F8FA1051}">
      <dsp:nvSpPr>
        <dsp:cNvPr id="0" name=""/>
        <dsp:cNvSpPr/>
      </dsp:nvSpPr>
      <dsp:spPr>
        <a:xfrm>
          <a:off x="0" y="239"/>
          <a:ext cx="1071570" cy="1741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" tIns="28448" rIns="28448" bIns="28448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" kern="1200" dirty="0"/>
            <a:t>Type : Evènement Médical</a:t>
          </a:r>
        </a:p>
      </dsp:txBody>
      <dsp:txXfrm>
        <a:off x="0" y="239"/>
        <a:ext cx="321471" cy="174150"/>
      </dsp:txXfrm>
    </dsp:sp>
    <dsp:sp modelId="{A01CB6A3-694C-4F3B-A7FB-43ED06E847F6}">
      <dsp:nvSpPr>
        <dsp:cNvPr id="0" name=""/>
        <dsp:cNvSpPr/>
      </dsp:nvSpPr>
      <dsp:spPr>
        <a:xfrm>
          <a:off x="576319" y="14837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Examen général</a:t>
          </a:r>
        </a:p>
      </dsp:txBody>
      <dsp:txXfrm>
        <a:off x="580595" y="19113"/>
        <a:ext cx="210418" cy="137428"/>
      </dsp:txXfrm>
    </dsp:sp>
    <dsp:sp modelId="{7228881D-B0F3-4DA3-9EB0-D1F13E587986}">
      <dsp:nvSpPr>
        <dsp:cNvPr id="0" name=""/>
        <dsp:cNvSpPr/>
      </dsp:nvSpPr>
      <dsp:spPr>
        <a:xfrm>
          <a:off x="543473" y="115098"/>
          <a:ext cx="142330" cy="91440"/>
        </a:xfrm>
        <a:custGeom>
          <a:avLst/>
          <a:gdLst/>
          <a:ahLst/>
          <a:cxnLst/>
          <a:rect l="0" t="0" r="0" b="0"/>
          <a:pathLst>
            <a:path>
              <a:moveTo>
                <a:pt x="142330" y="45720"/>
              </a:moveTo>
              <a:lnTo>
                <a:pt x="142330" y="74916"/>
              </a:lnTo>
              <a:lnTo>
                <a:pt x="0" y="74916"/>
              </a:lnTo>
              <a:lnTo>
                <a:pt x="0" y="10411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03A7B-758E-44B9-8E96-AFC5FA153F6D}">
      <dsp:nvSpPr>
        <dsp:cNvPr id="0" name=""/>
        <dsp:cNvSpPr/>
      </dsp:nvSpPr>
      <dsp:spPr>
        <a:xfrm>
          <a:off x="433988" y="219210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 err="1"/>
            <a:t>Rythmecardiaque</a:t>
          </a:r>
          <a:endParaRPr lang="fr-FR" sz="300" kern="1200" dirty="0"/>
        </a:p>
      </dsp:txBody>
      <dsp:txXfrm>
        <a:off x="438264" y="223486"/>
        <a:ext cx="210418" cy="137428"/>
      </dsp:txXfrm>
    </dsp:sp>
    <dsp:sp modelId="{15CAFD55-524E-46A0-9BEE-88D4AE107F00}">
      <dsp:nvSpPr>
        <dsp:cNvPr id="0" name=""/>
        <dsp:cNvSpPr/>
      </dsp:nvSpPr>
      <dsp:spPr>
        <a:xfrm>
          <a:off x="497753" y="319471"/>
          <a:ext cx="91440" cy="91440"/>
        </a:xfrm>
        <a:custGeom>
          <a:avLst/>
          <a:gdLst/>
          <a:ahLst/>
          <a:cxnLst/>
          <a:rect l="0" t="0" r="0" b="0"/>
          <a:pathLst>
            <a:path>
              <a:moveTo>
                <a:pt x="45720" y="45720"/>
              </a:moveTo>
              <a:lnTo>
                <a:pt x="45720" y="104112"/>
              </a:lnTo>
            </a:path>
          </a:pathLst>
        </a:custGeom>
        <a:noFill/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4C4D2-950F-4C45-B221-571D3E20BD1F}">
      <dsp:nvSpPr>
        <dsp:cNvPr id="0" name=""/>
        <dsp:cNvSpPr/>
      </dsp:nvSpPr>
      <dsp:spPr>
        <a:xfrm>
          <a:off x="433988" y="423583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" kern="1200" dirty="0"/>
            <a:t>Unité: </a:t>
          </a:r>
          <a:r>
            <a:rPr lang="fr-FR" sz="300" kern="1200" dirty="0" err="1"/>
            <a:t>Puls</a:t>
          </a:r>
          <a:r>
            <a:rPr lang="fr-FR" sz="300" kern="1200" dirty="0"/>
            <a:t>/Min</a:t>
          </a:r>
        </a:p>
      </dsp:txBody>
      <dsp:txXfrm>
        <a:off x="438264" y="427859"/>
        <a:ext cx="210418" cy="137428"/>
      </dsp:txXfrm>
    </dsp:sp>
    <dsp:sp modelId="{EBE9CB62-3F84-4371-A0CC-E54C7AC3E5AE}">
      <dsp:nvSpPr>
        <dsp:cNvPr id="0" name=""/>
        <dsp:cNvSpPr/>
      </dsp:nvSpPr>
      <dsp:spPr>
        <a:xfrm>
          <a:off x="685804" y="115098"/>
          <a:ext cx="1423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0" y="74916"/>
              </a:lnTo>
              <a:lnTo>
                <a:pt x="142330" y="74916"/>
              </a:lnTo>
              <a:lnTo>
                <a:pt x="142330" y="10411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608D6-4FAD-496D-8962-AA043105BA58}">
      <dsp:nvSpPr>
        <dsp:cNvPr id="0" name=""/>
        <dsp:cNvSpPr/>
      </dsp:nvSpPr>
      <dsp:spPr>
        <a:xfrm>
          <a:off x="718650" y="219210"/>
          <a:ext cx="218970" cy="14598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00" kern="1200" dirty="0"/>
        </a:p>
      </dsp:txBody>
      <dsp:txXfrm>
        <a:off x="722926" y="223486"/>
        <a:ext cx="210418" cy="137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E31E7-5307-463F-A47C-C1BC9A05D533}" type="datetimeFigureOut">
              <a:rPr lang="fr-FR" smtClean="0"/>
              <a:t>04/09/2018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491D7-9689-43D7-9C1A-A7F1C9B1CB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55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6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314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69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995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489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414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47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55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2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410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34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728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066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118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227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88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29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07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60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61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63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470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043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36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491D7-9689-43D7-9C1A-A7F1C9B1CB7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74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94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85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95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62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290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15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30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13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38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9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363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87F4A-D761-4F49-933F-4B5024C5888C}" type="datetimeFigureOut">
              <a:rPr lang="fr-FR" smtClean="0"/>
              <a:pPr/>
              <a:t>04/09/2018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F8C00-3C6A-4186-AA4C-4753CD05E0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52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microsoft.com/office/2007/relationships/hdphoto" Target="../media/hdphoto5.wdp"/><Relationship Id="rId21" Type="http://schemas.openxmlformats.org/officeDocument/2006/relationships/image" Target="../media/image16.jpeg"/><Relationship Id="rId42" Type="http://schemas.openxmlformats.org/officeDocument/2006/relationships/image" Target="../media/image35.png"/><Relationship Id="rId47" Type="http://schemas.openxmlformats.org/officeDocument/2006/relationships/image" Target="../media/image40.jpeg"/><Relationship Id="rId63" Type="http://schemas.openxmlformats.org/officeDocument/2006/relationships/image" Target="../media/image54.png"/><Relationship Id="rId68" Type="http://schemas.openxmlformats.org/officeDocument/2006/relationships/image" Target="../media/image57.png"/><Relationship Id="rId84" Type="http://schemas.openxmlformats.org/officeDocument/2006/relationships/image" Target="../media/image73.jpg"/><Relationship Id="rId89" Type="http://schemas.openxmlformats.org/officeDocument/2006/relationships/image" Target="../media/image78.png"/><Relationship Id="rId16" Type="http://schemas.microsoft.com/office/2007/relationships/hdphoto" Target="../media/hdphoto2.wdp"/><Relationship Id="rId107" Type="http://schemas.openxmlformats.org/officeDocument/2006/relationships/image" Target="../media/image96.png"/><Relationship Id="rId11" Type="http://schemas.openxmlformats.org/officeDocument/2006/relationships/image" Target="../media/image8.png"/><Relationship Id="rId32" Type="http://schemas.openxmlformats.org/officeDocument/2006/relationships/image" Target="../media/image25.png"/><Relationship Id="rId37" Type="http://schemas.openxmlformats.org/officeDocument/2006/relationships/image" Target="../media/image30.jpeg"/><Relationship Id="rId53" Type="http://schemas.openxmlformats.org/officeDocument/2006/relationships/image" Target="../media/image45.png"/><Relationship Id="rId58" Type="http://schemas.openxmlformats.org/officeDocument/2006/relationships/image" Target="../media/image49.png"/><Relationship Id="rId74" Type="http://schemas.openxmlformats.org/officeDocument/2006/relationships/image" Target="../media/image63.png"/><Relationship Id="rId79" Type="http://schemas.openxmlformats.org/officeDocument/2006/relationships/image" Target="../media/image68.png"/><Relationship Id="rId102" Type="http://schemas.openxmlformats.org/officeDocument/2006/relationships/image" Target="../media/image91.png"/><Relationship Id="rId5" Type="http://schemas.openxmlformats.org/officeDocument/2006/relationships/image" Target="../media/image3.jpeg"/><Relationship Id="rId90" Type="http://schemas.openxmlformats.org/officeDocument/2006/relationships/image" Target="../media/image79.jpg"/><Relationship Id="rId95" Type="http://schemas.openxmlformats.org/officeDocument/2006/relationships/image" Target="../media/image84.jpe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43" Type="http://schemas.openxmlformats.org/officeDocument/2006/relationships/image" Target="../media/image36.png"/><Relationship Id="rId48" Type="http://schemas.openxmlformats.org/officeDocument/2006/relationships/image" Target="../media/image41.png"/><Relationship Id="rId64" Type="http://schemas.openxmlformats.org/officeDocument/2006/relationships/image" Target="../media/image55.png"/><Relationship Id="rId69" Type="http://schemas.openxmlformats.org/officeDocument/2006/relationships/image" Target="../media/image58.png"/><Relationship Id="rId80" Type="http://schemas.openxmlformats.org/officeDocument/2006/relationships/image" Target="../media/image69.gif"/><Relationship Id="rId85" Type="http://schemas.openxmlformats.org/officeDocument/2006/relationships/image" Target="../media/image74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33" Type="http://schemas.openxmlformats.org/officeDocument/2006/relationships/image" Target="../media/image26.png"/><Relationship Id="rId38" Type="http://schemas.openxmlformats.org/officeDocument/2006/relationships/image" Target="../media/image31.png"/><Relationship Id="rId59" Type="http://schemas.openxmlformats.org/officeDocument/2006/relationships/image" Target="../media/image50.png"/><Relationship Id="rId103" Type="http://schemas.openxmlformats.org/officeDocument/2006/relationships/image" Target="../media/image92.jpeg"/><Relationship Id="rId108" Type="http://schemas.openxmlformats.org/officeDocument/2006/relationships/image" Target="../media/image97.png"/><Relationship Id="rId54" Type="http://schemas.microsoft.com/office/2007/relationships/hdphoto" Target="../media/hdphoto7.wdp"/><Relationship Id="rId70" Type="http://schemas.openxmlformats.org/officeDocument/2006/relationships/image" Target="../media/image59.png"/><Relationship Id="rId75" Type="http://schemas.openxmlformats.org/officeDocument/2006/relationships/image" Target="../media/image64.png"/><Relationship Id="rId91" Type="http://schemas.openxmlformats.org/officeDocument/2006/relationships/image" Target="../media/image80.png"/><Relationship Id="rId9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4.wdp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49" Type="http://schemas.openxmlformats.org/officeDocument/2006/relationships/image" Target="../media/image42.png"/><Relationship Id="rId57" Type="http://schemas.openxmlformats.org/officeDocument/2006/relationships/image" Target="../media/image48.png"/><Relationship Id="rId106" Type="http://schemas.openxmlformats.org/officeDocument/2006/relationships/image" Target="../media/image95.png"/><Relationship Id="rId10" Type="http://schemas.microsoft.com/office/2007/relationships/hdphoto" Target="../media/hdphoto1.wdp"/><Relationship Id="rId31" Type="http://schemas.openxmlformats.org/officeDocument/2006/relationships/image" Target="../media/image24.png"/><Relationship Id="rId44" Type="http://schemas.openxmlformats.org/officeDocument/2006/relationships/image" Target="../media/image37.jpeg"/><Relationship Id="rId52" Type="http://schemas.openxmlformats.org/officeDocument/2006/relationships/image" Target="../media/image44.png"/><Relationship Id="rId60" Type="http://schemas.openxmlformats.org/officeDocument/2006/relationships/image" Target="../media/image51.jpg"/><Relationship Id="rId65" Type="http://schemas.microsoft.com/office/2007/relationships/hdphoto" Target="../media/hdphoto8.wdp"/><Relationship Id="rId73" Type="http://schemas.openxmlformats.org/officeDocument/2006/relationships/image" Target="../media/image62.png"/><Relationship Id="rId78" Type="http://schemas.openxmlformats.org/officeDocument/2006/relationships/image" Target="../media/image67.png"/><Relationship Id="rId81" Type="http://schemas.openxmlformats.org/officeDocument/2006/relationships/image" Target="../media/image70.png"/><Relationship Id="rId86" Type="http://schemas.openxmlformats.org/officeDocument/2006/relationships/image" Target="../media/image75.png"/><Relationship Id="rId94" Type="http://schemas.openxmlformats.org/officeDocument/2006/relationships/image" Target="../media/image83.png"/><Relationship Id="rId99" Type="http://schemas.openxmlformats.org/officeDocument/2006/relationships/image" Target="../media/image88.jpeg"/><Relationship Id="rId101" Type="http://schemas.openxmlformats.org/officeDocument/2006/relationships/image" Target="../media/image90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3.wdp"/><Relationship Id="rId39" Type="http://schemas.openxmlformats.org/officeDocument/2006/relationships/image" Target="../media/image32.png"/><Relationship Id="rId109" Type="http://schemas.openxmlformats.org/officeDocument/2006/relationships/image" Target="../media/image98.jpeg"/><Relationship Id="rId34" Type="http://schemas.openxmlformats.org/officeDocument/2006/relationships/image" Target="../media/image27.jpeg"/><Relationship Id="rId50" Type="http://schemas.microsoft.com/office/2007/relationships/hdphoto" Target="../media/hdphoto6.wdp"/><Relationship Id="rId55" Type="http://schemas.openxmlformats.org/officeDocument/2006/relationships/image" Target="../media/image46.png"/><Relationship Id="rId76" Type="http://schemas.openxmlformats.org/officeDocument/2006/relationships/image" Target="../media/image65.png"/><Relationship Id="rId97" Type="http://schemas.openxmlformats.org/officeDocument/2006/relationships/image" Target="../media/image86.png"/><Relationship Id="rId104" Type="http://schemas.openxmlformats.org/officeDocument/2006/relationships/image" Target="../media/image93.png"/><Relationship Id="rId7" Type="http://schemas.openxmlformats.org/officeDocument/2006/relationships/image" Target="../media/image5.png"/><Relationship Id="rId71" Type="http://schemas.openxmlformats.org/officeDocument/2006/relationships/image" Target="../media/image60.png"/><Relationship Id="rId92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2.png"/><Relationship Id="rId24" Type="http://schemas.openxmlformats.org/officeDocument/2006/relationships/image" Target="../media/image18.png"/><Relationship Id="rId40" Type="http://schemas.openxmlformats.org/officeDocument/2006/relationships/image" Target="../media/image33.png"/><Relationship Id="rId45" Type="http://schemas.openxmlformats.org/officeDocument/2006/relationships/image" Target="../media/image38.png"/><Relationship Id="rId66" Type="http://schemas.openxmlformats.org/officeDocument/2006/relationships/image" Target="../media/image56.png"/><Relationship Id="rId87" Type="http://schemas.openxmlformats.org/officeDocument/2006/relationships/image" Target="../media/image76.png"/><Relationship Id="rId110" Type="http://schemas.openxmlformats.org/officeDocument/2006/relationships/image" Target="../media/image99.jpeg"/><Relationship Id="rId61" Type="http://schemas.openxmlformats.org/officeDocument/2006/relationships/image" Target="../media/image52.png"/><Relationship Id="rId82" Type="http://schemas.openxmlformats.org/officeDocument/2006/relationships/image" Target="../media/image71.jpg"/><Relationship Id="rId19" Type="http://schemas.openxmlformats.org/officeDocument/2006/relationships/image" Target="../media/image14.png"/><Relationship Id="rId14" Type="http://schemas.openxmlformats.org/officeDocument/2006/relationships/image" Target="../media/image11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Relationship Id="rId56" Type="http://schemas.openxmlformats.org/officeDocument/2006/relationships/image" Target="../media/image47.png"/><Relationship Id="rId77" Type="http://schemas.openxmlformats.org/officeDocument/2006/relationships/image" Target="../media/image66.png"/><Relationship Id="rId100" Type="http://schemas.openxmlformats.org/officeDocument/2006/relationships/image" Target="../media/image89.png"/><Relationship Id="rId105" Type="http://schemas.openxmlformats.org/officeDocument/2006/relationships/image" Target="../media/image94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72" Type="http://schemas.openxmlformats.org/officeDocument/2006/relationships/image" Target="../media/image61.png"/><Relationship Id="rId93" Type="http://schemas.openxmlformats.org/officeDocument/2006/relationships/image" Target="../media/image82.png"/><Relationship Id="rId98" Type="http://schemas.openxmlformats.org/officeDocument/2006/relationships/image" Target="../media/image87.png"/><Relationship Id="rId3" Type="http://schemas.openxmlformats.org/officeDocument/2006/relationships/image" Target="../media/image1.png"/><Relationship Id="rId25" Type="http://schemas.openxmlformats.org/officeDocument/2006/relationships/image" Target="../media/image19.png"/><Relationship Id="rId46" Type="http://schemas.openxmlformats.org/officeDocument/2006/relationships/image" Target="../media/image39.png"/><Relationship Id="rId67" Type="http://schemas.openxmlformats.org/officeDocument/2006/relationships/hyperlink" Target="mailto:Sebastien.cipiere@uca.fr" TargetMode="External"/><Relationship Id="rId20" Type="http://schemas.openxmlformats.org/officeDocument/2006/relationships/image" Target="../media/image15.png"/><Relationship Id="rId41" Type="http://schemas.openxmlformats.org/officeDocument/2006/relationships/image" Target="../media/image34.png"/><Relationship Id="rId62" Type="http://schemas.openxmlformats.org/officeDocument/2006/relationships/image" Target="../media/image53.png"/><Relationship Id="rId83" Type="http://schemas.openxmlformats.org/officeDocument/2006/relationships/image" Target="../media/image72.png"/><Relationship Id="rId88" Type="http://schemas.openxmlformats.org/officeDocument/2006/relationships/image" Target="../media/image77.jpg"/><Relationship Id="rId111" Type="http://schemas.openxmlformats.org/officeDocument/2006/relationships/image" Target="../media/image10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18" Type="http://schemas.openxmlformats.org/officeDocument/2006/relationships/image" Target="../media/image390.png"/><Relationship Id="rId3" Type="http://schemas.openxmlformats.org/officeDocument/2006/relationships/image" Target="../media/image375.png"/><Relationship Id="rId21" Type="http://schemas.openxmlformats.org/officeDocument/2006/relationships/image" Target="../media/image392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8.png"/><Relationship Id="rId20" Type="http://schemas.openxmlformats.org/officeDocument/2006/relationships/image" Target="../media/image3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24" Type="http://schemas.openxmlformats.org/officeDocument/2006/relationships/image" Target="../media/image395.png"/><Relationship Id="rId5" Type="http://schemas.openxmlformats.org/officeDocument/2006/relationships/image" Target="../media/image377.png"/><Relationship Id="rId15" Type="http://schemas.openxmlformats.org/officeDocument/2006/relationships/image" Target="../media/image387.jpeg"/><Relationship Id="rId23" Type="http://schemas.openxmlformats.org/officeDocument/2006/relationships/image" Target="../media/image394.png"/><Relationship Id="rId10" Type="http://schemas.openxmlformats.org/officeDocument/2006/relationships/image" Target="../media/image382.png"/><Relationship Id="rId19" Type="http://schemas.microsoft.com/office/2007/relationships/hdphoto" Target="../media/hdphoto22.wdp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Relationship Id="rId22" Type="http://schemas.openxmlformats.org/officeDocument/2006/relationships/image" Target="../media/image3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89.png"/><Relationship Id="rId18" Type="http://schemas.openxmlformats.org/officeDocument/2006/relationships/image" Target="../media/image254.jpg"/><Relationship Id="rId3" Type="http://schemas.openxmlformats.org/officeDocument/2006/relationships/image" Target="../media/image127.gif"/><Relationship Id="rId7" Type="http://schemas.openxmlformats.org/officeDocument/2006/relationships/image" Target="../media/image403.png"/><Relationship Id="rId12" Type="http://schemas.openxmlformats.org/officeDocument/2006/relationships/image" Target="../media/image405.png"/><Relationship Id="rId17" Type="http://schemas.openxmlformats.org/officeDocument/2006/relationships/image" Target="../media/image40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404.png"/><Relationship Id="rId5" Type="http://schemas.openxmlformats.org/officeDocument/2006/relationships/image" Target="../media/image402.jpeg"/><Relationship Id="rId15" Type="http://schemas.openxmlformats.org/officeDocument/2006/relationships/image" Target="../media/image406.png"/><Relationship Id="rId10" Type="http://schemas.openxmlformats.org/officeDocument/2006/relationships/image" Target="../media/image195.png"/><Relationship Id="rId19" Type="http://schemas.openxmlformats.org/officeDocument/2006/relationships/image" Target="../media/image408.png"/><Relationship Id="rId4" Type="http://schemas.openxmlformats.org/officeDocument/2006/relationships/image" Target="../media/image137.png"/><Relationship Id="rId9" Type="http://schemas.openxmlformats.org/officeDocument/2006/relationships/image" Target="../media/image190.gif"/><Relationship Id="rId14" Type="http://schemas.openxmlformats.org/officeDocument/2006/relationships/image" Target="../media/image2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137.png"/><Relationship Id="rId18" Type="http://schemas.openxmlformats.org/officeDocument/2006/relationships/image" Target="../media/image417.png"/><Relationship Id="rId26" Type="http://schemas.openxmlformats.org/officeDocument/2006/relationships/image" Target="../media/image420.png"/><Relationship Id="rId3" Type="http://schemas.openxmlformats.org/officeDocument/2006/relationships/image" Target="../media/image409.png"/><Relationship Id="rId21" Type="http://schemas.openxmlformats.org/officeDocument/2006/relationships/image" Target="../media/image418.png"/><Relationship Id="rId7" Type="http://schemas.openxmlformats.org/officeDocument/2006/relationships/image" Target="../media/image411.png"/><Relationship Id="rId12" Type="http://schemas.openxmlformats.org/officeDocument/2006/relationships/image" Target="../media/image136.png"/><Relationship Id="rId17" Type="http://schemas.openxmlformats.org/officeDocument/2006/relationships/image" Target="../media/image203.png"/><Relationship Id="rId25" Type="http://schemas.openxmlformats.org/officeDocument/2006/relationships/image" Target="../media/image41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6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0.png"/><Relationship Id="rId11" Type="http://schemas.openxmlformats.org/officeDocument/2006/relationships/image" Target="../media/image414.png"/><Relationship Id="rId24" Type="http://schemas.openxmlformats.org/officeDocument/2006/relationships/image" Target="../media/image190.gif"/><Relationship Id="rId5" Type="http://schemas.openxmlformats.org/officeDocument/2006/relationships/image" Target="../media/image133.png"/><Relationship Id="rId15" Type="http://schemas.openxmlformats.org/officeDocument/2006/relationships/image" Target="../media/image415.png"/><Relationship Id="rId23" Type="http://schemas.openxmlformats.org/officeDocument/2006/relationships/image" Target="../media/image191.png"/><Relationship Id="rId28" Type="http://schemas.openxmlformats.org/officeDocument/2006/relationships/image" Target="../media/image421.png"/><Relationship Id="rId10" Type="http://schemas.openxmlformats.org/officeDocument/2006/relationships/image" Target="../media/image127.gif"/><Relationship Id="rId19" Type="http://schemas.openxmlformats.org/officeDocument/2006/relationships/image" Target="../media/image192.png"/><Relationship Id="rId4" Type="http://schemas.openxmlformats.org/officeDocument/2006/relationships/image" Target="../media/image259.jpg"/><Relationship Id="rId9" Type="http://schemas.openxmlformats.org/officeDocument/2006/relationships/image" Target="../media/image413.jpeg"/><Relationship Id="rId14" Type="http://schemas.openxmlformats.org/officeDocument/2006/relationships/image" Target="../media/image179.jpeg"/><Relationship Id="rId22" Type="http://schemas.openxmlformats.org/officeDocument/2006/relationships/image" Target="../media/image196.png"/><Relationship Id="rId27" Type="http://schemas.openxmlformats.org/officeDocument/2006/relationships/image" Target="../media/image2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422.png"/><Relationship Id="rId7" Type="http://schemas.openxmlformats.org/officeDocument/2006/relationships/image" Target="../media/image168.tiff"/><Relationship Id="rId12" Type="http://schemas.openxmlformats.org/officeDocument/2006/relationships/image" Target="../media/image4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11" Type="http://schemas.openxmlformats.org/officeDocument/2006/relationships/image" Target="../media/image424.png"/><Relationship Id="rId5" Type="http://schemas.openxmlformats.org/officeDocument/2006/relationships/image" Target="../media/image423.png"/><Relationship Id="rId10" Type="http://schemas.openxmlformats.org/officeDocument/2006/relationships/image" Target="../media/image172.png"/><Relationship Id="rId4" Type="http://schemas.openxmlformats.org/officeDocument/2006/relationships/image" Target="../media/image262.png"/><Relationship Id="rId9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microsoft.com/office/2007/relationships/hdphoto" Target="../media/hdphoto19.wdp"/><Relationship Id="rId26" Type="http://schemas.openxmlformats.org/officeDocument/2006/relationships/image" Target="../media/image214.png"/><Relationship Id="rId3" Type="http://schemas.openxmlformats.org/officeDocument/2006/relationships/image" Target="../media/image180.png"/><Relationship Id="rId21" Type="http://schemas.openxmlformats.org/officeDocument/2006/relationships/image" Target="../media/image158.jpeg"/><Relationship Id="rId34" Type="http://schemas.openxmlformats.org/officeDocument/2006/relationships/image" Target="../media/image431.jpeg"/><Relationship Id="rId7" Type="http://schemas.openxmlformats.org/officeDocument/2006/relationships/image" Target="../media/image144.png"/><Relationship Id="rId12" Type="http://schemas.openxmlformats.org/officeDocument/2006/relationships/image" Target="../media/image423.png"/><Relationship Id="rId17" Type="http://schemas.openxmlformats.org/officeDocument/2006/relationships/image" Target="../media/image174.png"/><Relationship Id="rId25" Type="http://schemas.openxmlformats.org/officeDocument/2006/relationships/image" Target="../media/image157.png"/><Relationship Id="rId33" Type="http://schemas.openxmlformats.org/officeDocument/2006/relationships/image" Target="../media/image43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5.png"/><Relationship Id="rId20" Type="http://schemas.openxmlformats.org/officeDocument/2006/relationships/image" Target="../media/image147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11" Type="http://schemas.openxmlformats.org/officeDocument/2006/relationships/image" Target="../media/image262.png"/><Relationship Id="rId24" Type="http://schemas.openxmlformats.org/officeDocument/2006/relationships/image" Target="../media/image154.png"/><Relationship Id="rId32" Type="http://schemas.openxmlformats.org/officeDocument/2006/relationships/image" Target="../media/image429.png"/><Relationship Id="rId5" Type="http://schemas.openxmlformats.org/officeDocument/2006/relationships/image" Target="../media/image126.png"/><Relationship Id="rId15" Type="http://schemas.openxmlformats.org/officeDocument/2006/relationships/image" Target="../media/image167.png"/><Relationship Id="rId23" Type="http://schemas.microsoft.com/office/2007/relationships/hdphoto" Target="../media/hdphoto24.wdp"/><Relationship Id="rId28" Type="http://schemas.openxmlformats.org/officeDocument/2006/relationships/image" Target="../media/image122.png"/><Relationship Id="rId10" Type="http://schemas.openxmlformats.org/officeDocument/2006/relationships/image" Target="../media/image256.jpeg"/><Relationship Id="rId19" Type="http://schemas.openxmlformats.org/officeDocument/2006/relationships/image" Target="../media/image427.png"/><Relationship Id="rId31" Type="http://schemas.openxmlformats.org/officeDocument/2006/relationships/image" Target="../media/image141.png"/><Relationship Id="rId4" Type="http://schemas.openxmlformats.org/officeDocument/2006/relationships/image" Target="../media/image127.gif"/><Relationship Id="rId9" Type="http://schemas.openxmlformats.org/officeDocument/2006/relationships/image" Target="../media/image166.jpeg"/><Relationship Id="rId14" Type="http://schemas.openxmlformats.org/officeDocument/2006/relationships/image" Target="../media/image168.tiff"/><Relationship Id="rId22" Type="http://schemas.openxmlformats.org/officeDocument/2006/relationships/image" Target="../media/image428.png"/><Relationship Id="rId27" Type="http://schemas.openxmlformats.org/officeDocument/2006/relationships/image" Target="../media/image121.png"/><Relationship Id="rId30" Type="http://schemas.openxmlformats.org/officeDocument/2006/relationships/image" Target="../media/image169.png"/><Relationship Id="rId35" Type="http://schemas.openxmlformats.org/officeDocument/2006/relationships/image" Target="../media/image432.png"/><Relationship Id="rId8" Type="http://schemas.openxmlformats.org/officeDocument/2006/relationships/image" Target="../media/image16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47.png"/><Relationship Id="rId26" Type="http://schemas.openxmlformats.org/officeDocument/2006/relationships/image" Target="../media/image121.png"/><Relationship Id="rId3" Type="http://schemas.openxmlformats.org/officeDocument/2006/relationships/image" Target="../media/image426.png"/><Relationship Id="rId21" Type="http://schemas.openxmlformats.org/officeDocument/2006/relationships/image" Target="../media/image428.png"/><Relationship Id="rId34" Type="http://schemas.openxmlformats.org/officeDocument/2006/relationships/image" Target="../media/image431.jpeg"/><Relationship Id="rId7" Type="http://schemas.openxmlformats.org/officeDocument/2006/relationships/image" Target="../media/image256.jpeg"/><Relationship Id="rId12" Type="http://schemas.openxmlformats.org/officeDocument/2006/relationships/image" Target="../media/image167.png"/><Relationship Id="rId17" Type="http://schemas.openxmlformats.org/officeDocument/2006/relationships/image" Target="../media/image427.png"/><Relationship Id="rId25" Type="http://schemas.openxmlformats.org/officeDocument/2006/relationships/image" Target="../media/image214.png"/><Relationship Id="rId33" Type="http://schemas.openxmlformats.org/officeDocument/2006/relationships/image" Target="../media/image158.jpeg"/><Relationship Id="rId2" Type="http://schemas.openxmlformats.org/officeDocument/2006/relationships/notesSlide" Target="../notesSlides/notesSlide15.xml"/><Relationship Id="rId16" Type="http://schemas.microsoft.com/office/2007/relationships/hdphoto" Target="../media/hdphoto19.wdp"/><Relationship Id="rId20" Type="http://schemas.openxmlformats.org/officeDocument/2006/relationships/image" Target="../media/image126.png"/><Relationship Id="rId2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11" Type="http://schemas.openxmlformats.org/officeDocument/2006/relationships/image" Target="../media/image168.tiff"/><Relationship Id="rId24" Type="http://schemas.openxmlformats.org/officeDocument/2006/relationships/image" Target="../media/image157.png"/><Relationship Id="rId32" Type="http://schemas.openxmlformats.org/officeDocument/2006/relationships/image" Target="../media/image430.png"/><Relationship Id="rId5" Type="http://schemas.openxmlformats.org/officeDocument/2006/relationships/image" Target="../media/image165.png"/><Relationship Id="rId15" Type="http://schemas.openxmlformats.org/officeDocument/2006/relationships/image" Target="../media/image174.png"/><Relationship Id="rId23" Type="http://schemas.openxmlformats.org/officeDocument/2006/relationships/image" Target="../media/image154.png"/><Relationship Id="rId28" Type="http://schemas.openxmlformats.org/officeDocument/2006/relationships/image" Target="../media/image123.png"/><Relationship Id="rId36" Type="http://schemas.openxmlformats.org/officeDocument/2006/relationships/image" Target="../media/image411.png"/><Relationship Id="rId10" Type="http://schemas.microsoft.com/office/2007/relationships/hdphoto" Target="../media/hdphoto23.wdp"/><Relationship Id="rId19" Type="http://schemas.openxmlformats.org/officeDocument/2006/relationships/image" Target="../media/image127.gif"/><Relationship Id="rId31" Type="http://schemas.openxmlformats.org/officeDocument/2006/relationships/image" Target="../media/image429.png"/><Relationship Id="rId4" Type="http://schemas.openxmlformats.org/officeDocument/2006/relationships/image" Target="../media/image144.png"/><Relationship Id="rId9" Type="http://schemas.openxmlformats.org/officeDocument/2006/relationships/image" Target="../media/image423.png"/><Relationship Id="rId14" Type="http://schemas.openxmlformats.org/officeDocument/2006/relationships/image" Target="../media/image180.png"/><Relationship Id="rId22" Type="http://schemas.microsoft.com/office/2007/relationships/hdphoto" Target="../media/hdphoto24.wdp"/><Relationship Id="rId27" Type="http://schemas.openxmlformats.org/officeDocument/2006/relationships/image" Target="../media/image122.png"/><Relationship Id="rId30" Type="http://schemas.openxmlformats.org/officeDocument/2006/relationships/image" Target="../media/image141.png"/><Relationship Id="rId35" Type="http://schemas.openxmlformats.org/officeDocument/2006/relationships/image" Target="../media/image432.png"/><Relationship Id="rId8" Type="http://schemas.openxmlformats.org/officeDocument/2006/relationships/image" Target="../media/image2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13" Type="http://schemas.openxmlformats.org/officeDocument/2006/relationships/image" Target="../media/image437.png"/><Relationship Id="rId18" Type="http://schemas.openxmlformats.org/officeDocument/2006/relationships/image" Target="../media/image440.png"/><Relationship Id="rId3" Type="http://schemas.openxmlformats.org/officeDocument/2006/relationships/image" Target="../media/image174.png"/><Relationship Id="rId21" Type="http://schemas.openxmlformats.org/officeDocument/2006/relationships/image" Target="../media/image259.jpg"/><Relationship Id="rId7" Type="http://schemas.openxmlformats.org/officeDocument/2006/relationships/image" Target="../media/image424.png"/><Relationship Id="rId12" Type="http://schemas.openxmlformats.org/officeDocument/2006/relationships/image" Target="../media/image436.png"/><Relationship Id="rId17" Type="http://schemas.openxmlformats.org/officeDocument/2006/relationships/image" Target="../media/image43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1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435.png"/><Relationship Id="rId24" Type="http://schemas.openxmlformats.org/officeDocument/2006/relationships/image" Target="../media/image442.jpeg"/><Relationship Id="rId5" Type="http://schemas.openxmlformats.org/officeDocument/2006/relationships/image" Target="../media/image427.png"/><Relationship Id="rId15" Type="http://schemas.openxmlformats.org/officeDocument/2006/relationships/image" Target="../media/image438.png"/><Relationship Id="rId23" Type="http://schemas.openxmlformats.org/officeDocument/2006/relationships/image" Target="../media/image441.jpeg"/><Relationship Id="rId10" Type="http://schemas.openxmlformats.org/officeDocument/2006/relationships/image" Target="../media/image434.png"/><Relationship Id="rId19" Type="http://schemas.openxmlformats.org/officeDocument/2006/relationships/image" Target="../media/image231.png"/><Relationship Id="rId4" Type="http://schemas.microsoft.com/office/2007/relationships/hdphoto" Target="../media/hdphoto19.wdp"/><Relationship Id="rId9" Type="http://schemas.openxmlformats.org/officeDocument/2006/relationships/image" Target="../media/image127.gif"/><Relationship Id="rId14" Type="http://schemas.microsoft.com/office/2007/relationships/hdphoto" Target="../media/hdphoto25.wdp"/><Relationship Id="rId22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20.png"/><Relationship Id="rId21" Type="http://schemas.openxmlformats.org/officeDocument/2006/relationships/image" Target="../media/image110.png"/><Relationship Id="rId34" Type="http://schemas.openxmlformats.org/officeDocument/2006/relationships/image" Target="../media/image117.png"/><Relationship Id="rId42" Type="http://schemas.openxmlformats.org/officeDocument/2006/relationships/image" Target="../media/image122.png"/><Relationship Id="rId7" Type="http://schemas.microsoft.com/office/2007/relationships/hdphoto" Target="../media/hdphoto2.wdp"/><Relationship Id="rId2" Type="http://schemas.openxmlformats.org/officeDocument/2006/relationships/image" Target="../media/image101.png"/><Relationship Id="rId16" Type="http://schemas.openxmlformats.org/officeDocument/2006/relationships/image" Target="../media/image106.png"/><Relationship Id="rId20" Type="http://schemas.openxmlformats.org/officeDocument/2006/relationships/image" Target="../media/image109.png"/><Relationship Id="rId29" Type="http://schemas.microsoft.com/office/2007/relationships/hdphoto" Target="../media/hdphoto14.wdp"/><Relationship Id="rId41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112.png"/><Relationship Id="rId32" Type="http://schemas.openxmlformats.org/officeDocument/2006/relationships/image" Target="../media/image116.png"/><Relationship Id="rId37" Type="http://schemas.openxmlformats.org/officeDocument/2006/relationships/image" Target="../media/image118.png"/><Relationship Id="rId40" Type="http://schemas.microsoft.com/office/2007/relationships/hdphoto" Target="../media/hdphoto18.wdp"/><Relationship Id="rId5" Type="http://schemas.openxmlformats.org/officeDocument/2006/relationships/image" Target="../media/image103.png"/><Relationship Id="rId15" Type="http://schemas.openxmlformats.org/officeDocument/2006/relationships/image" Target="../media/image105.png"/><Relationship Id="rId23" Type="http://schemas.openxmlformats.org/officeDocument/2006/relationships/image" Target="../media/image111.png"/><Relationship Id="rId28" Type="http://schemas.openxmlformats.org/officeDocument/2006/relationships/image" Target="../media/image114.png"/><Relationship Id="rId36" Type="http://schemas.openxmlformats.org/officeDocument/2006/relationships/image" Target="../media/image24.png"/><Relationship Id="rId10" Type="http://schemas.openxmlformats.org/officeDocument/2006/relationships/image" Target="../media/image47.png"/><Relationship Id="rId19" Type="http://schemas.openxmlformats.org/officeDocument/2006/relationships/image" Target="../media/image108.png"/><Relationship Id="rId31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microsoft.com/office/2007/relationships/hdphoto" Target="../media/hdphoto9.wdp"/><Relationship Id="rId22" Type="http://schemas.microsoft.com/office/2007/relationships/hdphoto" Target="../media/hdphoto11.wdp"/><Relationship Id="rId27" Type="http://schemas.microsoft.com/office/2007/relationships/hdphoto" Target="../media/hdphoto13.wdp"/><Relationship Id="rId30" Type="http://schemas.openxmlformats.org/officeDocument/2006/relationships/image" Target="../media/image115.png"/><Relationship Id="rId35" Type="http://schemas.microsoft.com/office/2007/relationships/hdphoto" Target="../media/hdphoto17.wdp"/><Relationship Id="rId43" Type="http://schemas.openxmlformats.org/officeDocument/2006/relationships/image" Target="../media/image123.png"/><Relationship Id="rId8" Type="http://schemas.openxmlformats.org/officeDocument/2006/relationships/image" Target="../media/image13.png"/><Relationship Id="rId3" Type="http://schemas.openxmlformats.org/officeDocument/2006/relationships/image" Target="../media/image102.png"/><Relationship Id="rId12" Type="http://schemas.microsoft.com/office/2007/relationships/hdphoto" Target="../media/hdphoto5.wdp"/><Relationship Id="rId17" Type="http://schemas.microsoft.com/office/2007/relationships/hdphoto" Target="../media/hdphoto10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38" Type="http://schemas.openxmlformats.org/officeDocument/2006/relationships/image" Target="../media/image1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4.jpeg"/><Relationship Id="rId21" Type="http://schemas.openxmlformats.org/officeDocument/2006/relationships/image" Target="../media/image142.png"/><Relationship Id="rId42" Type="http://schemas.openxmlformats.org/officeDocument/2006/relationships/image" Target="../media/image163.jpeg"/><Relationship Id="rId63" Type="http://schemas.openxmlformats.org/officeDocument/2006/relationships/image" Target="../media/image183.png"/><Relationship Id="rId84" Type="http://schemas.openxmlformats.org/officeDocument/2006/relationships/image" Target="../media/image204.png"/><Relationship Id="rId138" Type="http://schemas.openxmlformats.org/officeDocument/2006/relationships/image" Target="../media/image255.png"/><Relationship Id="rId107" Type="http://schemas.openxmlformats.org/officeDocument/2006/relationships/image" Target="../media/image224.png"/><Relationship Id="rId11" Type="http://schemas.openxmlformats.org/officeDocument/2006/relationships/image" Target="../media/image132.png"/><Relationship Id="rId32" Type="http://schemas.openxmlformats.org/officeDocument/2006/relationships/image" Target="../media/image153.png"/><Relationship Id="rId53" Type="http://schemas.openxmlformats.org/officeDocument/2006/relationships/image" Target="../media/image174.png"/><Relationship Id="rId74" Type="http://schemas.openxmlformats.org/officeDocument/2006/relationships/image" Target="../media/image194.png"/><Relationship Id="rId128" Type="http://schemas.openxmlformats.org/officeDocument/2006/relationships/image" Target="../media/image245.png"/><Relationship Id="rId149" Type="http://schemas.openxmlformats.org/officeDocument/2006/relationships/image" Target="../media/image266.jpeg"/><Relationship Id="rId5" Type="http://schemas.openxmlformats.org/officeDocument/2006/relationships/image" Target="../media/image126.png"/><Relationship Id="rId95" Type="http://schemas.openxmlformats.org/officeDocument/2006/relationships/image" Target="../media/image212.png"/><Relationship Id="rId22" Type="http://schemas.openxmlformats.org/officeDocument/2006/relationships/image" Target="../media/image143.png"/><Relationship Id="rId27" Type="http://schemas.openxmlformats.org/officeDocument/2006/relationships/image" Target="../media/image148.png"/><Relationship Id="rId43" Type="http://schemas.openxmlformats.org/officeDocument/2006/relationships/image" Target="../media/image164.png"/><Relationship Id="rId48" Type="http://schemas.openxmlformats.org/officeDocument/2006/relationships/image" Target="../media/image169.png"/><Relationship Id="rId64" Type="http://schemas.openxmlformats.org/officeDocument/2006/relationships/image" Target="../media/image184.jpeg"/><Relationship Id="rId69" Type="http://schemas.openxmlformats.org/officeDocument/2006/relationships/image" Target="../media/image189.png"/><Relationship Id="rId113" Type="http://schemas.openxmlformats.org/officeDocument/2006/relationships/image" Target="../media/image230.png"/><Relationship Id="rId118" Type="http://schemas.openxmlformats.org/officeDocument/2006/relationships/image" Target="../media/image235.gif"/><Relationship Id="rId134" Type="http://schemas.openxmlformats.org/officeDocument/2006/relationships/image" Target="../media/image251.png"/><Relationship Id="rId139" Type="http://schemas.openxmlformats.org/officeDocument/2006/relationships/image" Target="../media/image256.jpeg"/><Relationship Id="rId80" Type="http://schemas.openxmlformats.org/officeDocument/2006/relationships/image" Target="../media/image200.png"/><Relationship Id="rId85" Type="http://schemas.openxmlformats.org/officeDocument/2006/relationships/image" Target="../media/image205.png"/><Relationship Id="rId150" Type="http://schemas.openxmlformats.org/officeDocument/2006/relationships/image" Target="../media/image267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33" Type="http://schemas.openxmlformats.org/officeDocument/2006/relationships/image" Target="../media/image154.png"/><Relationship Id="rId38" Type="http://schemas.openxmlformats.org/officeDocument/2006/relationships/image" Target="../media/image159.gif"/><Relationship Id="rId59" Type="http://schemas.openxmlformats.org/officeDocument/2006/relationships/image" Target="../media/image179.jpeg"/><Relationship Id="rId103" Type="http://schemas.openxmlformats.org/officeDocument/2006/relationships/image" Target="../media/image220.jpeg"/><Relationship Id="rId108" Type="http://schemas.openxmlformats.org/officeDocument/2006/relationships/image" Target="../media/image225.png"/><Relationship Id="rId124" Type="http://schemas.openxmlformats.org/officeDocument/2006/relationships/image" Target="../media/image241.png"/><Relationship Id="rId129" Type="http://schemas.openxmlformats.org/officeDocument/2006/relationships/image" Target="../media/image246.png"/><Relationship Id="rId54" Type="http://schemas.microsoft.com/office/2007/relationships/hdphoto" Target="../media/hdphoto19.wdp"/><Relationship Id="rId70" Type="http://schemas.openxmlformats.org/officeDocument/2006/relationships/image" Target="../media/image190.gif"/><Relationship Id="rId75" Type="http://schemas.openxmlformats.org/officeDocument/2006/relationships/image" Target="../media/image195.png"/><Relationship Id="rId91" Type="http://schemas.openxmlformats.org/officeDocument/2006/relationships/image" Target="../media/image123.png"/><Relationship Id="rId96" Type="http://schemas.openxmlformats.org/officeDocument/2006/relationships/image" Target="../media/image213.png"/><Relationship Id="rId140" Type="http://schemas.openxmlformats.org/officeDocument/2006/relationships/image" Target="../media/image257.png"/><Relationship Id="rId145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gif"/><Relationship Id="rId23" Type="http://schemas.openxmlformats.org/officeDocument/2006/relationships/image" Target="../media/image144.png"/><Relationship Id="rId28" Type="http://schemas.openxmlformats.org/officeDocument/2006/relationships/image" Target="../media/image149.jpeg"/><Relationship Id="rId49" Type="http://schemas.openxmlformats.org/officeDocument/2006/relationships/image" Target="../media/image170.wmf"/><Relationship Id="rId114" Type="http://schemas.openxmlformats.org/officeDocument/2006/relationships/image" Target="../media/image231.png"/><Relationship Id="rId119" Type="http://schemas.openxmlformats.org/officeDocument/2006/relationships/image" Target="../media/image236.png"/><Relationship Id="rId44" Type="http://schemas.openxmlformats.org/officeDocument/2006/relationships/image" Target="../media/image165.png"/><Relationship Id="rId60" Type="http://schemas.openxmlformats.org/officeDocument/2006/relationships/image" Target="../media/image180.png"/><Relationship Id="rId65" Type="http://schemas.openxmlformats.org/officeDocument/2006/relationships/image" Target="../media/image185.jpeg"/><Relationship Id="rId81" Type="http://schemas.openxmlformats.org/officeDocument/2006/relationships/image" Target="../media/image201.jpeg"/><Relationship Id="rId86" Type="http://schemas.openxmlformats.org/officeDocument/2006/relationships/image" Target="../media/image206.png"/><Relationship Id="rId130" Type="http://schemas.openxmlformats.org/officeDocument/2006/relationships/image" Target="../media/image247.wmf"/><Relationship Id="rId135" Type="http://schemas.openxmlformats.org/officeDocument/2006/relationships/image" Target="../media/image252.jpeg"/><Relationship Id="rId151" Type="http://schemas.openxmlformats.org/officeDocument/2006/relationships/image" Target="../media/image268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9" Type="http://schemas.openxmlformats.org/officeDocument/2006/relationships/image" Target="../media/image160.wmf"/><Relationship Id="rId109" Type="http://schemas.openxmlformats.org/officeDocument/2006/relationships/image" Target="../media/image226.png"/><Relationship Id="rId34" Type="http://schemas.openxmlformats.org/officeDocument/2006/relationships/image" Target="../media/image155.png"/><Relationship Id="rId50" Type="http://schemas.openxmlformats.org/officeDocument/2006/relationships/image" Target="../media/image171.png"/><Relationship Id="rId55" Type="http://schemas.openxmlformats.org/officeDocument/2006/relationships/image" Target="../media/image175.jpeg"/><Relationship Id="rId76" Type="http://schemas.openxmlformats.org/officeDocument/2006/relationships/image" Target="../media/image196.png"/><Relationship Id="rId97" Type="http://schemas.openxmlformats.org/officeDocument/2006/relationships/image" Target="../media/image214.png"/><Relationship Id="rId104" Type="http://schemas.openxmlformats.org/officeDocument/2006/relationships/image" Target="../media/image221.png"/><Relationship Id="rId120" Type="http://schemas.openxmlformats.org/officeDocument/2006/relationships/image" Target="../media/image237.png"/><Relationship Id="rId125" Type="http://schemas.openxmlformats.org/officeDocument/2006/relationships/image" Target="../media/image242.png"/><Relationship Id="rId141" Type="http://schemas.openxmlformats.org/officeDocument/2006/relationships/image" Target="../media/image258.png"/><Relationship Id="rId146" Type="http://schemas.openxmlformats.org/officeDocument/2006/relationships/image" Target="../media/image263.jpeg"/><Relationship Id="rId7" Type="http://schemas.openxmlformats.org/officeDocument/2006/relationships/image" Target="../media/image128.png"/><Relationship Id="rId71" Type="http://schemas.openxmlformats.org/officeDocument/2006/relationships/image" Target="../media/image191.png"/><Relationship Id="rId92" Type="http://schemas.openxmlformats.org/officeDocument/2006/relationships/image" Target="../media/image209.pn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150.png"/><Relationship Id="rId24" Type="http://schemas.openxmlformats.org/officeDocument/2006/relationships/image" Target="../media/image145.png"/><Relationship Id="rId40" Type="http://schemas.openxmlformats.org/officeDocument/2006/relationships/image" Target="../media/image161.png"/><Relationship Id="rId45" Type="http://schemas.openxmlformats.org/officeDocument/2006/relationships/image" Target="../media/image166.jpeg"/><Relationship Id="rId66" Type="http://schemas.openxmlformats.org/officeDocument/2006/relationships/image" Target="../media/image186.jpeg"/><Relationship Id="rId87" Type="http://schemas.openxmlformats.org/officeDocument/2006/relationships/image" Target="../media/image207.png"/><Relationship Id="rId110" Type="http://schemas.openxmlformats.org/officeDocument/2006/relationships/image" Target="../media/image227.jpeg"/><Relationship Id="rId115" Type="http://schemas.openxmlformats.org/officeDocument/2006/relationships/image" Target="../media/image232.png"/><Relationship Id="rId131" Type="http://schemas.openxmlformats.org/officeDocument/2006/relationships/image" Target="../media/image248.png"/><Relationship Id="rId136" Type="http://schemas.openxmlformats.org/officeDocument/2006/relationships/image" Target="../media/image253.gif"/><Relationship Id="rId61" Type="http://schemas.openxmlformats.org/officeDocument/2006/relationships/image" Target="../media/image181.jpeg"/><Relationship Id="rId82" Type="http://schemas.openxmlformats.org/officeDocument/2006/relationships/image" Target="../media/image202.png"/><Relationship Id="rId152" Type="http://schemas.openxmlformats.org/officeDocument/2006/relationships/image" Target="../media/image269.png"/><Relationship Id="rId19" Type="http://schemas.openxmlformats.org/officeDocument/2006/relationships/image" Target="../media/image140.png"/><Relationship Id="rId14" Type="http://schemas.openxmlformats.org/officeDocument/2006/relationships/image" Target="../media/image135.png"/><Relationship Id="rId30" Type="http://schemas.openxmlformats.org/officeDocument/2006/relationships/image" Target="../media/image151.png"/><Relationship Id="rId35" Type="http://schemas.openxmlformats.org/officeDocument/2006/relationships/image" Target="../media/image156.png"/><Relationship Id="rId56" Type="http://schemas.openxmlformats.org/officeDocument/2006/relationships/image" Target="../media/image176.jpeg"/><Relationship Id="rId77" Type="http://schemas.openxmlformats.org/officeDocument/2006/relationships/image" Target="../media/image197.png"/><Relationship Id="rId100" Type="http://schemas.openxmlformats.org/officeDocument/2006/relationships/image" Target="../media/image217.png"/><Relationship Id="rId105" Type="http://schemas.openxmlformats.org/officeDocument/2006/relationships/image" Target="../media/image222.wmf"/><Relationship Id="rId126" Type="http://schemas.openxmlformats.org/officeDocument/2006/relationships/image" Target="../media/image243.png"/><Relationship Id="rId147" Type="http://schemas.openxmlformats.org/officeDocument/2006/relationships/image" Target="../media/image264.jpeg"/><Relationship Id="rId8" Type="http://schemas.openxmlformats.org/officeDocument/2006/relationships/image" Target="../media/image129.png"/><Relationship Id="rId51" Type="http://schemas.openxmlformats.org/officeDocument/2006/relationships/image" Target="../media/image172.png"/><Relationship Id="rId72" Type="http://schemas.openxmlformats.org/officeDocument/2006/relationships/image" Target="../media/image192.png"/><Relationship Id="rId93" Type="http://schemas.openxmlformats.org/officeDocument/2006/relationships/image" Target="../media/image210.png"/><Relationship Id="rId98" Type="http://schemas.openxmlformats.org/officeDocument/2006/relationships/image" Target="../media/image215.png"/><Relationship Id="rId121" Type="http://schemas.openxmlformats.org/officeDocument/2006/relationships/image" Target="../media/image238.png"/><Relationship Id="rId142" Type="http://schemas.openxmlformats.org/officeDocument/2006/relationships/image" Target="../media/image259.jpg"/><Relationship Id="rId3" Type="http://schemas.openxmlformats.org/officeDocument/2006/relationships/image" Target="../media/image124.png"/><Relationship Id="rId25" Type="http://schemas.openxmlformats.org/officeDocument/2006/relationships/image" Target="../media/image146.png"/><Relationship Id="rId46" Type="http://schemas.openxmlformats.org/officeDocument/2006/relationships/image" Target="../media/image167.png"/><Relationship Id="rId67" Type="http://schemas.openxmlformats.org/officeDocument/2006/relationships/image" Target="../media/image187.png"/><Relationship Id="rId116" Type="http://schemas.openxmlformats.org/officeDocument/2006/relationships/image" Target="../media/image233.jpeg"/><Relationship Id="rId137" Type="http://schemas.openxmlformats.org/officeDocument/2006/relationships/image" Target="../media/image254.jpg"/><Relationship Id="rId20" Type="http://schemas.openxmlformats.org/officeDocument/2006/relationships/image" Target="../media/image141.png"/><Relationship Id="rId41" Type="http://schemas.openxmlformats.org/officeDocument/2006/relationships/image" Target="../media/image162.png"/><Relationship Id="rId62" Type="http://schemas.openxmlformats.org/officeDocument/2006/relationships/image" Target="../media/image182.png"/><Relationship Id="rId83" Type="http://schemas.openxmlformats.org/officeDocument/2006/relationships/image" Target="../media/image203.png"/><Relationship Id="rId88" Type="http://schemas.openxmlformats.org/officeDocument/2006/relationships/image" Target="../media/image208.png"/><Relationship Id="rId111" Type="http://schemas.openxmlformats.org/officeDocument/2006/relationships/image" Target="../media/image228.jpeg"/><Relationship Id="rId132" Type="http://schemas.openxmlformats.org/officeDocument/2006/relationships/image" Target="../media/image249.png"/><Relationship Id="rId15" Type="http://schemas.openxmlformats.org/officeDocument/2006/relationships/image" Target="../media/image136.png"/><Relationship Id="rId36" Type="http://schemas.openxmlformats.org/officeDocument/2006/relationships/image" Target="../media/image157.png"/><Relationship Id="rId57" Type="http://schemas.openxmlformats.org/officeDocument/2006/relationships/image" Target="../media/image177.png"/><Relationship Id="rId106" Type="http://schemas.openxmlformats.org/officeDocument/2006/relationships/image" Target="../media/image223.png"/><Relationship Id="rId127" Type="http://schemas.openxmlformats.org/officeDocument/2006/relationships/image" Target="../media/image244.png"/><Relationship Id="rId10" Type="http://schemas.openxmlformats.org/officeDocument/2006/relationships/image" Target="../media/image131.png"/><Relationship Id="rId31" Type="http://schemas.openxmlformats.org/officeDocument/2006/relationships/image" Target="../media/image152.png"/><Relationship Id="rId52" Type="http://schemas.openxmlformats.org/officeDocument/2006/relationships/image" Target="../media/image173.png"/><Relationship Id="rId73" Type="http://schemas.openxmlformats.org/officeDocument/2006/relationships/image" Target="../media/image193.png"/><Relationship Id="rId78" Type="http://schemas.openxmlformats.org/officeDocument/2006/relationships/image" Target="../media/image198.jpeg"/><Relationship Id="rId94" Type="http://schemas.openxmlformats.org/officeDocument/2006/relationships/image" Target="../media/image211.png"/><Relationship Id="rId99" Type="http://schemas.openxmlformats.org/officeDocument/2006/relationships/image" Target="../media/image216.png"/><Relationship Id="rId101" Type="http://schemas.openxmlformats.org/officeDocument/2006/relationships/image" Target="../media/image218.png"/><Relationship Id="rId122" Type="http://schemas.openxmlformats.org/officeDocument/2006/relationships/image" Target="../media/image239.png"/><Relationship Id="rId143" Type="http://schemas.openxmlformats.org/officeDocument/2006/relationships/image" Target="../media/image260.png"/><Relationship Id="rId148" Type="http://schemas.openxmlformats.org/officeDocument/2006/relationships/image" Target="../media/image265.jpe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26" Type="http://schemas.openxmlformats.org/officeDocument/2006/relationships/image" Target="../media/image147.png"/><Relationship Id="rId47" Type="http://schemas.openxmlformats.org/officeDocument/2006/relationships/image" Target="../media/image168.tiff"/><Relationship Id="rId68" Type="http://schemas.openxmlformats.org/officeDocument/2006/relationships/image" Target="../media/image188.jpeg"/><Relationship Id="rId89" Type="http://schemas.openxmlformats.org/officeDocument/2006/relationships/image" Target="../media/image121.png"/><Relationship Id="rId112" Type="http://schemas.openxmlformats.org/officeDocument/2006/relationships/image" Target="../media/image229.jpeg"/><Relationship Id="rId133" Type="http://schemas.openxmlformats.org/officeDocument/2006/relationships/image" Target="../media/image250.jpeg"/><Relationship Id="rId16" Type="http://schemas.openxmlformats.org/officeDocument/2006/relationships/image" Target="../media/image137.png"/><Relationship Id="rId37" Type="http://schemas.openxmlformats.org/officeDocument/2006/relationships/image" Target="../media/image158.jpeg"/><Relationship Id="rId58" Type="http://schemas.openxmlformats.org/officeDocument/2006/relationships/image" Target="../media/image178.jpeg"/><Relationship Id="rId79" Type="http://schemas.openxmlformats.org/officeDocument/2006/relationships/image" Target="../media/image199.png"/><Relationship Id="rId102" Type="http://schemas.openxmlformats.org/officeDocument/2006/relationships/image" Target="../media/image219.png"/><Relationship Id="rId123" Type="http://schemas.openxmlformats.org/officeDocument/2006/relationships/image" Target="../media/image240.jpeg"/><Relationship Id="rId144" Type="http://schemas.openxmlformats.org/officeDocument/2006/relationships/image" Target="../media/image261.png"/><Relationship Id="rId90" Type="http://schemas.openxmlformats.org/officeDocument/2006/relationships/image" Target="../media/image1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jpeg"/><Relationship Id="rId13" Type="http://schemas.openxmlformats.org/officeDocument/2006/relationships/image" Target="../media/image461.jpeg"/><Relationship Id="rId18" Type="http://schemas.openxmlformats.org/officeDocument/2006/relationships/image" Target="../media/image466.jpeg"/><Relationship Id="rId26" Type="http://schemas.openxmlformats.org/officeDocument/2006/relationships/image" Target="../media/image474.png"/><Relationship Id="rId3" Type="http://schemas.openxmlformats.org/officeDocument/2006/relationships/image" Target="../media/image451.jpeg"/><Relationship Id="rId21" Type="http://schemas.openxmlformats.org/officeDocument/2006/relationships/image" Target="../media/image469.png"/><Relationship Id="rId7" Type="http://schemas.openxmlformats.org/officeDocument/2006/relationships/image" Target="../media/image455.jpeg"/><Relationship Id="rId12" Type="http://schemas.openxmlformats.org/officeDocument/2006/relationships/image" Target="../media/image460.png"/><Relationship Id="rId17" Type="http://schemas.openxmlformats.org/officeDocument/2006/relationships/image" Target="../media/image465.jpeg"/><Relationship Id="rId25" Type="http://schemas.openxmlformats.org/officeDocument/2006/relationships/image" Target="../media/image473.png"/><Relationship Id="rId2" Type="http://schemas.openxmlformats.org/officeDocument/2006/relationships/image" Target="../media/image450.jpeg"/><Relationship Id="rId16" Type="http://schemas.openxmlformats.org/officeDocument/2006/relationships/image" Target="../media/image464.png"/><Relationship Id="rId20" Type="http://schemas.openxmlformats.org/officeDocument/2006/relationships/image" Target="../media/image46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4.jpeg"/><Relationship Id="rId11" Type="http://schemas.openxmlformats.org/officeDocument/2006/relationships/image" Target="../media/image459.jpeg"/><Relationship Id="rId24" Type="http://schemas.openxmlformats.org/officeDocument/2006/relationships/image" Target="../media/image472.png"/><Relationship Id="rId5" Type="http://schemas.openxmlformats.org/officeDocument/2006/relationships/image" Target="../media/image453.jpeg"/><Relationship Id="rId15" Type="http://schemas.openxmlformats.org/officeDocument/2006/relationships/image" Target="../media/image463.jpeg"/><Relationship Id="rId23" Type="http://schemas.openxmlformats.org/officeDocument/2006/relationships/image" Target="../media/image471.png"/><Relationship Id="rId10" Type="http://schemas.openxmlformats.org/officeDocument/2006/relationships/image" Target="../media/image458.jpeg"/><Relationship Id="rId19" Type="http://schemas.openxmlformats.org/officeDocument/2006/relationships/image" Target="../media/image467.jpeg"/><Relationship Id="rId4" Type="http://schemas.openxmlformats.org/officeDocument/2006/relationships/image" Target="../media/image452.jpeg"/><Relationship Id="rId9" Type="http://schemas.openxmlformats.org/officeDocument/2006/relationships/image" Target="../media/image457.jpeg"/><Relationship Id="rId14" Type="http://schemas.openxmlformats.org/officeDocument/2006/relationships/image" Target="../media/image462.jpeg"/><Relationship Id="rId22" Type="http://schemas.openxmlformats.org/officeDocument/2006/relationships/image" Target="../media/image4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13" Type="http://schemas.openxmlformats.org/officeDocument/2006/relationships/image" Target="../media/image165.png"/><Relationship Id="rId18" Type="http://schemas.openxmlformats.org/officeDocument/2006/relationships/image" Target="../media/image181.jpeg"/><Relationship Id="rId26" Type="http://schemas.openxmlformats.org/officeDocument/2006/relationships/image" Target="../media/image280.png"/><Relationship Id="rId3" Type="http://schemas.openxmlformats.org/officeDocument/2006/relationships/image" Target="../media/image270.png"/><Relationship Id="rId21" Type="http://schemas.openxmlformats.org/officeDocument/2006/relationships/image" Target="../media/image278.png"/><Relationship Id="rId7" Type="http://schemas.openxmlformats.org/officeDocument/2006/relationships/image" Target="../media/image160.wmf"/><Relationship Id="rId12" Type="http://schemas.openxmlformats.org/officeDocument/2006/relationships/image" Target="../media/image164.png"/><Relationship Id="rId17" Type="http://schemas.openxmlformats.org/officeDocument/2006/relationships/image" Target="../media/image180.png"/><Relationship Id="rId25" Type="http://schemas.openxmlformats.org/officeDocument/2006/relationships/image" Target="../media/image27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6.pn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3.png"/><Relationship Id="rId11" Type="http://schemas.openxmlformats.org/officeDocument/2006/relationships/image" Target="../media/image163.jpeg"/><Relationship Id="rId24" Type="http://schemas.openxmlformats.org/officeDocument/2006/relationships/image" Target="../media/image147.png"/><Relationship Id="rId5" Type="http://schemas.openxmlformats.org/officeDocument/2006/relationships/image" Target="../media/image272.png"/><Relationship Id="rId15" Type="http://schemas.openxmlformats.org/officeDocument/2006/relationships/image" Target="../media/image275.png"/><Relationship Id="rId23" Type="http://schemas.openxmlformats.org/officeDocument/2006/relationships/image" Target="../media/image168.tiff"/><Relationship Id="rId28" Type="http://schemas.openxmlformats.org/officeDocument/2006/relationships/image" Target="../media/image282.png"/><Relationship Id="rId10" Type="http://schemas.openxmlformats.org/officeDocument/2006/relationships/image" Target="../media/image162.png"/><Relationship Id="rId19" Type="http://schemas.openxmlformats.org/officeDocument/2006/relationships/image" Target="../media/image182.png"/><Relationship Id="rId4" Type="http://schemas.openxmlformats.org/officeDocument/2006/relationships/image" Target="../media/image271.png"/><Relationship Id="rId9" Type="http://schemas.openxmlformats.org/officeDocument/2006/relationships/image" Target="../media/image161.png"/><Relationship Id="rId14" Type="http://schemas.openxmlformats.org/officeDocument/2006/relationships/image" Target="../media/image166.jpeg"/><Relationship Id="rId22" Type="http://schemas.openxmlformats.org/officeDocument/2006/relationships/image" Target="../media/image167.png"/><Relationship Id="rId27" Type="http://schemas.openxmlformats.org/officeDocument/2006/relationships/image" Target="../media/image281.jpe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8.jpeg"/><Relationship Id="rId21" Type="http://schemas.openxmlformats.org/officeDocument/2006/relationships/image" Target="../media/image137.png"/><Relationship Id="rId34" Type="http://schemas.openxmlformats.org/officeDocument/2006/relationships/image" Target="../media/image304.JPG"/><Relationship Id="rId42" Type="http://schemas.openxmlformats.org/officeDocument/2006/relationships/image" Target="../media/image312.png"/><Relationship Id="rId47" Type="http://schemas.microsoft.com/office/2007/relationships/hdphoto" Target="../media/hdphoto20.wdp"/><Relationship Id="rId50" Type="http://schemas.openxmlformats.org/officeDocument/2006/relationships/image" Target="../media/image319.png"/><Relationship Id="rId55" Type="http://schemas.openxmlformats.org/officeDocument/2006/relationships/image" Target="../media/image324.png"/><Relationship Id="rId63" Type="http://schemas.openxmlformats.org/officeDocument/2006/relationships/image" Target="../media/image332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3.jpeg"/><Relationship Id="rId29" Type="http://schemas.openxmlformats.org/officeDocument/2006/relationships/image" Target="../media/image301.jpeg"/><Relationship Id="rId11" Type="http://schemas.openxmlformats.org/officeDocument/2006/relationships/image" Target="../media/image154.png"/><Relationship Id="rId24" Type="http://schemas.openxmlformats.org/officeDocument/2006/relationships/image" Target="../media/image242.png"/><Relationship Id="rId32" Type="http://schemas.openxmlformats.org/officeDocument/2006/relationships/image" Target="../media/image302.png"/><Relationship Id="rId37" Type="http://schemas.openxmlformats.org/officeDocument/2006/relationships/image" Target="../media/image307.png"/><Relationship Id="rId40" Type="http://schemas.openxmlformats.org/officeDocument/2006/relationships/image" Target="../media/image310.png"/><Relationship Id="rId45" Type="http://schemas.openxmlformats.org/officeDocument/2006/relationships/image" Target="../media/image315.png"/><Relationship Id="rId53" Type="http://schemas.openxmlformats.org/officeDocument/2006/relationships/image" Target="../media/image322.png"/><Relationship Id="rId58" Type="http://schemas.openxmlformats.org/officeDocument/2006/relationships/image" Target="../media/image327.png"/><Relationship Id="rId66" Type="http://schemas.openxmlformats.org/officeDocument/2006/relationships/image" Target="../media/image334.png"/><Relationship Id="rId5" Type="http://schemas.openxmlformats.org/officeDocument/2006/relationships/image" Target="../media/image285.gif"/><Relationship Id="rId61" Type="http://schemas.openxmlformats.org/officeDocument/2006/relationships/image" Target="../media/image330.png"/><Relationship Id="rId19" Type="http://schemas.openxmlformats.org/officeDocument/2006/relationships/image" Target="../media/image296.jpeg"/><Relationship Id="rId14" Type="http://schemas.openxmlformats.org/officeDocument/2006/relationships/image" Target="../media/image291.png"/><Relationship Id="rId22" Type="http://schemas.openxmlformats.org/officeDocument/2006/relationships/image" Target="../media/image297.png"/><Relationship Id="rId27" Type="http://schemas.openxmlformats.org/officeDocument/2006/relationships/image" Target="../media/image299.png"/><Relationship Id="rId30" Type="http://schemas.openxmlformats.org/officeDocument/2006/relationships/image" Target="../media/image240.jpeg"/><Relationship Id="rId35" Type="http://schemas.openxmlformats.org/officeDocument/2006/relationships/image" Target="../media/image305.JPG"/><Relationship Id="rId43" Type="http://schemas.openxmlformats.org/officeDocument/2006/relationships/image" Target="../media/image313.jpeg"/><Relationship Id="rId48" Type="http://schemas.openxmlformats.org/officeDocument/2006/relationships/image" Target="../media/image317.png"/><Relationship Id="rId56" Type="http://schemas.openxmlformats.org/officeDocument/2006/relationships/image" Target="../media/image325.png"/><Relationship Id="rId64" Type="http://schemas.microsoft.com/office/2007/relationships/hdphoto" Target="../media/hdphoto21.wdp"/><Relationship Id="rId8" Type="http://schemas.openxmlformats.org/officeDocument/2006/relationships/image" Target="../media/image287.png"/><Relationship Id="rId51" Type="http://schemas.openxmlformats.org/officeDocument/2006/relationships/image" Target="../media/image320.png"/><Relationship Id="rId3" Type="http://schemas.openxmlformats.org/officeDocument/2006/relationships/image" Target="../media/image283.png"/><Relationship Id="rId12" Type="http://schemas.openxmlformats.org/officeDocument/2006/relationships/image" Target="../media/image157.png"/><Relationship Id="rId17" Type="http://schemas.openxmlformats.org/officeDocument/2006/relationships/image" Target="../media/image294.jpeg"/><Relationship Id="rId25" Type="http://schemas.openxmlformats.org/officeDocument/2006/relationships/image" Target="../media/image193.png"/><Relationship Id="rId33" Type="http://schemas.openxmlformats.org/officeDocument/2006/relationships/image" Target="../media/image303.jpeg"/><Relationship Id="rId38" Type="http://schemas.openxmlformats.org/officeDocument/2006/relationships/image" Target="../media/image308.png"/><Relationship Id="rId46" Type="http://schemas.openxmlformats.org/officeDocument/2006/relationships/image" Target="../media/image316.png"/><Relationship Id="rId59" Type="http://schemas.openxmlformats.org/officeDocument/2006/relationships/image" Target="../media/image328.png"/><Relationship Id="rId20" Type="http://schemas.openxmlformats.org/officeDocument/2006/relationships/hyperlink" Target="mailto:sebastien.cipiere@gmail.com" TargetMode="External"/><Relationship Id="rId41" Type="http://schemas.openxmlformats.org/officeDocument/2006/relationships/image" Target="../media/image311.png"/><Relationship Id="rId54" Type="http://schemas.openxmlformats.org/officeDocument/2006/relationships/image" Target="../media/image323.PNG"/><Relationship Id="rId62" Type="http://schemas.openxmlformats.org/officeDocument/2006/relationships/image" Target="../media/image3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5" Type="http://schemas.openxmlformats.org/officeDocument/2006/relationships/image" Target="../media/image292.jpeg"/><Relationship Id="rId23" Type="http://schemas.openxmlformats.org/officeDocument/2006/relationships/image" Target="../media/image147.png"/><Relationship Id="rId28" Type="http://schemas.openxmlformats.org/officeDocument/2006/relationships/image" Target="../media/image300.jpeg"/><Relationship Id="rId36" Type="http://schemas.openxmlformats.org/officeDocument/2006/relationships/image" Target="../media/image306.png"/><Relationship Id="rId49" Type="http://schemas.openxmlformats.org/officeDocument/2006/relationships/image" Target="../media/image318.png"/><Relationship Id="rId57" Type="http://schemas.openxmlformats.org/officeDocument/2006/relationships/image" Target="../media/image326.png"/><Relationship Id="rId10" Type="http://schemas.openxmlformats.org/officeDocument/2006/relationships/image" Target="../media/image289.png"/><Relationship Id="rId31" Type="http://schemas.openxmlformats.org/officeDocument/2006/relationships/image" Target="../media/image241.png"/><Relationship Id="rId44" Type="http://schemas.openxmlformats.org/officeDocument/2006/relationships/image" Target="../media/image314.png"/><Relationship Id="rId52" Type="http://schemas.openxmlformats.org/officeDocument/2006/relationships/image" Target="../media/image321.png"/><Relationship Id="rId60" Type="http://schemas.openxmlformats.org/officeDocument/2006/relationships/image" Target="../media/image329.png"/><Relationship Id="rId65" Type="http://schemas.openxmlformats.org/officeDocument/2006/relationships/image" Target="../media/image333.png"/><Relationship Id="rId4" Type="http://schemas.openxmlformats.org/officeDocument/2006/relationships/image" Target="../media/image284.wmf"/><Relationship Id="rId9" Type="http://schemas.openxmlformats.org/officeDocument/2006/relationships/image" Target="../media/image288.png"/><Relationship Id="rId13" Type="http://schemas.openxmlformats.org/officeDocument/2006/relationships/image" Target="../media/image290.png"/><Relationship Id="rId18" Type="http://schemas.openxmlformats.org/officeDocument/2006/relationships/image" Target="../media/image295.jpeg"/><Relationship Id="rId39" Type="http://schemas.openxmlformats.org/officeDocument/2006/relationships/image" Target="../media/image3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35.png"/><Relationship Id="rId18" Type="http://schemas.openxmlformats.org/officeDocument/2006/relationships/diagramQuickStyle" Target="../diagrams/quickStyle3.xml"/><Relationship Id="rId26" Type="http://schemas.openxmlformats.org/officeDocument/2006/relationships/image" Target="../media/image338.png"/><Relationship Id="rId3" Type="http://schemas.openxmlformats.org/officeDocument/2006/relationships/diagramData" Target="../diagrams/data1.xml"/><Relationship Id="rId21" Type="http://schemas.openxmlformats.org/officeDocument/2006/relationships/diagramData" Target="../diagrams/data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diagramLayout" Target="../diagrams/layout3.xml"/><Relationship Id="rId25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29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Colors" Target="../diagrams/colors4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37.png"/><Relationship Id="rId23" Type="http://schemas.openxmlformats.org/officeDocument/2006/relationships/diagramQuickStyle" Target="../diagrams/quickStyle4.xml"/><Relationship Id="rId28" Type="http://schemas.openxmlformats.org/officeDocument/2006/relationships/image" Target="../media/image340.png"/><Relationship Id="rId10" Type="http://schemas.openxmlformats.org/officeDocument/2006/relationships/diagramQuickStyle" Target="../diagrams/quickStyle2.xml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36.png"/><Relationship Id="rId22" Type="http://schemas.openxmlformats.org/officeDocument/2006/relationships/diagramLayout" Target="../diagrams/layout4.xml"/><Relationship Id="rId27" Type="http://schemas.openxmlformats.org/officeDocument/2006/relationships/image" Target="../media/image339.png"/><Relationship Id="rId30" Type="http://schemas.openxmlformats.org/officeDocument/2006/relationships/image" Target="../media/image3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wmf"/><Relationship Id="rId13" Type="http://schemas.openxmlformats.org/officeDocument/2006/relationships/image" Target="../media/image347.wmf"/><Relationship Id="rId3" Type="http://schemas.openxmlformats.org/officeDocument/2006/relationships/image" Target="../media/image154.png"/><Relationship Id="rId7" Type="http://schemas.openxmlformats.org/officeDocument/2006/relationships/image" Target="../media/image235.gif"/><Relationship Id="rId12" Type="http://schemas.openxmlformats.org/officeDocument/2006/relationships/image" Target="../media/image34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349.wmf"/><Relationship Id="rId10" Type="http://schemas.openxmlformats.org/officeDocument/2006/relationships/image" Target="../media/image345.wmf"/><Relationship Id="rId4" Type="http://schemas.openxmlformats.org/officeDocument/2006/relationships/image" Target="../media/image134.png"/><Relationship Id="rId9" Type="http://schemas.openxmlformats.org/officeDocument/2006/relationships/image" Target="../media/image344.wmf"/><Relationship Id="rId14" Type="http://schemas.openxmlformats.org/officeDocument/2006/relationships/image" Target="../media/image348.w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4.jpeg"/><Relationship Id="rId18" Type="http://schemas.openxmlformats.org/officeDocument/2006/relationships/image" Target="../media/image359.png"/><Relationship Id="rId26" Type="http://schemas.openxmlformats.org/officeDocument/2006/relationships/image" Target="../media/image367.png"/><Relationship Id="rId3" Type="http://schemas.openxmlformats.org/officeDocument/2006/relationships/image" Target="../media/image134.png"/><Relationship Id="rId21" Type="http://schemas.openxmlformats.org/officeDocument/2006/relationships/image" Target="../media/image362.png"/><Relationship Id="rId7" Type="http://schemas.openxmlformats.org/officeDocument/2006/relationships/image" Target="../media/image344.wmf"/><Relationship Id="rId12" Type="http://schemas.openxmlformats.org/officeDocument/2006/relationships/image" Target="../media/image343.wmf"/><Relationship Id="rId17" Type="http://schemas.openxmlformats.org/officeDocument/2006/relationships/image" Target="../media/image358.png"/><Relationship Id="rId25" Type="http://schemas.openxmlformats.org/officeDocument/2006/relationships/image" Target="../media/image366.png"/><Relationship Id="rId33" Type="http://schemas.openxmlformats.org/officeDocument/2006/relationships/image" Target="../media/image3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7.wmf"/><Relationship Id="rId20" Type="http://schemas.openxmlformats.org/officeDocument/2006/relationships/image" Target="../media/image361.png"/><Relationship Id="rId29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openxmlformats.org/officeDocument/2006/relationships/image" Target="../media/image345.wmf"/><Relationship Id="rId24" Type="http://schemas.openxmlformats.org/officeDocument/2006/relationships/image" Target="../media/image365.png"/><Relationship Id="rId32" Type="http://schemas.openxmlformats.org/officeDocument/2006/relationships/image" Target="../media/image373.png"/><Relationship Id="rId5" Type="http://schemas.openxmlformats.org/officeDocument/2006/relationships/image" Target="../media/image350.png"/><Relationship Id="rId15" Type="http://schemas.openxmlformats.org/officeDocument/2006/relationships/image" Target="../media/image356.wmf"/><Relationship Id="rId23" Type="http://schemas.openxmlformats.org/officeDocument/2006/relationships/image" Target="../media/image364.png"/><Relationship Id="rId28" Type="http://schemas.openxmlformats.org/officeDocument/2006/relationships/image" Target="../media/image369.png"/><Relationship Id="rId10" Type="http://schemas.openxmlformats.org/officeDocument/2006/relationships/image" Target="../media/image353.wmf"/><Relationship Id="rId19" Type="http://schemas.openxmlformats.org/officeDocument/2006/relationships/image" Target="../media/image360.png"/><Relationship Id="rId31" Type="http://schemas.openxmlformats.org/officeDocument/2006/relationships/image" Target="../media/image372.png"/><Relationship Id="rId4" Type="http://schemas.openxmlformats.org/officeDocument/2006/relationships/image" Target="../media/image141.png"/><Relationship Id="rId9" Type="http://schemas.openxmlformats.org/officeDocument/2006/relationships/image" Target="../media/image352.wmf"/><Relationship Id="rId14" Type="http://schemas.openxmlformats.org/officeDocument/2006/relationships/image" Target="../media/image355.wmf"/><Relationship Id="rId22" Type="http://schemas.openxmlformats.org/officeDocument/2006/relationships/image" Target="../media/image363.png"/><Relationship Id="rId27" Type="http://schemas.openxmlformats.org/officeDocument/2006/relationships/image" Target="../media/image368.png"/><Relationship Id="rId30" Type="http://schemas.openxmlformats.org/officeDocument/2006/relationships/image" Target="../media/image371.png"/><Relationship Id="rId8" Type="http://schemas.openxmlformats.org/officeDocument/2006/relationships/image" Target="../media/image35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18" Type="http://schemas.openxmlformats.org/officeDocument/2006/relationships/image" Target="../media/image390.png"/><Relationship Id="rId3" Type="http://schemas.openxmlformats.org/officeDocument/2006/relationships/image" Target="../media/image375.png"/><Relationship Id="rId21" Type="http://schemas.openxmlformats.org/officeDocument/2006/relationships/image" Target="../media/image392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8.png"/><Relationship Id="rId20" Type="http://schemas.openxmlformats.org/officeDocument/2006/relationships/image" Target="../media/image3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24" Type="http://schemas.openxmlformats.org/officeDocument/2006/relationships/image" Target="../media/image395.png"/><Relationship Id="rId5" Type="http://schemas.openxmlformats.org/officeDocument/2006/relationships/image" Target="../media/image377.png"/><Relationship Id="rId15" Type="http://schemas.openxmlformats.org/officeDocument/2006/relationships/image" Target="../media/image387.jpeg"/><Relationship Id="rId23" Type="http://schemas.openxmlformats.org/officeDocument/2006/relationships/image" Target="../media/image394.png"/><Relationship Id="rId10" Type="http://schemas.openxmlformats.org/officeDocument/2006/relationships/image" Target="../media/image382.png"/><Relationship Id="rId19" Type="http://schemas.microsoft.com/office/2007/relationships/hdphoto" Target="../media/hdphoto22.wdp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Relationship Id="rId22" Type="http://schemas.openxmlformats.org/officeDocument/2006/relationships/image" Target="../media/image3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_I-SITE vecto texte bleu">
            <a:extLst>
              <a:ext uri="{FF2B5EF4-FFF2-40B4-BE49-F238E27FC236}">
                <a16:creationId xmlns:a16="http://schemas.microsoft.com/office/drawing/2014/main" id="{0EC74AC3-F871-48DB-8052-4575D871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24669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:\CAP 2025\Démarrage du projet\Investissements_d'avenir_-_logo.jpeg">
            <a:extLst>
              <a:ext uri="{FF2B5EF4-FFF2-40B4-BE49-F238E27FC236}">
                <a16:creationId xmlns:a16="http://schemas.microsoft.com/office/drawing/2014/main" id="{9F8B5AC7-F582-4068-BB85-EFE52B204F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1925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BC7EA0-23BE-49F7-B825-E1F219A91B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702" y="518740"/>
            <a:ext cx="733425" cy="7099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C66656-15FA-4853-9873-12A9C38D2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947867" cy="10206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BCD160-D924-4196-ABBC-5C13C71E2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3" y="1412776"/>
            <a:ext cx="949072" cy="10206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4C3643-ACA5-48DE-81CF-FCF506EA4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7" y="3717031"/>
            <a:ext cx="947866" cy="10781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672783-2923-42F2-BE9F-E2FA7EC5F4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51" y="4779711"/>
            <a:ext cx="2235361" cy="1884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609EFA-5F40-4A71-866C-7836AEE9EC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22" y="334635"/>
            <a:ext cx="1547396" cy="10781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DF1E4D-3CC8-40C0-9253-CBD12E5631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24" y="1537162"/>
            <a:ext cx="1303701" cy="9963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CE44934-B941-4717-AC6B-9C755F5072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06" y="2657905"/>
            <a:ext cx="746736" cy="10781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5D8E20-0551-4FCC-92A5-08354404EF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43" y="3860432"/>
            <a:ext cx="1181262" cy="9192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7E5C36-9A5F-4418-9D96-A8C9DA3593D9}"/>
              </a:ext>
            </a:extLst>
          </p:cNvPr>
          <p:cNvSpPr/>
          <p:nvPr/>
        </p:nvSpPr>
        <p:spPr>
          <a:xfrm>
            <a:off x="9540552" y="4934484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50CB76-8DEF-4F07-81F6-03ABA2352B07}"/>
              </a:ext>
            </a:extLst>
          </p:cNvPr>
          <p:cNvGrpSpPr/>
          <p:nvPr/>
        </p:nvGrpSpPr>
        <p:grpSpPr>
          <a:xfrm>
            <a:off x="7485041" y="4878293"/>
            <a:ext cx="1261696" cy="1022160"/>
            <a:chOff x="7485041" y="4878293"/>
            <a:chExt cx="1261696" cy="10221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02220A-14E9-4913-9C31-528DABD652EA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2303549-FEC2-49FC-8D7B-21278723BA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8CE5144-E87C-40ED-91F1-E6FEE7E4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B5EC3BB-7573-42D4-9319-D0A21C6F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55B481C6-8492-4987-8F53-33773C68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114" y="1217745"/>
            <a:ext cx="224814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A4E0F46-5F2C-4B42-9A02-323347FD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025" y="3077838"/>
            <a:ext cx="3168352" cy="24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Résultat de recherche d'images pour &quot;libelium&quot;">
            <a:extLst>
              <a:ext uri="{FF2B5EF4-FFF2-40B4-BE49-F238E27FC236}">
                <a16:creationId xmlns:a16="http://schemas.microsoft.com/office/drawing/2014/main" id="{37EC1E5E-C8F4-484B-BE9D-CA88CF0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8543" y="6129487"/>
            <a:ext cx="4359577" cy="285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ésultat de recherche d'images pour &quot;libelium&quot;">
            <a:extLst>
              <a:ext uri="{FF2B5EF4-FFF2-40B4-BE49-F238E27FC236}">
                <a16:creationId xmlns:a16="http://schemas.microsoft.com/office/drawing/2014/main" id="{94B2AB3B-A523-4868-A38B-5ECB6577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111" b="90947" l="2969" r="27126">
                        <a14:foregroundMark x1="4858" y1="18724" x2="4723" y2="11111"/>
                        <a14:foregroundMark x1="4858" y1="14815" x2="4858" y2="11111"/>
                        <a14:foregroundMark x1="11471" y1="37449" x2="18489" y2="37449"/>
                        <a14:foregroundMark x1="18489" y1="37449" x2="22672" y2="45679"/>
                        <a14:foregroundMark x1="22672" y1="45679" x2="17949" y2="53292"/>
                        <a14:foregroundMark x1="17949" y1="53292" x2="11471" y2="48971"/>
                        <a14:foregroundMark x1="11471" y1="48971" x2="11606" y2="37037"/>
                        <a14:foregroundMark x1="12011" y1="37037" x2="22942" y2="37037"/>
                        <a14:foregroundMark x1="23077" y1="37037" x2="22267" y2="54321"/>
                        <a14:foregroundMark x1="22807" y1="54321" x2="16059" y2="53704"/>
                        <a14:foregroundMark x1="16059" y1="53704" x2="11606" y2="4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56" r="69715"/>
          <a:stretch/>
        </p:blipFill>
        <p:spPr bwMode="auto">
          <a:xfrm>
            <a:off x="-5842389" y="1220858"/>
            <a:ext cx="2137555" cy="418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2B94018E-7788-4F0F-A292-748413FD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3" y="7559146"/>
            <a:ext cx="1118681" cy="9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FCCC032-3A9D-4C10-9D88-5823D198439B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1025458" y="6804689"/>
            <a:ext cx="3963122" cy="2443310"/>
          </a:xfrm>
          <a:prstGeom prst="rect">
            <a:avLst/>
          </a:prstGeom>
        </p:spPr>
      </p:pic>
      <p:pic>
        <p:nvPicPr>
          <p:cNvPr id="25" name="Espace réservé pour une image  5" descr="Accueil | Céréales Vallée">
            <a:extLst>
              <a:ext uri="{FF2B5EF4-FFF2-40B4-BE49-F238E27FC236}">
                <a16:creationId xmlns:a16="http://schemas.microsoft.com/office/drawing/2014/main" id="{63DBC146-C115-4BC3-B1FD-09BD234C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565" y="137795"/>
            <a:ext cx="703312" cy="68866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D0CF730-F903-4508-8ABD-8A6F60812FA6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5689680" y="-516013"/>
            <a:ext cx="981075" cy="3683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2330089-91FE-483F-821D-7765E5F8B4FE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4452282" y="-425776"/>
            <a:ext cx="941705" cy="29972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6A1E31-3896-446C-8424-897C935CF8E8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3409086" y="-516013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3346B94-CC57-48B8-BF31-1CF1BAC07A82}"/>
              </a:ext>
            </a:extLst>
          </p:cNvPr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2689339" y="-463876"/>
            <a:ext cx="533400" cy="337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Espace réservé pour une image  5" descr="Weather Measures – Agriculture et météorologie de précision, prévision météorologique">
            <a:extLst>
              <a:ext uri="{FF2B5EF4-FFF2-40B4-BE49-F238E27FC236}">
                <a16:creationId xmlns:a16="http://schemas.microsoft.com/office/drawing/2014/main" id="{6C5C079C-6B91-44FF-A642-3A05C209D16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310" y="-469695"/>
            <a:ext cx="1881336" cy="333656"/>
          </a:xfrm>
          <a:prstGeom prst="rect">
            <a:avLst/>
          </a:prstGeom>
        </p:spPr>
      </p:pic>
      <p:pic>
        <p:nvPicPr>
          <p:cNvPr id="31" name="Espace réservé pour une image  5" descr="ATHOS Environnement - Bureaux d'études milieux aquatiques eau et sédiment">
            <a:extLst>
              <a:ext uri="{FF2B5EF4-FFF2-40B4-BE49-F238E27FC236}">
                <a16:creationId xmlns:a16="http://schemas.microsoft.com/office/drawing/2014/main" id="{66E00EB7-AA10-400C-AC88-CB09BC59429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7458" y="-978108"/>
            <a:ext cx="1256983" cy="860875"/>
          </a:xfrm>
          <a:prstGeom prst="rect">
            <a:avLst/>
          </a:prstGeom>
        </p:spPr>
      </p:pic>
      <p:pic>
        <p:nvPicPr>
          <p:cNvPr id="21" name="Picture 2" descr="Résultat de recherche d'images pour &quot;univege&quot;">
            <a:extLst>
              <a:ext uri="{FF2B5EF4-FFF2-40B4-BE49-F238E27FC236}">
                <a16:creationId xmlns:a16="http://schemas.microsoft.com/office/drawing/2014/main" id="{995D932B-2B51-4EBD-9005-035A2F11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48" y="-759486"/>
            <a:ext cx="1512455" cy="67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Espace réservé pour une image  5" descr="GEOLAB - UMR 6042">
            <a:extLst>
              <a:ext uri="{FF2B5EF4-FFF2-40B4-BE49-F238E27FC236}">
                <a16:creationId xmlns:a16="http://schemas.microsoft.com/office/drawing/2014/main" id="{D5505F70-9A1B-4F4C-A55C-BCC8286464B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2413" y="-1690490"/>
            <a:ext cx="4182059" cy="571580"/>
          </a:xfrm>
          <a:prstGeom prst="rect">
            <a:avLst/>
          </a:prstGeom>
        </p:spPr>
      </p:pic>
      <p:pic>
        <p:nvPicPr>
          <p:cNvPr id="34" name="Espace réservé pour une image  5" descr="UREP Unité de Recherche sur l'Ecosytème Prairial, Clermont-Ferrand, UREP, UR874, INRA, Ecosytème Prairial">
            <a:extLst>
              <a:ext uri="{FF2B5EF4-FFF2-40B4-BE49-F238E27FC236}">
                <a16:creationId xmlns:a16="http://schemas.microsoft.com/office/drawing/2014/main" id="{49B219D4-8DC3-41E4-A7C5-D69FC00D9B5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524" y="-1653230"/>
            <a:ext cx="664248" cy="622125"/>
          </a:xfrm>
          <a:prstGeom prst="rect">
            <a:avLst/>
          </a:prstGeom>
        </p:spPr>
      </p:pic>
      <p:pic>
        <p:nvPicPr>
          <p:cNvPr id="23" name="Picture 2" descr="Résultat de recherche d'images pour &quot;brgm&quot;">
            <a:extLst>
              <a:ext uri="{FF2B5EF4-FFF2-40B4-BE49-F238E27FC236}">
                <a16:creationId xmlns:a16="http://schemas.microsoft.com/office/drawing/2014/main" id="{937CE28F-0E9D-4979-8723-BF00151FB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9" b="20515"/>
          <a:stretch/>
        </p:blipFill>
        <p:spPr bwMode="auto">
          <a:xfrm>
            <a:off x="4527822" y="-2259631"/>
            <a:ext cx="2624573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40051" y="-6996813"/>
            <a:ext cx="194022" cy="184072"/>
          </a:xfrm>
          <a:prstGeom prst="rect">
            <a:avLst/>
          </a:prstGeom>
        </p:spPr>
      </p:pic>
      <p:pic>
        <p:nvPicPr>
          <p:cNvPr id="32" name="Picture 4" descr="Résultat de recherche d'images">
            <a:extLst>
              <a:ext uri="{FF2B5EF4-FFF2-40B4-BE49-F238E27FC236}">
                <a16:creationId xmlns:a16="http://schemas.microsoft.com/office/drawing/2014/main" id="{F25A34D3-FE89-4972-99F2-AD116097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07" y="-24038"/>
            <a:ext cx="947868" cy="119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4E74F42-07EF-4296-BAD6-EA9A463D7A04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7442451" y="-1885753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29F91ADB-A63E-42D4-B91A-8494BFA8FFBC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3373197" y="-2276558"/>
            <a:ext cx="981075" cy="368300"/>
          </a:xfrm>
          <a:prstGeom prst="rect">
            <a:avLst/>
          </a:prstGeom>
        </p:spPr>
      </p:pic>
      <p:pic>
        <p:nvPicPr>
          <p:cNvPr id="40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/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8152" y="-1908257"/>
            <a:ext cx="595067" cy="522888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69D120DC-105E-499A-A7A3-516F81833D7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-716153" y="-2919311"/>
            <a:ext cx="2335825" cy="98975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2409372-9EEB-4F6D-BB60-619FC643FE4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207340" y="-1495228"/>
            <a:ext cx="1933575" cy="1590675"/>
          </a:xfrm>
          <a:prstGeom prst="rect">
            <a:avLst/>
          </a:prstGeom>
        </p:spPr>
      </p:pic>
      <p:pic>
        <p:nvPicPr>
          <p:cNvPr id="35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ACA8D8DD-5087-407D-A106-08916437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8288" y="5136499"/>
            <a:ext cx="1702346" cy="13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lora&quot;">
            <a:extLst>
              <a:ext uri="{FF2B5EF4-FFF2-40B4-BE49-F238E27FC236}">
                <a16:creationId xmlns:a16="http://schemas.microsoft.com/office/drawing/2014/main" id="{1FE5B4DF-91B2-4462-9144-1BAD6260B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633" y="7783838"/>
            <a:ext cx="2034487" cy="7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4762D51D-132B-4C22-8C42-C42A794E5115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-7045837" y="-1312042"/>
            <a:ext cx="4257675" cy="2190750"/>
          </a:xfrm>
          <a:prstGeom prst="rect">
            <a:avLst/>
          </a:prstGeom>
        </p:spPr>
      </p:pic>
      <p:pic>
        <p:nvPicPr>
          <p:cNvPr id="37" name="Picture 2" descr="Bienvenue sur le site de l'UMR PIAF">
            <a:extLst>
              <a:ext uri="{FF2B5EF4-FFF2-40B4-BE49-F238E27FC236}">
                <a16:creationId xmlns:a16="http://schemas.microsoft.com/office/drawing/2014/main" id="{BC12AE8A-A03F-44D6-A9B1-4226613B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91" y="-6130671"/>
            <a:ext cx="8953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Bienvenue sur le site de l'UMR PIAF">
            <a:extLst>
              <a:ext uri="{FF2B5EF4-FFF2-40B4-BE49-F238E27FC236}">
                <a16:creationId xmlns:a16="http://schemas.microsoft.com/office/drawing/2014/main" id="{F32E075E-A4FB-48E6-80E0-9106F3C9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39708" r="37324"/>
          <a:stretch/>
        </p:blipFill>
        <p:spPr bwMode="auto">
          <a:xfrm>
            <a:off x="5364088" y="-3411760"/>
            <a:ext cx="2338218" cy="9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Résultat de recherche d'images pour &quot;craig logo&quot;">
            <a:extLst>
              <a:ext uri="{FF2B5EF4-FFF2-40B4-BE49-F238E27FC236}">
                <a16:creationId xmlns:a16="http://schemas.microsoft.com/office/drawing/2014/main" id="{FEDA36AC-871C-409C-9008-673FA5A42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" y="-6271886"/>
            <a:ext cx="1520181" cy="19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Résultat de recherche d'images pour &quot;craig logo&quot;">
            <a:extLst>
              <a:ext uri="{FF2B5EF4-FFF2-40B4-BE49-F238E27FC236}">
                <a16:creationId xmlns:a16="http://schemas.microsoft.com/office/drawing/2014/main" id="{8781F7EF-E02A-46CC-B860-B2C80965B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5838" b="68782" l="8000" r="89333">
                        <a14:foregroundMark x1="28667" y1="10660" x2="10333" y2="32487"/>
                        <a14:foregroundMark x1="10333" y1="32487" x2="20333" y2="55838"/>
                        <a14:foregroundMark x1="20333" y1="55838" x2="51333" y2="63959"/>
                        <a14:foregroundMark x1="51333" y1="63959" x2="85000" y2="61929"/>
                        <a14:foregroundMark x1="85000" y1="61929" x2="75000" y2="36041"/>
                        <a14:foregroundMark x1="75000" y1="36041" x2="83333" y2="12690"/>
                        <a14:foregroundMark x1="83333" y1="12690" x2="50667" y2="6345"/>
                        <a14:foregroundMark x1="50667" y1="6345" x2="26667" y2="22843"/>
                        <a14:foregroundMark x1="26667" y1="22843" x2="24000" y2="48223"/>
                        <a14:foregroundMark x1="24000" y1="48223" x2="52000" y2="31218"/>
                        <a14:foregroundMark x1="52000" y1="31218" x2="46333" y2="55076"/>
                        <a14:foregroundMark x1="46333" y1="55076" x2="83333" y2="40863"/>
                        <a14:foregroundMark x1="83333" y1="40863" x2="82333" y2="16751"/>
                        <a14:foregroundMark x1="82333" y1="16751" x2="82333" y2="16751"/>
                        <a14:foregroundMark x1="17000" y1="9391" x2="17000" y2="9391"/>
                        <a14:foregroundMark x1="21000" y1="9391" x2="9000" y2="32487"/>
                        <a14:foregroundMark x1="9000" y1="32487" x2="10667" y2="57360"/>
                        <a14:foregroundMark x1="10667" y1="57360" x2="41333" y2="69289"/>
                        <a14:foregroundMark x1="41333" y1="69289" x2="73667" y2="68528"/>
                        <a14:foregroundMark x1="73667" y1="68528" x2="87667" y2="44670"/>
                        <a14:foregroundMark x1="87667" y1="44670" x2="85333" y2="20051"/>
                        <a14:foregroundMark x1="85333" y1="20051" x2="56667" y2="7614"/>
                        <a14:foregroundMark x1="56667" y1="7614" x2="19000" y2="7360"/>
                        <a14:foregroundMark x1="17667" y1="10660" x2="8333" y2="28680"/>
                        <a14:foregroundMark x1="30000" y1="45939" x2="67333" y2="24619"/>
                        <a14:foregroundMark x1="70333" y1="21066" x2="45333" y2="31218"/>
                        <a14:foregroundMark x1="74333" y1="24873" x2="44000" y2="47716"/>
                        <a14:foregroundMark x1="71000" y1="31980" x2="53667" y2="45939"/>
                        <a14:foregroundMark x1="75667" y1="49239" x2="44333" y2="55584"/>
                        <a14:foregroundMark x1="44333" y1="55584" x2="29000" y2="54315"/>
                        <a14:foregroundMark x1="32333" y1="56345" x2="72333" y2="53046"/>
                        <a14:foregroundMark x1="34333" y1="60660" x2="68667" y2="55838"/>
                        <a14:foregroundMark x1="68667" y1="55838" x2="70333" y2="55076"/>
                        <a14:foregroundMark x1="58333" y1="55076" x2="75333" y2="62944"/>
                        <a14:foregroundMark x1="87000" y1="58883" x2="57000" y2="67766"/>
                        <a14:foregroundMark x1="57000" y1="67766" x2="10000" y2="65228"/>
                        <a14:foregroundMark x1="31333" y1="59137" x2="47667" y2="53046"/>
                        <a14:foregroundMark x1="53667" y1="61675" x2="64333" y2="56091"/>
                        <a14:foregroundMark x1="86667" y1="61168" x2="71667" y2="65482"/>
                        <a14:foregroundMark x1="88667" y1="64721" x2="88667" y2="64721"/>
                        <a14:foregroundMark x1="85000" y1="66751" x2="74667" y2="68020"/>
                        <a14:foregroundMark x1="89000" y1="67766" x2="84667" y2="65228"/>
                        <a14:foregroundMark x1="89333" y1="68782" x2="89333" y2="68782"/>
                        <a14:foregroundMark x1="76000" y1="55076" x2="74000" y2="5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" t="5541" r="3609" b="29184"/>
          <a:stretch/>
        </p:blipFill>
        <p:spPr bwMode="auto">
          <a:xfrm>
            <a:off x="1907704" y="-4275382"/>
            <a:ext cx="1368152" cy="13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29C94A4A-7B13-4471-B532-07548A1B52C7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4240" y="1106443"/>
            <a:ext cx="2146857" cy="1075197"/>
          </a:xfrm>
          <a:prstGeom prst="rect">
            <a:avLst/>
          </a:prstGeom>
        </p:spPr>
      </p:pic>
      <p:pic>
        <p:nvPicPr>
          <p:cNvPr id="52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CF644D5B-8F7E-452E-816A-1A2406B85E86}"/>
              </a:ext>
            </a:extLst>
          </p:cNvPr>
          <p:cNvPicPr>
            <a:picLocks noChangeAspect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62533"/>
          <a:stretch/>
        </p:blipFill>
        <p:spPr>
          <a:xfrm>
            <a:off x="1801078" y="1896939"/>
            <a:ext cx="683907" cy="837970"/>
          </a:xfrm>
          <a:prstGeom prst="rect">
            <a:avLst/>
          </a:prstGeom>
        </p:spPr>
      </p:pic>
      <p:pic>
        <p:nvPicPr>
          <p:cNvPr id="53" name="Espace réservé pour une image  5" descr="CR Réunion Bureau de PREVOIR (6 Mars 2006)">
            <a:extLst>
              <a:ext uri="{FF2B5EF4-FFF2-40B4-BE49-F238E27FC236}">
                <a16:creationId xmlns:a16="http://schemas.microsoft.com/office/drawing/2014/main" id="{BFE9A988-A6B5-4877-95E0-9D5C36EE52EB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5424" b="89831" l="3710" r="33710">
                        <a14:foregroundMark x1="25484" y1="19661" x2="23548" y2="5424"/>
                        <a14:foregroundMark x1="27742" y1="27458" x2="32258" y2="27797"/>
                        <a14:foregroundMark x1="29677" y1="66441" x2="12903" y2="53898"/>
                        <a14:foregroundMark x1="13226" y1="46441" x2="9355" y2="66441"/>
                        <a14:foregroundMark x1="11290" y1="60339" x2="20806" y2="81017"/>
                        <a14:foregroundMark x1="14516" y1="82373" x2="14516" y2="82373"/>
                        <a14:foregroundMark x1="11935" y1="78305" x2="20806" y2="83051"/>
                        <a14:foregroundMark x1="13226" y1="81017" x2="26452" y2="80000"/>
                        <a14:foregroundMark x1="22903" y1="84746" x2="31613" y2="71186"/>
                        <a14:foregroundMark x1="30161" y1="76949" x2="31613" y2="62712"/>
                        <a14:foregroundMark x1="32258" y1="68814" x2="32258" y2="68814"/>
                        <a14:foregroundMark x1="32097" y1="70508" x2="32097" y2="71525"/>
                        <a14:foregroundMark x1="32097" y1="68136" x2="32097" y2="68136"/>
                        <a14:foregroundMark x1="32097" y1="67458" x2="32097" y2="67458"/>
                        <a14:foregroundMark x1="32097" y1="66441" x2="32097" y2="66441"/>
                        <a14:foregroundMark x1="32258" y1="63390" x2="32258" y2="63390"/>
                        <a14:foregroundMark x1="31774" y1="74576" x2="31774" y2="74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66" r="62533"/>
          <a:stretch/>
        </p:blipFill>
        <p:spPr>
          <a:xfrm>
            <a:off x="2051692" y="2202082"/>
            <a:ext cx="683907" cy="837970"/>
          </a:xfrm>
          <a:prstGeom prst="rect">
            <a:avLst/>
          </a:prstGeom>
        </p:spPr>
      </p:pic>
      <p:pic>
        <p:nvPicPr>
          <p:cNvPr id="54" name="Image 53" descr="C:\Users\cipiere\AppData\Local\Microsoft\Windows\INetCache\Content.Word\FRE.PNG">
            <a:extLst>
              <a:ext uri="{FF2B5EF4-FFF2-40B4-BE49-F238E27FC236}">
                <a16:creationId xmlns:a16="http://schemas.microsoft.com/office/drawing/2014/main" id="{61FB5023-AD32-41FC-9FC2-E89DA7B48AA4}"/>
              </a:ext>
            </a:extLst>
          </p:cNvPr>
          <p:cNvPicPr/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57" y="1127027"/>
            <a:ext cx="2143125" cy="107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F5084EA-46FF-42E7-9E25-78A1BFE2E40D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153" y="-3328552"/>
            <a:ext cx="949072" cy="68455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7EDE6B4-A85C-43A2-A200-5413263D63A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5663982" y="1299942"/>
            <a:ext cx="1704676" cy="452621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728566D-DA48-48B3-B079-AB0F0E7EE85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18" y="1458059"/>
            <a:ext cx="1752600" cy="109537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4817ADCB-7CFF-40F2-AF0D-99629BF96657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230" y="1141559"/>
            <a:ext cx="1523809" cy="1485714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FF0A606-F229-4695-818E-9D3A938E0700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515" y="425373"/>
            <a:ext cx="1249384" cy="87456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89" y="2139649"/>
            <a:ext cx="2051692" cy="827569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6DAEAF50-AD0B-4612-9CD5-B4CCF58093DD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99" y="1478602"/>
            <a:ext cx="1991605" cy="803332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2C5A7018-7DF2-4F86-B4E2-1986EA40832B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78" y="6073970"/>
            <a:ext cx="944849" cy="944849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E6EBFD7E-6155-40B0-8C00-579C3A4607A6}"/>
              </a:ext>
            </a:extLst>
          </p:cNvPr>
          <p:cNvPicPr/>
          <p:nvPr/>
        </p:nvPicPr>
        <p:blipFill>
          <a:blip r:embed="rId64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10000" b="90000" l="10000" r="90000">
                        <a14:foregroundMark x1="21491" y1="60181" x2="26316" y2="72851"/>
                        <a14:foregroundMark x1="25000" y1="71041" x2="73684" y2="74661"/>
                        <a14:foregroundMark x1="75439" y1="71041" x2="75439" y2="71041"/>
                        <a14:foregroundMark x1="77632" y1="71493" x2="77632" y2="71493"/>
                        <a14:foregroundMark x1="76316" y1="69231" x2="76316" y2="69231"/>
                        <a14:foregroundMark x1="76316" y1="65611" x2="76316" y2="65611"/>
                        <a14:foregroundMark x1="61842" y1="65611" x2="61842" y2="65611"/>
                        <a14:foregroundMark x1="60088" y1="67873" x2="60088" y2="67873"/>
                        <a14:foregroundMark x1="58772" y1="68326" x2="58772" y2="68326"/>
                        <a14:foregroundMark x1="48684" y1="63801" x2="48684" y2="63801"/>
                        <a14:foregroundMark x1="36842" y1="63801" x2="36842" y2="63801"/>
                        <a14:foregroundMark x1="27632" y1="64706" x2="27632" y2="64706"/>
                        <a14:foregroundMark x1="21491" y1="70588" x2="21491" y2="70588"/>
                        <a14:foregroundMark x1="22368" y1="75566" x2="22368" y2="75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8912" y="-2745019"/>
            <a:ext cx="732790" cy="710565"/>
          </a:xfrm>
          <a:prstGeom prst="rect">
            <a:avLst/>
          </a:prstGeom>
        </p:spPr>
      </p:pic>
      <p:pic>
        <p:nvPicPr>
          <p:cNvPr id="1027" name="Image 1026">
            <a:extLst>
              <a:ext uri="{FF2B5EF4-FFF2-40B4-BE49-F238E27FC236}">
                <a16:creationId xmlns:a16="http://schemas.microsoft.com/office/drawing/2014/main" id="{466830DA-1772-470B-AD5A-5CD340E3C636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12" y="-4497264"/>
            <a:ext cx="2304727" cy="2304727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45A71FD8-4F02-479D-AF3F-05719E2AD1E3}"/>
              </a:ext>
            </a:extLst>
          </p:cNvPr>
          <p:cNvGrpSpPr/>
          <p:nvPr/>
        </p:nvGrpSpPr>
        <p:grpSpPr>
          <a:xfrm>
            <a:off x="7007491" y="6321496"/>
            <a:ext cx="2035728" cy="449796"/>
            <a:chOff x="7103742" y="1464241"/>
            <a:chExt cx="2035728" cy="44979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FEE8F51-CA02-4F9D-9E09-378AC4D53CE1}"/>
                </a:ext>
              </a:extLst>
            </p:cNvPr>
            <p:cNvSpPr/>
            <p:nvPr/>
          </p:nvSpPr>
          <p:spPr>
            <a:xfrm>
              <a:off x="7103742" y="1464241"/>
              <a:ext cx="2035728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 dirty="0"/>
                <a:t>2018 03 27</a:t>
              </a:r>
            </a:p>
            <a:p>
              <a:pPr algn="r"/>
              <a:r>
                <a:rPr lang="fr-FR" sz="900" dirty="0">
                  <a:hlinkClick r:id="rId67"/>
                </a:rPr>
                <a:t>sebastien.cipiere@uca.fr</a:t>
              </a:r>
              <a:endParaRPr lang="fr-FR" sz="900" dirty="0"/>
            </a:p>
            <a:p>
              <a:pPr algn="r"/>
              <a:r>
                <a:rPr lang="fr-FR" sz="900" dirty="0"/>
                <a:t>06 71 64 49 48</a:t>
              </a:r>
              <a:endParaRPr lang="en-US" sz="900" dirty="0"/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286ED203-F177-479A-A73C-8D7E56B1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742" y="1501574"/>
              <a:ext cx="600208" cy="375130"/>
            </a:xfrm>
            <a:prstGeom prst="rect">
              <a:avLst/>
            </a:prstGeom>
          </p:spPr>
        </p:pic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4F5F37E7-D9EA-423E-ADFF-1CF40B453405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5818343" y="2433397"/>
            <a:ext cx="1314633" cy="3029373"/>
          </a:xfrm>
          <a:prstGeom prst="rect">
            <a:avLst/>
          </a:prstGeom>
        </p:spPr>
      </p:pic>
      <p:pic>
        <p:nvPicPr>
          <p:cNvPr id="69" name="Image 68" descr="C:\Users\cipiere\AppData\Local\Microsoft\Windows\INetCache\Content.Word\Cerema.png">
            <a:extLst>
              <a:ext uri="{FF2B5EF4-FFF2-40B4-BE49-F238E27FC236}">
                <a16:creationId xmlns:a16="http://schemas.microsoft.com/office/drawing/2014/main" id="{06AB803D-741F-45A6-B605-3234356748A5}"/>
              </a:ext>
            </a:extLst>
          </p:cNvPr>
          <p:cNvPicPr/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895" y="2181864"/>
            <a:ext cx="1257300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F8FDD690-F2D4-4B3F-84A1-67EE530818DC}"/>
              </a:ext>
            </a:extLst>
          </p:cNvPr>
          <p:cNvPicPr/>
          <p:nvPr/>
        </p:nvPicPr>
        <p:blipFill>
          <a:blip r:embed="rId71"/>
          <a:stretch>
            <a:fillRect/>
          </a:stretch>
        </p:blipFill>
        <p:spPr bwMode="auto">
          <a:xfrm>
            <a:off x="4409168" y="2258490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4" name="Image 73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166" y="-2046726"/>
            <a:ext cx="1785203" cy="7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B1FBAEAA-C02C-48A4-92C4-2BE68B79B22E}"/>
              </a:ext>
            </a:extLst>
          </p:cNvPr>
          <p:cNvPicPr/>
          <p:nvPr/>
        </p:nvPicPr>
        <p:blipFill>
          <a:blip r:embed="rId73"/>
          <a:stretch>
            <a:fillRect/>
          </a:stretch>
        </p:blipFill>
        <p:spPr bwMode="auto">
          <a:xfrm>
            <a:off x="9243867" y="2712224"/>
            <a:ext cx="1211551" cy="1004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93D4977A-2A56-4217-A7A7-DE26447A23AB}"/>
              </a:ext>
            </a:extLst>
          </p:cNvPr>
          <p:cNvPicPr/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16" y="3097079"/>
            <a:ext cx="457200" cy="434340"/>
          </a:xfrm>
          <a:prstGeom prst="rect">
            <a:avLst/>
          </a:prstGeom>
          <a:noFill/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5FB42542-5353-4915-9FE2-4022F8B064EE}"/>
              </a:ext>
            </a:extLst>
          </p:cNvPr>
          <p:cNvPicPr/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 b="16016"/>
          <a:stretch/>
        </p:blipFill>
        <p:spPr bwMode="auto">
          <a:xfrm>
            <a:off x="3001423" y="2643104"/>
            <a:ext cx="1153160" cy="34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B04358BC-B978-4DD7-A80D-4886FF2A2BCF}"/>
              </a:ext>
            </a:extLst>
          </p:cNvPr>
          <p:cNvPicPr/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46" y="2244959"/>
            <a:ext cx="485775" cy="398145"/>
          </a:xfrm>
          <a:prstGeom prst="rect">
            <a:avLst/>
          </a:prstGeom>
          <a:noFill/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E9971990-F9D6-48C2-B416-33102BC465B5}"/>
              </a:ext>
            </a:extLst>
          </p:cNvPr>
          <p:cNvPicPr/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29" y="3040052"/>
            <a:ext cx="876300" cy="364490"/>
          </a:xfrm>
          <a:prstGeom prst="rect">
            <a:avLst/>
          </a:prstGeom>
          <a:noFill/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936A6843-1E96-4FAB-90FD-03AAFC41D53F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2079954" y="3154191"/>
            <a:ext cx="981075" cy="368300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D45799F5-EDC7-49F5-AE71-4206CC482DBB}"/>
              </a:ext>
            </a:extLst>
          </p:cNvPr>
          <p:cNvPicPr/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11" y="213672"/>
            <a:ext cx="466725" cy="457200"/>
          </a:xfrm>
          <a:prstGeom prst="rect">
            <a:avLst/>
          </a:prstGeom>
          <a:noFill/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099D3F20-38F2-46E7-9F9C-D09D4BFFBAA7}"/>
              </a:ext>
            </a:extLst>
          </p:cNvPr>
          <p:cNvPicPr/>
          <p:nvPr/>
        </p:nvPicPr>
        <p:blipFill>
          <a:blip r:embed="rId79"/>
          <a:stretch>
            <a:fillRect/>
          </a:stretch>
        </p:blipFill>
        <p:spPr bwMode="auto">
          <a:xfrm>
            <a:off x="4236317" y="2734909"/>
            <a:ext cx="5321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892E3683-E1C5-4154-A576-8CCFB068A642}"/>
              </a:ext>
            </a:extLst>
          </p:cNvPr>
          <p:cNvPicPr/>
          <p:nvPr/>
        </p:nvPicPr>
        <p:blipFill>
          <a:blip r:embed="rId80"/>
          <a:stretch>
            <a:fillRect/>
          </a:stretch>
        </p:blipFill>
        <p:spPr bwMode="auto">
          <a:xfrm>
            <a:off x="5087565" y="2731382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/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26" y="649925"/>
            <a:ext cx="876300" cy="353060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8D06AC02-46E0-43FB-9AAF-8E411892DB48}"/>
              </a:ext>
            </a:extLst>
          </p:cNvPr>
          <p:cNvPicPr/>
          <p:nvPr/>
        </p:nvPicPr>
        <p:blipFill>
          <a:blip r:embed="rId82"/>
          <a:stretch>
            <a:fillRect/>
          </a:stretch>
        </p:blipFill>
        <p:spPr bwMode="auto">
          <a:xfrm>
            <a:off x="-868937" y="82710"/>
            <a:ext cx="6337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ACAFA5E6-CEE0-4EFB-AC52-3F3DCE623FD6}"/>
              </a:ext>
            </a:extLst>
          </p:cNvPr>
          <p:cNvPicPr/>
          <p:nvPr/>
        </p:nvPicPr>
        <p:blipFill>
          <a:blip r:embed="rId83"/>
          <a:stretch>
            <a:fillRect/>
          </a:stretch>
        </p:blipFill>
        <p:spPr bwMode="auto">
          <a:xfrm>
            <a:off x="-1714007" y="117862"/>
            <a:ext cx="732155" cy="39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FC3B5EE0-8201-4594-9C47-5415C6E41E88}"/>
              </a:ext>
            </a:extLst>
          </p:cNvPr>
          <p:cNvPicPr/>
          <p:nvPr/>
        </p:nvPicPr>
        <p:blipFill>
          <a:blip r:embed="rId84"/>
          <a:stretch>
            <a:fillRect/>
          </a:stretch>
        </p:blipFill>
        <p:spPr bwMode="auto">
          <a:xfrm>
            <a:off x="-1734634" y="620429"/>
            <a:ext cx="732155" cy="387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FE954CE1-F302-410C-A36A-8D52D46B43C8}"/>
              </a:ext>
            </a:extLst>
          </p:cNvPr>
          <p:cNvPicPr/>
          <p:nvPr/>
        </p:nvPicPr>
        <p:blipFill>
          <a:blip r:embed="rId85"/>
          <a:stretch>
            <a:fillRect/>
          </a:stretch>
        </p:blipFill>
        <p:spPr bwMode="auto">
          <a:xfrm>
            <a:off x="5245960" y="3255457"/>
            <a:ext cx="34290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B65677E6-6ABF-4ABE-B4F6-3BF8B505467D}"/>
              </a:ext>
            </a:extLst>
          </p:cNvPr>
          <p:cNvPicPr/>
          <p:nvPr/>
        </p:nvPicPr>
        <p:blipFill>
          <a:blip r:embed="rId86"/>
          <a:stretch>
            <a:fillRect/>
          </a:stretch>
        </p:blipFill>
        <p:spPr bwMode="auto">
          <a:xfrm>
            <a:off x="5160133" y="3913435"/>
            <a:ext cx="58166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F884618F-4891-4D37-BAAE-F27AB579B61D}"/>
              </a:ext>
            </a:extLst>
          </p:cNvPr>
          <p:cNvPicPr/>
          <p:nvPr/>
        </p:nvPicPr>
        <p:blipFill>
          <a:blip r:embed="rId87"/>
          <a:stretch>
            <a:fillRect/>
          </a:stretch>
        </p:blipFill>
        <p:spPr bwMode="auto">
          <a:xfrm>
            <a:off x="5000923" y="4478562"/>
            <a:ext cx="7791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049E830C-1A33-4C52-AFB7-970130B9C258}"/>
              </a:ext>
            </a:extLst>
          </p:cNvPr>
          <p:cNvPicPr/>
          <p:nvPr/>
        </p:nvPicPr>
        <p:blipFill>
          <a:blip r:embed="rId88"/>
          <a:stretch>
            <a:fillRect/>
          </a:stretch>
        </p:blipFill>
        <p:spPr bwMode="auto">
          <a:xfrm>
            <a:off x="2051692" y="3741543"/>
            <a:ext cx="817880" cy="695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CDD99B9A-63DF-4E77-AD47-D0B82C15B9B6}"/>
              </a:ext>
            </a:extLst>
          </p:cNvPr>
          <p:cNvPicPr/>
          <p:nvPr/>
        </p:nvPicPr>
        <p:blipFill>
          <a:blip r:embed="rId89"/>
          <a:stretch>
            <a:fillRect/>
          </a:stretch>
        </p:blipFill>
        <p:spPr bwMode="auto">
          <a:xfrm>
            <a:off x="4920364" y="4986449"/>
            <a:ext cx="925195" cy="847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74709ED7-BA46-48C8-9701-A20D09A93B8F}"/>
              </a:ext>
            </a:extLst>
          </p:cNvPr>
          <p:cNvPicPr/>
          <p:nvPr/>
        </p:nvPicPr>
        <p:blipFill>
          <a:blip r:embed="rId90"/>
          <a:stretch>
            <a:fillRect/>
          </a:stretch>
        </p:blipFill>
        <p:spPr bwMode="auto">
          <a:xfrm>
            <a:off x="-300976" y="1092264"/>
            <a:ext cx="716915" cy="914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4" name="Image 93">
            <a:extLst>
              <a:ext uri="{FF2B5EF4-FFF2-40B4-BE49-F238E27FC236}">
                <a16:creationId xmlns:a16="http://schemas.microsoft.com/office/drawing/2014/main" id="{80F5A6FB-8FAA-40C1-B8AC-E35DBE6A4837}"/>
              </a:ext>
            </a:extLst>
          </p:cNvPr>
          <p:cNvPicPr/>
          <p:nvPr/>
        </p:nvPicPr>
        <p:blipFill>
          <a:blip r:embed="rId91"/>
          <a:stretch>
            <a:fillRect/>
          </a:stretch>
        </p:blipFill>
        <p:spPr bwMode="auto">
          <a:xfrm>
            <a:off x="3863734" y="5900453"/>
            <a:ext cx="1878965" cy="407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4FF4ACFF-796E-4EF4-AFF1-3A370375C31E}"/>
              </a:ext>
            </a:extLst>
          </p:cNvPr>
          <p:cNvPicPr/>
          <p:nvPr/>
        </p:nvPicPr>
        <p:blipFill>
          <a:blip r:embed="rId92"/>
          <a:stretch>
            <a:fillRect/>
          </a:stretch>
        </p:blipFill>
        <p:spPr bwMode="auto">
          <a:xfrm>
            <a:off x="3115163" y="4229409"/>
            <a:ext cx="819150" cy="33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6" name="Picture 2" descr="D:\Google Drive\ginseng\image\Logo\limos\logoLimosUMRpetit.png">
            <a:extLst>
              <a:ext uri="{FF2B5EF4-FFF2-40B4-BE49-F238E27FC236}">
                <a16:creationId xmlns:a16="http://schemas.microsoft.com/office/drawing/2014/main" id="{B63E2458-E761-4EC1-9208-CCA5F31BFCF1}"/>
              </a:ext>
            </a:extLst>
          </p:cNvPr>
          <p:cNvPicPr/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573" y="3465254"/>
            <a:ext cx="571500" cy="417195"/>
          </a:xfrm>
          <a:prstGeom prst="rect">
            <a:avLst/>
          </a:prstGeom>
          <a:noFill/>
          <a:extLst/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A401B6F6-1A97-414F-899E-652AC74ED154}"/>
              </a:ext>
            </a:extLst>
          </p:cNvPr>
          <p:cNvPicPr/>
          <p:nvPr/>
        </p:nvPicPr>
        <p:blipFill>
          <a:blip r:embed="rId94"/>
          <a:stretch>
            <a:fillRect/>
          </a:stretch>
        </p:blipFill>
        <p:spPr bwMode="auto">
          <a:xfrm>
            <a:off x="3181499" y="3572206"/>
            <a:ext cx="49212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8" name="Image 97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166" y="-2847711"/>
            <a:ext cx="1785203" cy="73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C4B9579E-889A-442C-A45E-C005A554C962}"/>
              </a:ext>
            </a:extLst>
          </p:cNvPr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45" y="192812"/>
            <a:ext cx="682235" cy="486092"/>
          </a:xfrm>
          <a:prstGeom prst="rect">
            <a:avLst/>
          </a:prstGeom>
        </p:spPr>
      </p:pic>
      <p:grpSp>
        <p:nvGrpSpPr>
          <p:cNvPr id="99" name="Groupe 98">
            <a:extLst>
              <a:ext uri="{FF2B5EF4-FFF2-40B4-BE49-F238E27FC236}">
                <a16:creationId xmlns:a16="http://schemas.microsoft.com/office/drawing/2014/main" id="{F675EB53-DA8C-4349-B9E4-A3FF55EAFAC7}"/>
              </a:ext>
            </a:extLst>
          </p:cNvPr>
          <p:cNvGrpSpPr/>
          <p:nvPr/>
        </p:nvGrpSpPr>
        <p:grpSpPr>
          <a:xfrm>
            <a:off x="5656913" y="7087383"/>
            <a:ext cx="4507264" cy="1024252"/>
            <a:chOff x="436970" y="5158063"/>
            <a:chExt cx="4507264" cy="1024252"/>
          </a:xfrm>
        </p:grpSpPr>
        <p:sp>
          <p:nvSpPr>
            <p:cNvPr id="100" name="Rectangle : coins arrondis 99">
              <a:extLst>
                <a:ext uri="{FF2B5EF4-FFF2-40B4-BE49-F238E27FC236}">
                  <a16:creationId xmlns:a16="http://schemas.microsoft.com/office/drawing/2014/main" id="{622C0B46-5A4B-4CAE-AE5A-81BE404FCD40}"/>
                </a:ext>
              </a:extLst>
            </p:cNvPr>
            <p:cNvSpPr/>
            <p:nvPr/>
          </p:nvSpPr>
          <p:spPr>
            <a:xfrm>
              <a:off x="436970" y="5158063"/>
              <a:ext cx="4507264" cy="102425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38005B42-0E81-45BE-8CAE-BFB0E7B5A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12" y="5158063"/>
              <a:ext cx="4172073" cy="890124"/>
            </a:xfrm>
            <a:prstGeom prst="rect">
              <a:avLst/>
            </a:prstGeom>
          </p:spPr>
        </p:pic>
      </p:grpSp>
      <p:pic>
        <p:nvPicPr>
          <p:cNvPr id="102" name="Image 101">
            <a:extLst>
              <a:ext uri="{FF2B5EF4-FFF2-40B4-BE49-F238E27FC236}">
                <a16:creationId xmlns:a16="http://schemas.microsoft.com/office/drawing/2014/main" id="{FC16200A-5ED2-42AE-8EE3-811D5C049945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575218" y="-977023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4A9FE5C6-E48C-4CA7-9F8B-A493076D6466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15316388" y="-6130671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0B7D90EB-5B9C-437E-9E65-F70A17F7CC20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15365283" y="-5025771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8F8AFF7A-FBA1-4B53-B1BD-B9ECB032E9CA}"/>
              </a:ext>
            </a:extLst>
          </p:cNvPr>
          <p:cNvPicPr/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38" y="-4711446"/>
            <a:ext cx="466725" cy="457200"/>
          </a:xfrm>
          <a:prstGeom prst="rect">
            <a:avLst/>
          </a:prstGeom>
          <a:noFill/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DDD750ED-8153-41E6-9351-2C1256367E8D}"/>
              </a:ext>
            </a:extLst>
          </p:cNvPr>
          <p:cNvPicPr/>
          <p:nvPr/>
        </p:nvPicPr>
        <p:blipFill rotWithShape="1">
          <a:blip r:embed="rId30"/>
          <a:srcRect l="8829" t="12914" r="9505" b="16068"/>
          <a:stretch/>
        </p:blipFill>
        <p:spPr bwMode="auto">
          <a:xfrm>
            <a:off x="16573688" y="-4141851"/>
            <a:ext cx="895350" cy="398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004FF004-C2F9-49EA-B79A-A715EB5B98C9}"/>
              </a:ext>
            </a:extLst>
          </p:cNvPr>
          <p:cNvPicPr/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633" y="-2309876"/>
            <a:ext cx="1703705" cy="230505"/>
          </a:xfrm>
          <a:prstGeom prst="rect">
            <a:avLst/>
          </a:prstGeom>
          <a:noFill/>
        </p:spPr>
      </p:pic>
      <p:pic>
        <p:nvPicPr>
          <p:cNvPr id="108" name="Espace réservé pour une image  5" descr="IRSTEA | Irstea">
            <a:extLst>
              <a:ext uri="{FF2B5EF4-FFF2-40B4-BE49-F238E27FC236}">
                <a16:creationId xmlns:a16="http://schemas.microsoft.com/office/drawing/2014/main" id="{A7C8FD63-FA96-4238-8CDE-2A4AFA2C751A}"/>
              </a:ext>
            </a:extLst>
          </p:cNvPr>
          <p:cNvPicPr/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32593" y="-1382776"/>
            <a:ext cx="390525" cy="370205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178FDB48-708A-4291-A035-F5A6C8AB2573}"/>
              </a:ext>
            </a:extLst>
          </p:cNvPr>
          <p:cNvPicPr/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283" y="-2700401"/>
            <a:ext cx="961390" cy="24003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0D9850E4-511C-40C7-BCD0-5675BBF8D722}"/>
              </a:ext>
            </a:extLst>
          </p:cNvPr>
          <p:cNvPicPr/>
          <p:nvPr/>
        </p:nvPicPr>
        <p:blipFill>
          <a:blip r:embed="rId29"/>
          <a:stretch>
            <a:fillRect/>
          </a:stretch>
        </p:blipFill>
        <p:spPr>
          <a:xfrm>
            <a:off x="16546383" y="-5731891"/>
            <a:ext cx="941705" cy="29972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6A8956E0-1C21-4993-A0A8-3F22D5C8CC02}"/>
              </a:ext>
            </a:extLst>
          </p:cNvPr>
          <p:cNvPicPr/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093" y="-1168146"/>
            <a:ext cx="485775" cy="398145"/>
          </a:xfrm>
          <a:prstGeom prst="rect">
            <a:avLst/>
          </a:prstGeom>
          <a:noFill/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C291674C-87C8-4F6F-A83D-7D8BEAA8C0BC}"/>
              </a:ext>
            </a:extLst>
          </p:cNvPr>
          <p:cNvPicPr/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33" y="-444246"/>
            <a:ext cx="457200" cy="434340"/>
          </a:xfrm>
          <a:prstGeom prst="rect">
            <a:avLst/>
          </a:prstGeom>
          <a:noFill/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31AEDC9E-D3D9-4EE7-98FD-3D55F707A2F2}"/>
              </a:ext>
            </a:extLst>
          </p:cNvPr>
          <p:cNvPicPr/>
          <p:nvPr/>
        </p:nvPicPr>
        <p:blipFill rotWithShape="1"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 b="16016"/>
          <a:stretch/>
        </p:blipFill>
        <p:spPr bwMode="auto">
          <a:xfrm>
            <a:off x="15315118" y="62484"/>
            <a:ext cx="1153160" cy="34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C1182D1C-0C3B-4A33-8848-C2F0A1F080F2}"/>
              </a:ext>
            </a:extLst>
          </p:cNvPr>
          <p:cNvPicPr/>
          <p:nvPr/>
        </p:nvPicPr>
        <p:blipFill>
          <a:blip r:embed="rId28"/>
          <a:stretch>
            <a:fillRect/>
          </a:stretch>
        </p:blipFill>
        <p:spPr>
          <a:xfrm>
            <a:off x="15235108" y="-4320921"/>
            <a:ext cx="981075" cy="36830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9B0195C4-B0C8-4874-87D0-2241DBC825E0}"/>
              </a:ext>
            </a:extLst>
          </p:cNvPr>
          <p:cNvPicPr/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0468" y="-3736721"/>
            <a:ext cx="1577340" cy="278765"/>
          </a:xfrm>
          <a:prstGeom prst="rect">
            <a:avLst/>
          </a:prstGeom>
          <a:noFill/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8E59957E-6584-47D6-9F09-6438280264B9}"/>
              </a:ext>
            </a:extLst>
          </p:cNvPr>
          <p:cNvPicPr/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488" y="-3612896"/>
            <a:ext cx="531495" cy="363855"/>
          </a:xfrm>
          <a:prstGeom prst="rect">
            <a:avLst/>
          </a:prstGeom>
          <a:noFill/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1BE6AD51-1BCC-496E-9CFF-E9539E22F578}"/>
              </a:ext>
            </a:extLst>
          </p:cNvPr>
          <p:cNvPicPr/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558" y="-3252851"/>
            <a:ext cx="387985" cy="362585"/>
          </a:xfrm>
          <a:prstGeom prst="rect">
            <a:avLst/>
          </a:prstGeom>
          <a:noFill/>
        </p:spPr>
      </p:pic>
      <p:pic>
        <p:nvPicPr>
          <p:cNvPr id="118" name="Picture 2" descr="Résultat de recherche d'images pour &quot;brgm&quot;">
            <a:extLst>
              <a:ext uri="{FF2B5EF4-FFF2-40B4-BE49-F238E27FC236}">
                <a16:creationId xmlns:a16="http://schemas.microsoft.com/office/drawing/2014/main" id="{937CE28F-0E9D-4979-8723-BF00151FBC3B}"/>
              </a:ext>
            </a:extLst>
          </p:cNvPr>
          <p:cNvPicPr/>
          <p:nvPr/>
        </p:nvPicPr>
        <p:blipFill rotWithShape="1"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9" b="20515"/>
          <a:stretch/>
        </p:blipFill>
        <p:spPr bwMode="auto">
          <a:xfrm>
            <a:off x="16532413" y="-3034411"/>
            <a:ext cx="974090" cy="374015"/>
          </a:xfrm>
          <a:prstGeom prst="rect">
            <a:avLst/>
          </a:prstGeom>
          <a:noFill/>
          <a:extLst/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9E3160C2-1D22-462E-9A2D-3AB109CDA580}"/>
              </a:ext>
            </a:extLst>
          </p:cNvPr>
          <p:cNvPicPr/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753" y="-2015871"/>
            <a:ext cx="825500" cy="369570"/>
          </a:xfrm>
          <a:prstGeom prst="rect">
            <a:avLst/>
          </a:prstGeom>
          <a:noFill/>
        </p:spPr>
      </p:pic>
      <p:pic>
        <p:nvPicPr>
          <p:cNvPr id="120" name="Picture 4" descr="Résultat de recherche d'images">
            <a:extLst>
              <a:ext uri="{FF2B5EF4-FFF2-40B4-BE49-F238E27FC236}">
                <a16:creationId xmlns:a16="http://schemas.microsoft.com/office/drawing/2014/main" id="{F25A34D3-FE89-4972-99F2-AD1160976A9C}"/>
              </a:ext>
            </a:extLst>
          </p:cNvPr>
          <p:cNvPicPr/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198" y="-1827911"/>
            <a:ext cx="349885" cy="440690"/>
          </a:xfrm>
          <a:prstGeom prst="rect">
            <a:avLst/>
          </a:prstGeom>
          <a:noFill/>
          <a:extLst/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938E4615-D9E7-4688-9EB2-12A8518C98A4}"/>
              </a:ext>
            </a:extLst>
          </p:cNvPr>
          <p:cNvPicPr/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043" y="-755396"/>
            <a:ext cx="876300" cy="364490"/>
          </a:xfrm>
          <a:prstGeom prst="rect">
            <a:avLst/>
          </a:prstGeom>
          <a:noFill/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4755FB2C-4D68-475B-B23B-1CD62A4F7647}"/>
              </a:ext>
            </a:extLst>
          </p:cNvPr>
          <p:cNvPicPr/>
          <p:nvPr/>
        </p:nvPicPr>
        <p:blipFill rotWithShape="1">
          <a:blip r:embed="rId40"/>
          <a:srcRect r="20977"/>
          <a:stretch/>
        </p:blipFill>
        <p:spPr bwMode="auto">
          <a:xfrm>
            <a:off x="16651158" y="460629"/>
            <a:ext cx="7156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B1FBAEAA-C02C-48A4-92C4-2BE68B79B22E}"/>
              </a:ext>
            </a:extLst>
          </p:cNvPr>
          <p:cNvPicPr/>
          <p:nvPr/>
        </p:nvPicPr>
        <p:blipFill>
          <a:blip r:embed="rId73"/>
          <a:stretch>
            <a:fillRect/>
          </a:stretch>
        </p:blipFill>
        <p:spPr bwMode="auto">
          <a:xfrm>
            <a:off x="13025321" y="-6060771"/>
            <a:ext cx="504825" cy="419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4" name="Image 123" descr="C:\Users\cipiere\AppData\Local\Microsoft\Windows\INetCache\Content.Word\geolab-UL.PNG">
            <a:extLst>
              <a:ext uri="{FF2B5EF4-FFF2-40B4-BE49-F238E27FC236}">
                <a16:creationId xmlns:a16="http://schemas.microsoft.com/office/drawing/2014/main" id="{59D33DF4-D5A6-4B9E-81D3-073534568087}"/>
              </a:ext>
            </a:extLst>
          </p:cNvPr>
          <p:cNvPicPr/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786" y="-5736921"/>
            <a:ext cx="73342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892E3683-E1C5-4154-A576-8CCFB068A642}"/>
              </a:ext>
            </a:extLst>
          </p:cNvPr>
          <p:cNvPicPr/>
          <p:nvPr/>
        </p:nvPicPr>
        <p:blipFill>
          <a:blip r:embed="rId80"/>
          <a:stretch>
            <a:fillRect/>
          </a:stretch>
        </p:blipFill>
        <p:spPr bwMode="auto">
          <a:xfrm>
            <a:off x="13078026" y="-5536896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Image 125" descr="C:\Users\cipiere\AppData\Local\Microsoft\Windows\INetCache\Content.Word\Cerema.png">
            <a:extLst>
              <a:ext uri="{FF2B5EF4-FFF2-40B4-BE49-F238E27FC236}">
                <a16:creationId xmlns:a16="http://schemas.microsoft.com/office/drawing/2014/main" id="{06AB803D-741F-45A6-B605-3234356748A5}"/>
              </a:ext>
            </a:extLst>
          </p:cNvPr>
          <p:cNvPicPr/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031" y="-5165421"/>
            <a:ext cx="8763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Espace réservé pour une image  5" descr="GEOLAB - UMR 6042">
            <a:extLst>
              <a:ext uri="{FF2B5EF4-FFF2-40B4-BE49-F238E27FC236}">
                <a16:creationId xmlns:a16="http://schemas.microsoft.com/office/drawing/2014/main" id="{D5505F70-9A1B-4F4C-A55C-BCC8286464B6}"/>
              </a:ext>
            </a:extLst>
          </p:cNvPr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9586" y="-4851096"/>
            <a:ext cx="1672590" cy="228600"/>
          </a:xfrm>
          <a:prstGeom prst="rect">
            <a:avLst/>
          </a:prstGeom>
        </p:spPr>
      </p:pic>
      <p:pic>
        <p:nvPicPr>
          <p:cNvPr id="128" name="Picture 2" descr="D:\Google Drive\ginseng\image\Logo\limos\logoLimosUMRpetit.png">
            <a:extLst>
              <a:ext uri="{FF2B5EF4-FFF2-40B4-BE49-F238E27FC236}">
                <a16:creationId xmlns:a16="http://schemas.microsoft.com/office/drawing/2014/main" id="{B63E2458-E761-4EC1-9208-CCA5F31BFCF1}"/>
              </a:ext>
            </a:extLst>
          </p:cNvPr>
          <p:cNvPicPr/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341" y="-4593921"/>
            <a:ext cx="438150" cy="323850"/>
          </a:xfrm>
          <a:prstGeom prst="rect">
            <a:avLst/>
          </a:prstGeom>
          <a:noFill/>
          <a:extLst/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74709ED7-BA46-48C8-9701-A20D09A93B8F}"/>
              </a:ext>
            </a:extLst>
          </p:cNvPr>
          <p:cNvPicPr/>
          <p:nvPr/>
        </p:nvPicPr>
        <p:blipFill>
          <a:blip r:embed="rId90"/>
          <a:stretch>
            <a:fillRect/>
          </a:stretch>
        </p:blipFill>
        <p:spPr bwMode="auto">
          <a:xfrm>
            <a:off x="13855266" y="-4498671"/>
            <a:ext cx="419100" cy="628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0" name="Image 129">
            <a:extLst>
              <a:ext uri="{FF2B5EF4-FFF2-40B4-BE49-F238E27FC236}">
                <a16:creationId xmlns:a16="http://schemas.microsoft.com/office/drawing/2014/main" id="{A401B6F6-1A97-414F-899E-652AC74ED154}"/>
              </a:ext>
            </a:extLst>
          </p:cNvPr>
          <p:cNvPicPr/>
          <p:nvPr/>
        </p:nvPicPr>
        <p:blipFill>
          <a:blip r:embed="rId94"/>
          <a:stretch>
            <a:fillRect/>
          </a:stretch>
        </p:blipFill>
        <p:spPr bwMode="auto">
          <a:xfrm>
            <a:off x="13083106" y="-4060521"/>
            <a:ext cx="389890" cy="342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1" name="Image 130">
            <a:extLst>
              <a:ext uri="{FF2B5EF4-FFF2-40B4-BE49-F238E27FC236}">
                <a16:creationId xmlns:a16="http://schemas.microsoft.com/office/drawing/2014/main" id="{80F5A6FB-8FAA-40C1-B8AC-E35DBE6A4837}"/>
              </a:ext>
            </a:extLst>
          </p:cNvPr>
          <p:cNvPicPr/>
          <p:nvPr/>
        </p:nvPicPr>
        <p:blipFill>
          <a:blip r:embed="rId91"/>
          <a:stretch>
            <a:fillRect/>
          </a:stretch>
        </p:blipFill>
        <p:spPr bwMode="auto">
          <a:xfrm>
            <a:off x="13024051" y="-3641421"/>
            <a:ext cx="1343025" cy="219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CDD99B9A-63DF-4E77-AD47-D0B82C15B9B6}"/>
              </a:ext>
            </a:extLst>
          </p:cNvPr>
          <p:cNvPicPr/>
          <p:nvPr/>
        </p:nvPicPr>
        <p:blipFill>
          <a:blip r:embed="rId89"/>
          <a:stretch>
            <a:fillRect/>
          </a:stretch>
        </p:blipFill>
        <p:spPr bwMode="auto">
          <a:xfrm>
            <a:off x="13778431" y="-3060396"/>
            <a:ext cx="571500" cy="57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049E830C-1A33-4C52-AFB7-970130B9C258}"/>
              </a:ext>
            </a:extLst>
          </p:cNvPr>
          <p:cNvPicPr/>
          <p:nvPr/>
        </p:nvPicPr>
        <p:blipFill>
          <a:blip r:embed="rId88"/>
          <a:stretch>
            <a:fillRect/>
          </a:stretch>
        </p:blipFill>
        <p:spPr bwMode="auto">
          <a:xfrm>
            <a:off x="12968171" y="-3355671"/>
            <a:ext cx="619125" cy="504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4" name="Image 133">
            <a:extLst>
              <a:ext uri="{FF2B5EF4-FFF2-40B4-BE49-F238E27FC236}">
                <a16:creationId xmlns:a16="http://schemas.microsoft.com/office/drawing/2014/main" id="{F884618F-4891-4D37-BAAE-F27AB579B61D}"/>
              </a:ext>
            </a:extLst>
          </p:cNvPr>
          <p:cNvPicPr/>
          <p:nvPr/>
        </p:nvPicPr>
        <p:blipFill>
          <a:blip r:embed="rId87"/>
          <a:stretch>
            <a:fillRect/>
          </a:stretch>
        </p:blipFill>
        <p:spPr bwMode="auto">
          <a:xfrm>
            <a:off x="12890066" y="-2593671"/>
            <a:ext cx="779145" cy="390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B65677E6-6ABF-4ABE-B4F6-3BF8B505467D}"/>
              </a:ext>
            </a:extLst>
          </p:cNvPr>
          <p:cNvPicPr/>
          <p:nvPr/>
        </p:nvPicPr>
        <p:blipFill>
          <a:blip r:embed="rId86"/>
          <a:stretch>
            <a:fillRect/>
          </a:stretch>
        </p:blipFill>
        <p:spPr bwMode="auto">
          <a:xfrm>
            <a:off x="12987221" y="-2050746"/>
            <a:ext cx="58166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FC3B5EE0-8201-4594-9C47-5415C6E41E88}"/>
              </a:ext>
            </a:extLst>
          </p:cNvPr>
          <p:cNvPicPr/>
          <p:nvPr/>
        </p:nvPicPr>
        <p:blipFill>
          <a:blip r:embed="rId84"/>
          <a:stretch>
            <a:fillRect/>
          </a:stretch>
        </p:blipFill>
        <p:spPr bwMode="auto">
          <a:xfrm>
            <a:off x="13696516" y="-1764996"/>
            <a:ext cx="732155" cy="387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ACAFA5E6-CEE0-4EFB-AC52-3F3DCE623FD6}"/>
              </a:ext>
            </a:extLst>
          </p:cNvPr>
          <p:cNvPicPr/>
          <p:nvPr/>
        </p:nvPicPr>
        <p:blipFill>
          <a:blip r:embed="rId83"/>
          <a:stretch>
            <a:fillRect/>
          </a:stretch>
        </p:blipFill>
        <p:spPr bwMode="auto">
          <a:xfrm>
            <a:off x="12997381" y="-1450671"/>
            <a:ext cx="561975" cy="39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8" name="Image 137">
            <a:extLst>
              <a:ext uri="{FF2B5EF4-FFF2-40B4-BE49-F238E27FC236}">
                <a16:creationId xmlns:a16="http://schemas.microsoft.com/office/drawing/2014/main" id="{714A21EC-D266-41C5-AA3D-9B7AB9A69BC2}"/>
              </a:ext>
            </a:extLst>
          </p:cNvPr>
          <p:cNvPicPr/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666" y="-1155396"/>
            <a:ext cx="876300" cy="353060"/>
          </a:xfrm>
          <a:prstGeom prst="rect">
            <a:avLst/>
          </a:prstGeom>
        </p:spPr>
      </p:pic>
      <p:pic>
        <p:nvPicPr>
          <p:cNvPr id="139" name="Image 138">
            <a:extLst>
              <a:ext uri="{FF2B5EF4-FFF2-40B4-BE49-F238E27FC236}">
                <a16:creationId xmlns:a16="http://schemas.microsoft.com/office/drawing/2014/main" id="{F8FDD690-F2D4-4B3F-84A1-67EE530818DC}"/>
              </a:ext>
            </a:extLst>
          </p:cNvPr>
          <p:cNvPicPr/>
          <p:nvPr/>
        </p:nvPicPr>
        <p:blipFill>
          <a:blip r:embed="rId71"/>
          <a:stretch>
            <a:fillRect/>
          </a:stretch>
        </p:blipFill>
        <p:spPr bwMode="auto">
          <a:xfrm>
            <a:off x="13087551" y="-860121"/>
            <a:ext cx="399415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4FF4ACFF-796E-4EF4-AFF1-3A370375C31E}"/>
              </a:ext>
            </a:extLst>
          </p:cNvPr>
          <p:cNvPicPr/>
          <p:nvPr/>
        </p:nvPicPr>
        <p:blipFill>
          <a:blip r:embed="rId92"/>
          <a:stretch>
            <a:fillRect/>
          </a:stretch>
        </p:blipFill>
        <p:spPr bwMode="auto">
          <a:xfrm>
            <a:off x="13653336" y="-583896"/>
            <a:ext cx="819150" cy="33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1" name="Image 140">
            <a:extLst>
              <a:ext uri="{FF2B5EF4-FFF2-40B4-BE49-F238E27FC236}">
                <a16:creationId xmlns:a16="http://schemas.microsoft.com/office/drawing/2014/main" id="{8D06AC02-46E0-43FB-9AAF-8E411892DB48}"/>
              </a:ext>
            </a:extLst>
          </p:cNvPr>
          <p:cNvPicPr/>
          <p:nvPr/>
        </p:nvPicPr>
        <p:blipFill>
          <a:blip r:embed="rId82"/>
          <a:stretch>
            <a:fillRect/>
          </a:stretch>
        </p:blipFill>
        <p:spPr bwMode="auto">
          <a:xfrm>
            <a:off x="13039926" y="-193371"/>
            <a:ext cx="495300" cy="29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2" name="Image 141">
            <a:extLst>
              <a:ext uri="{FF2B5EF4-FFF2-40B4-BE49-F238E27FC236}">
                <a16:creationId xmlns:a16="http://schemas.microsoft.com/office/drawing/2014/main" id="{099D3F20-38F2-46E7-9F9C-D09D4BFFBAA7}"/>
              </a:ext>
            </a:extLst>
          </p:cNvPr>
          <p:cNvPicPr/>
          <p:nvPr/>
        </p:nvPicPr>
        <p:blipFill>
          <a:blip r:embed="rId79"/>
          <a:stretch>
            <a:fillRect/>
          </a:stretch>
        </p:blipFill>
        <p:spPr bwMode="auto">
          <a:xfrm>
            <a:off x="13798751" y="-21921"/>
            <a:ext cx="532130" cy="399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" name="Image 142">
            <a:extLst>
              <a:ext uri="{FF2B5EF4-FFF2-40B4-BE49-F238E27FC236}">
                <a16:creationId xmlns:a16="http://schemas.microsoft.com/office/drawing/2014/main" id="{C4B9579E-889A-442C-A45E-C005A554C962}"/>
              </a:ext>
            </a:extLst>
          </p:cNvPr>
          <p:cNvPicPr/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146" y="320979"/>
            <a:ext cx="533400" cy="379730"/>
          </a:xfrm>
          <a:prstGeom prst="rect">
            <a:avLst/>
          </a:prstGeom>
        </p:spPr>
      </p:pic>
      <p:pic>
        <p:nvPicPr>
          <p:cNvPr id="49" name="Picture 2" descr="RÃ©sultat de recherche d'images pour &quot;logo centre michel de l'hospital&quot;">
            <a:extLst>
              <a:ext uri="{FF2B5EF4-FFF2-40B4-BE49-F238E27FC236}">
                <a16:creationId xmlns:a16="http://schemas.microsoft.com/office/drawing/2014/main" id="{4855CBF4-C6A4-4497-B621-BD4C111A3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639" y="1071219"/>
            <a:ext cx="1346350" cy="172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RÃ©sultat de recherche d'images pour &quot;logo iccf&quot;">
            <a:extLst>
              <a:ext uri="{FF2B5EF4-FFF2-40B4-BE49-F238E27FC236}">
                <a16:creationId xmlns:a16="http://schemas.microsoft.com/office/drawing/2014/main" id="{E3130F33-1DEF-442A-BF79-131E8ABB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933" y="3007232"/>
            <a:ext cx="2466285" cy="14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91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1"/>
          <a:stretch/>
        </p:blipFill>
        <p:spPr>
          <a:xfrm>
            <a:off x="-1" y="0"/>
            <a:ext cx="9144001" cy="63093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4142" y="5600700"/>
            <a:ext cx="9089858" cy="7086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97337" y="272553"/>
            <a:ext cx="288032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</a:t>
            </a:r>
            <a:endParaRPr lang="en-US" sz="800"/>
          </a:p>
        </p:txBody>
      </p:sp>
      <p:sp>
        <p:nvSpPr>
          <p:cNvPr id="7" name="Rectangle 6"/>
          <p:cNvSpPr/>
          <p:nvPr/>
        </p:nvSpPr>
        <p:spPr>
          <a:xfrm>
            <a:off x="54143" y="723900"/>
            <a:ext cx="9089857" cy="1479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" y="849419"/>
            <a:ext cx="1133307" cy="7193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664316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Base de données</a:t>
            </a:r>
            <a:endParaRPr lang="en-US" sz="800"/>
          </a:p>
        </p:txBody>
      </p:sp>
      <p:grpSp>
        <p:nvGrpSpPr>
          <p:cNvPr id="267" name="Groupe 266"/>
          <p:cNvGrpSpPr/>
          <p:nvPr/>
        </p:nvGrpSpPr>
        <p:grpSpPr>
          <a:xfrm>
            <a:off x="6384106" y="5661926"/>
            <a:ext cx="2702015" cy="437612"/>
            <a:chOff x="5404009" y="5671091"/>
            <a:chExt cx="2702015" cy="43761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088028" y="5692613"/>
              <a:ext cx="927261" cy="188119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>
            <a:xfrm>
              <a:off x="5404009" y="5671571"/>
              <a:ext cx="781858" cy="215444"/>
              <a:chOff x="5404009" y="5671571"/>
              <a:chExt cx="781858" cy="215444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404009" y="5692612"/>
                <a:ext cx="781858" cy="188119"/>
                <a:chOff x="5404009" y="5692612"/>
                <a:chExt cx="781858" cy="188119"/>
              </a:xfrm>
            </p:grpSpPr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Interdiction 18"/>
              <p:cNvSpPr/>
              <p:nvPr/>
            </p:nvSpPr>
            <p:spPr>
              <a:xfrm rot="16200000">
                <a:off x="5559730" y="5720951"/>
                <a:ext cx="126206" cy="125250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613638" y="5671571"/>
                <a:ext cx="479964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C</a:t>
                </a:r>
                <a:r>
                  <a:rPr lang="fr-FR" sz="800"/>
                  <a:t>ancel</a:t>
                </a:r>
                <a:endParaRPr lang="en-US" sz="800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6242209" y="5671091"/>
              <a:ext cx="781858" cy="215444"/>
              <a:chOff x="6242209" y="5671091"/>
              <a:chExt cx="781858" cy="215444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6242209" y="5692613"/>
                <a:ext cx="781858" cy="188119"/>
                <a:chOff x="6242209" y="5692613"/>
                <a:chExt cx="781858" cy="188119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6242209" y="5692613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6269832" y="5726906"/>
                  <a:ext cx="711994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531" y="5726906"/>
                <a:ext cx="118269" cy="118269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6350297" y="5671091"/>
                <a:ext cx="630912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S</a:t>
                </a:r>
                <a:r>
                  <a:rPr lang="fr-FR" sz="800"/>
                  <a:t>cheduled</a:t>
                </a:r>
                <a:endParaRPr lang="en-US" sz="800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7087482" y="5893259"/>
              <a:ext cx="1018542" cy="215444"/>
              <a:chOff x="7099387" y="5867068"/>
              <a:chExt cx="1018542" cy="215444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7099387" y="5880732"/>
                <a:ext cx="927808" cy="188119"/>
                <a:chOff x="7099386" y="5880732"/>
                <a:chExt cx="1370719" cy="188119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7099386" y="5880732"/>
                  <a:ext cx="1370719" cy="188119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7162799" y="5915259"/>
                  <a:ext cx="1223963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e 26"/>
              <p:cNvGrpSpPr/>
              <p:nvPr/>
            </p:nvGrpSpPr>
            <p:grpSpPr>
              <a:xfrm>
                <a:off x="7308771" y="5948834"/>
                <a:ext cx="51912" cy="51912"/>
                <a:chOff x="7342584" y="5951931"/>
                <a:chExt cx="51912" cy="51912"/>
              </a:xfrm>
            </p:grpSpPr>
            <p:sp>
              <p:nvSpPr>
                <p:cNvPr id="25" name="Étoile à 16 branches 24"/>
                <p:cNvSpPr/>
                <p:nvPr/>
              </p:nvSpPr>
              <p:spPr>
                <a:xfrm>
                  <a:off x="7345681" y="5951931"/>
                  <a:ext cx="45719" cy="45719"/>
                </a:xfrm>
                <a:prstGeom prst="star16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7342584" y="5951931"/>
                  <a:ext cx="51912" cy="519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799" y="5937878"/>
                <a:ext cx="76190" cy="76190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7379244" y="5867068"/>
                <a:ext cx="738685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Save &amp; </a:t>
                </a:r>
                <a:r>
                  <a:rPr lang="fr-FR" sz="800" u="sng"/>
                  <a:t>R</a:t>
                </a:r>
                <a:r>
                  <a:rPr lang="fr-FR" sz="800"/>
                  <a:t>un</a:t>
                </a:r>
                <a:endParaRPr lang="en-US" sz="80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-1399078" y="4322455"/>
            <a:ext cx="781858" cy="188119"/>
            <a:chOff x="5404009" y="5692612"/>
            <a:chExt cx="781858" cy="188119"/>
          </a:xfrm>
        </p:grpSpPr>
        <p:grpSp>
          <p:nvGrpSpPr>
            <p:cNvPr id="36" name="Groupe 35"/>
            <p:cNvGrpSpPr/>
            <p:nvPr/>
          </p:nvGrpSpPr>
          <p:grpSpPr>
            <a:xfrm>
              <a:off x="5404009" y="5692612"/>
              <a:ext cx="781858" cy="188119"/>
              <a:chOff x="5404009" y="5692612"/>
              <a:chExt cx="781858" cy="188119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Interdiction 36"/>
            <p:cNvSpPr/>
            <p:nvPr/>
          </p:nvSpPr>
          <p:spPr>
            <a:xfrm rot="16200000">
              <a:off x="5559730" y="5720951"/>
              <a:ext cx="126206" cy="125250"/>
            </a:xfrm>
            <a:prstGeom prst="noSmoking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31638" y="730042"/>
            <a:ext cx="244750" cy="22137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331638" y="987728"/>
            <a:ext cx="244750" cy="2213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730042"/>
            <a:ext cx="90638" cy="9063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974970"/>
            <a:ext cx="90638" cy="9063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791642"/>
            <a:ext cx="102563" cy="9817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1046687"/>
            <a:ext cx="116444" cy="103456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783116" y="721466"/>
            <a:ext cx="7360884" cy="22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e 58"/>
          <p:cNvGrpSpPr/>
          <p:nvPr/>
        </p:nvGrpSpPr>
        <p:grpSpPr>
          <a:xfrm>
            <a:off x="1512936" y="655300"/>
            <a:ext cx="2615197" cy="1427500"/>
            <a:chOff x="1512936" y="655300"/>
            <a:chExt cx="2615197" cy="1427500"/>
          </a:xfrm>
        </p:grpSpPr>
        <p:grpSp>
          <p:nvGrpSpPr>
            <p:cNvPr id="58" name="Groupe 57"/>
            <p:cNvGrpSpPr/>
            <p:nvPr/>
          </p:nvGrpSpPr>
          <p:grpSpPr>
            <a:xfrm>
              <a:off x="1512936" y="721466"/>
              <a:ext cx="2615197" cy="1361334"/>
              <a:chOff x="1512936" y="721466"/>
              <a:chExt cx="2615197" cy="1361334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1512936" y="721466"/>
                <a:ext cx="2615197" cy="1361334"/>
                <a:chOff x="1563736" y="664316"/>
                <a:chExt cx="2615197" cy="1361334"/>
              </a:xfrm>
            </p:grpSpPr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3916" y="664316"/>
                  <a:ext cx="2345017" cy="1330422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3470280" y="1046687"/>
                  <a:ext cx="708653" cy="94805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63736" y="1209103"/>
                  <a:ext cx="323233" cy="78563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886968" y="1949450"/>
                  <a:ext cx="1583311" cy="76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1783116" y="741947"/>
                <a:ext cx="2345017" cy="6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1753195" y="657966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début:</a:t>
              </a:r>
              <a:endParaRPr lang="en-US" sz="80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904824" y="655300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fin:</a:t>
              </a:r>
              <a:endParaRPr lang="en-US" sz="800"/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0" y="15911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Age</a:t>
            </a:r>
            <a:endParaRPr lang="en-US" sz="800"/>
          </a:p>
        </p:txBody>
      </p:sp>
      <p:grpSp>
        <p:nvGrpSpPr>
          <p:cNvPr id="67" name="Groupe 66"/>
          <p:cNvGrpSpPr/>
          <p:nvPr/>
        </p:nvGrpSpPr>
        <p:grpSpPr>
          <a:xfrm>
            <a:off x="291011" y="1594200"/>
            <a:ext cx="1161916" cy="215444"/>
            <a:chOff x="47171" y="1761840"/>
            <a:chExt cx="1161916" cy="215444"/>
          </a:xfrm>
        </p:grpSpPr>
        <p:grpSp>
          <p:nvGrpSpPr>
            <p:cNvPr id="66" name="Groupe 65"/>
            <p:cNvGrpSpPr/>
            <p:nvPr/>
          </p:nvGrpSpPr>
          <p:grpSpPr>
            <a:xfrm>
              <a:off x="47171" y="1773215"/>
              <a:ext cx="1161916" cy="199593"/>
              <a:chOff x="47171" y="1773215"/>
              <a:chExt cx="1161916" cy="199593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71" y="1773215"/>
                <a:ext cx="1161916" cy="199593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19063" y="1833562"/>
                <a:ext cx="157162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85368" y="1833562"/>
                <a:ext cx="183775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63667" y="1761840"/>
              <a:ext cx="260043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0</a:t>
              </a:r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16207" y="1761840"/>
              <a:ext cx="322095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65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783116" y="2003564"/>
            <a:ext cx="781858" cy="215444"/>
            <a:chOff x="1783116" y="2003564"/>
            <a:chExt cx="781858" cy="215444"/>
          </a:xfrm>
        </p:grpSpPr>
        <p:grpSp>
          <p:nvGrpSpPr>
            <p:cNvPr id="69" name="Groupe 68"/>
            <p:cNvGrpSpPr/>
            <p:nvPr/>
          </p:nvGrpSpPr>
          <p:grpSpPr>
            <a:xfrm>
              <a:off x="1783116" y="2015649"/>
              <a:ext cx="781858" cy="188119"/>
              <a:chOff x="5404009" y="5692612"/>
              <a:chExt cx="781858" cy="188119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1927608" y="2003564"/>
              <a:ext cx="630912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 u="sng"/>
                <a:t>B</a:t>
              </a:r>
              <a:r>
                <a:rPr lang="fr-FR" sz="800"/>
                <a:t>rowse</a:t>
              </a:r>
              <a:endParaRPr lang="en-US" sz="80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2291" y="2006600"/>
            <a:ext cx="1722291" cy="215444"/>
            <a:chOff x="22291" y="2006600"/>
            <a:chExt cx="1722291" cy="215444"/>
          </a:xfrm>
        </p:grpSpPr>
        <p:sp>
          <p:nvSpPr>
            <p:cNvPr id="74" name="Rectangle 73"/>
            <p:cNvSpPr/>
            <p:nvPr/>
          </p:nvSpPr>
          <p:spPr>
            <a:xfrm>
              <a:off x="88582" y="2049942"/>
              <a:ext cx="1656000" cy="12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2291" y="2006600"/>
              <a:ext cx="54525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C:\</a:t>
              </a:r>
              <a:endParaRPr lang="en-US" sz="800"/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7620" y="18578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Liste de patients</a:t>
            </a:r>
            <a:endParaRPr lang="en-US" sz="800"/>
          </a:p>
        </p:txBody>
      </p:sp>
      <p:sp>
        <p:nvSpPr>
          <p:cNvPr id="70" name="Rectangle 69"/>
          <p:cNvSpPr/>
          <p:nvPr/>
        </p:nvSpPr>
        <p:spPr>
          <a:xfrm>
            <a:off x="4128133" y="776763"/>
            <a:ext cx="5015867" cy="4597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/>
          <p:cNvGrpSpPr/>
          <p:nvPr/>
        </p:nvGrpSpPr>
        <p:grpSpPr>
          <a:xfrm>
            <a:off x="4195133" y="1402921"/>
            <a:ext cx="2730149" cy="3655695"/>
            <a:chOff x="4205429" y="849419"/>
            <a:chExt cx="2730149" cy="3655695"/>
          </a:xfrm>
        </p:grpSpPr>
        <p:pic>
          <p:nvPicPr>
            <p:cNvPr id="1026" name="Picture 2" descr="C:\Users\cipiere\Documents\ginseng\image\19036314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429" y="849419"/>
              <a:ext cx="2516258" cy="365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926041"/>
              <a:ext cx="102563" cy="98173"/>
            </a:xfrm>
            <a:prstGeom prst="rect">
              <a:avLst/>
            </a:prstGeom>
          </p:spPr>
        </p:pic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070131"/>
              <a:ext cx="102563" cy="98173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214221"/>
              <a:ext cx="102563" cy="98173"/>
            </a:xfrm>
            <a:prstGeom prst="rect">
              <a:avLst/>
            </a:prstGeom>
          </p:spPr>
        </p:pic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651774"/>
              <a:ext cx="102563" cy="98173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795864"/>
              <a:ext cx="102563" cy="98173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939954"/>
              <a:ext cx="102563" cy="98173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233417"/>
              <a:ext cx="102563" cy="98173"/>
            </a:xfrm>
            <a:prstGeom prst="rect">
              <a:avLst/>
            </a:prstGeom>
          </p:spPr>
        </p:pic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377507"/>
              <a:ext cx="102563" cy="98173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521597"/>
              <a:ext cx="102563" cy="98173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665687"/>
              <a:ext cx="102563" cy="98173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809777"/>
              <a:ext cx="102563" cy="98173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953867"/>
              <a:ext cx="102563" cy="98173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097957"/>
              <a:ext cx="102563" cy="98173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391420"/>
              <a:ext cx="102563" cy="98173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535510"/>
              <a:ext cx="102563" cy="98173"/>
            </a:xfrm>
            <a:prstGeom prst="rect">
              <a:avLst/>
            </a:prstGeom>
          </p:spPr>
        </p:pic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679600"/>
              <a:ext cx="102563" cy="98173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823690"/>
              <a:ext cx="102563" cy="98173"/>
            </a:xfrm>
            <a:prstGeom prst="rect">
              <a:avLst/>
            </a:prstGeom>
          </p:spPr>
        </p:pic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967780"/>
              <a:ext cx="102563" cy="98173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111870"/>
              <a:ext cx="102563" cy="98173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255960"/>
              <a:ext cx="102563" cy="98173"/>
            </a:xfrm>
            <a:prstGeom prst="rect">
              <a:avLst/>
            </a:prstGeom>
          </p:spPr>
        </p:pic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1505633"/>
              <a:ext cx="116444" cy="103456"/>
            </a:xfrm>
            <a:prstGeom prst="rect">
              <a:avLst/>
            </a:prstGeom>
          </p:spPr>
        </p:pic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2084044"/>
              <a:ext cx="116444" cy="103456"/>
            </a:xfrm>
            <a:prstGeom prst="rect">
              <a:avLst/>
            </a:prstGeom>
          </p:spPr>
        </p:pic>
        <p:pic>
          <p:nvPicPr>
            <p:cNvPr id="109" name="Image 10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3242047"/>
              <a:ext cx="116444" cy="103456"/>
            </a:xfrm>
            <a:prstGeom prst="rect">
              <a:avLst/>
            </a:prstGeom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358311"/>
              <a:ext cx="102563" cy="98173"/>
            </a:xfrm>
            <a:prstGeom prst="rect">
              <a:avLst/>
            </a:prstGeom>
          </p:spPr>
        </p:pic>
        <p:pic>
          <p:nvPicPr>
            <p:cNvPr id="111" name="Imag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400056"/>
              <a:ext cx="102563" cy="98173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6833226" y="906230"/>
              <a:ext cx="102352" cy="103293"/>
              <a:chOff x="6827739" y="889815"/>
              <a:chExt cx="134192" cy="146850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18" name="Image 1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19" name="Rectangle 1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Plus 23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e 119"/>
            <p:cNvGrpSpPr/>
            <p:nvPr/>
          </p:nvGrpSpPr>
          <p:grpSpPr>
            <a:xfrm>
              <a:off x="6833226" y="1058024"/>
              <a:ext cx="102352" cy="103293"/>
              <a:chOff x="6827739" y="889815"/>
              <a:chExt cx="134192" cy="146850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3" name="Image 1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4" name="Rectangle 1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2" name="Plus 1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e 124"/>
            <p:cNvGrpSpPr/>
            <p:nvPr/>
          </p:nvGrpSpPr>
          <p:grpSpPr>
            <a:xfrm>
              <a:off x="6833226" y="1209818"/>
              <a:ext cx="102352" cy="103293"/>
              <a:chOff x="6827739" y="889815"/>
              <a:chExt cx="134192" cy="146850"/>
            </a:xfrm>
          </p:grpSpPr>
          <p:grpSp>
            <p:nvGrpSpPr>
              <p:cNvPr id="126" name="Groupe 1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8" name="Image 1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Plus 1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e 129"/>
            <p:cNvGrpSpPr/>
            <p:nvPr/>
          </p:nvGrpSpPr>
          <p:grpSpPr>
            <a:xfrm>
              <a:off x="6833226" y="1361612"/>
              <a:ext cx="102352" cy="103293"/>
              <a:chOff x="6827739" y="889815"/>
              <a:chExt cx="134192" cy="146850"/>
            </a:xfrm>
          </p:grpSpPr>
          <p:grpSp>
            <p:nvGrpSpPr>
              <p:cNvPr id="131" name="Groupe 1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33" name="Image 1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4" name="Rectangle 1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Plus 1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e 139"/>
            <p:cNvGrpSpPr/>
            <p:nvPr/>
          </p:nvGrpSpPr>
          <p:grpSpPr>
            <a:xfrm>
              <a:off x="6833226" y="1665200"/>
              <a:ext cx="102352" cy="103293"/>
              <a:chOff x="6827739" y="889815"/>
              <a:chExt cx="134192" cy="146850"/>
            </a:xfrm>
          </p:grpSpPr>
          <p:grpSp>
            <p:nvGrpSpPr>
              <p:cNvPr id="141" name="Groupe 14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3" name="Image 14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4" name="Rectangle 14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Plus 14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e 144"/>
            <p:cNvGrpSpPr/>
            <p:nvPr/>
          </p:nvGrpSpPr>
          <p:grpSpPr>
            <a:xfrm>
              <a:off x="6833226" y="1816994"/>
              <a:ext cx="102352" cy="103293"/>
              <a:chOff x="6827739" y="889815"/>
              <a:chExt cx="134192" cy="14685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8" name="Image 14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Plus 14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e 149"/>
            <p:cNvGrpSpPr/>
            <p:nvPr/>
          </p:nvGrpSpPr>
          <p:grpSpPr>
            <a:xfrm>
              <a:off x="6833226" y="1968788"/>
              <a:ext cx="102352" cy="103293"/>
              <a:chOff x="6827739" y="889815"/>
              <a:chExt cx="134192" cy="146850"/>
            </a:xfrm>
          </p:grpSpPr>
          <p:grpSp>
            <p:nvGrpSpPr>
              <p:cNvPr id="151" name="Groupe 15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3" name="Image 15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4" name="Rectangle 15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Plus 15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e 154"/>
            <p:cNvGrpSpPr/>
            <p:nvPr/>
          </p:nvGrpSpPr>
          <p:grpSpPr>
            <a:xfrm>
              <a:off x="6833226" y="2120582"/>
              <a:ext cx="102352" cy="103293"/>
              <a:chOff x="6827739" y="889815"/>
              <a:chExt cx="134192" cy="146850"/>
            </a:xfrm>
          </p:grpSpPr>
          <p:grpSp>
            <p:nvGrpSpPr>
              <p:cNvPr id="156" name="Groupe 15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8" name="Image 15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9" name="Rectangle 15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Plus 15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e 159"/>
            <p:cNvGrpSpPr/>
            <p:nvPr/>
          </p:nvGrpSpPr>
          <p:grpSpPr>
            <a:xfrm>
              <a:off x="6833226" y="2272376"/>
              <a:ext cx="102352" cy="103293"/>
              <a:chOff x="6827739" y="889815"/>
              <a:chExt cx="134192" cy="146850"/>
            </a:xfrm>
          </p:grpSpPr>
          <p:grpSp>
            <p:nvGrpSpPr>
              <p:cNvPr id="161" name="Groupe 16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3" name="Image 16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4" name="Rectangle 16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Plus 16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e 164"/>
            <p:cNvGrpSpPr/>
            <p:nvPr/>
          </p:nvGrpSpPr>
          <p:grpSpPr>
            <a:xfrm>
              <a:off x="6833226" y="2424170"/>
              <a:ext cx="102352" cy="103293"/>
              <a:chOff x="6827739" y="889815"/>
              <a:chExt cx="134192" cy="146850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8" name="Image 1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9" name="Rectangle 16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Plus 16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e 169"/>
            <p:cNvGrpSpPr/>
            <p:nvPr/>
          </p:nvGrpSpPr>
          <p:grpSpPr>
            <a:xfrm>
              <a:off x="6833226" y="2575964"/>
              <a:ext cx="102352" cy="103293"/>
              <a:chOff x="6827739" y="889815"/>
              <a:chExt cx="134192" cy="146850"/>
            </a:xfrm>
          </p:grpSpPr>
          <p:grpSp>
            <p:nvGrpSpPr>
              <p:cNvPr id="171" name="Groupe 17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3" name="Image 17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4" name="Rectangle 17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Plus 17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e 174"/>
            <p:cNvGrpSpPr/>
            <p:nvPr/>
          </p:nvGrpSpPr>
          <p:grpSpPr>
            <a:xfrm>
              <a:off x="6833226" y="2727758"/>
              <a:ext cx="102352" cy="103293"/>
              <a:chOff x="6827739" y="889815"/>
              <a:chExt cx="134192" cy="146850"/>
            </a:xfrm>
          </p:grpSpPr>
          <p:grpSp>
            <p:nvGrpSpPr>
              <p:cNvPr id="176" name="Groupe 17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8" name="Image 17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9" name="Rectangle 17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Plus 17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e 179"/>
            <p:cNvGrpSpPr/>
            <p:nvPr/>
          </p:nvGrpSpPr>
          <p:grpSpPr>
            <a:xfrm>
              <a:off x="6833226" y="2879552"/>
              <a:ext cx="102352" cy="103293"/>
              <a:chOff x="6827739" y="889815"/>
              <a:chExt cx="134192" cy="146850"/>
            </a:xfrm>
          </p:grpSpPr>
          <p:grpSp>
            <p:nvGrpSpPr>
              <p:cNvPr id="181" name="Groupe 18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3" name="Image 18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4" name="Rectangle 18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2" name="Plus 18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e 184"/>
            <p:cNvGrpSpPr/>
            <p:nvPr/>
          </p:nvGrpSpPr>
          <p:grpSpPr>
            <a:xfrm>
              <a:off x="6833226" y="3031346"/>
              <a:ext cx="102352" cy="103293"/>
              <a:chOff x="6827739" y="889815"/>
              <a:chExt cx="134192" cy="146850"/>
            </a:xfrm>
          </p:grpSpPr>
          <p:grpSp>
            <p:nvGrpSpPr>
              <p:cNvPr id="186" name="Groupe 18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8" name="Image 18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9" name="Rectangle 18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7" name="Plus 18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e 194"/>
            <p:cNvGrpSpPr/>
            <p:nvPr/>
          </p:nvGrpSpPr>
          <p:grpSpPr>
            <a:xfrm>
              <a:off x="6833226" y="3334934"/>
              <a:ext cx="102352" cy="103293"/>
              <a:chOff x="6827739" y="889815"/>
              <a:chExt cx="134192" cy="146850"/>
            </a:xfrm>
          </p:grpSpPr>
          <p:grpSp>
            <p:nvGrpSpPr>
              <p:cNvPr id="196" name="Groupe 19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98" name="Image 19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99" name="Rectangle 19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7" name="Plus 19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e 199"/>
            <p:cNvGrpSpPr/>
            <p:nvPr/>
          </p:nvGrpSpPr>
          <p:grpSpPr>
            <a:xfrm>
              <a:off x="6833226" y="3486728"/>
              <a:ext cx="102352" cy="103293"/>
              <a:chOff x="6827739" y="889815"/>
              <a:chExt cx="134192" cy="146850"/>
            </a:xfrm>
          </p:grpSpPr>
          <p:grpSp>
            <p:nvGrpSpPr>
              <p:cNvPr id="201" name="Groupe 20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3" name="Image 20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4" name="Rectangle 20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Plus 20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e 204"/>
            <p:cNvGrpSpPr/>
            <p:nvPr/>
          </p:nvGrpSpPr>
          <p:grpSpPr>
            <a:xfrm>
              <a:off x="6833226" y="3638522"/>
              <a:ext cx="102352" cy="103293"/>
              <a:chOff x="6827739" y="889815"/>
              <a:chExt cx="134192" cy="14685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8" name="Image 20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9" name="Rectangle 20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7" name="Plus 20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e 209"/>
            <p:cNvGrpSpPr/>
            <p:nvPr/>
          </p:nvGrpSpPr>
          <p:grpSpPr>
            <a:xfrm>
              <a:off x="6833226" y="4397495"/>
              <a:ext cx="102352" cy="103293"/>
              <a:chOff x="6827739" y="889815"/>
              <a:chExt cx="134192" cy="146850"/>
            </a:xfrm>
          </p:grpSpPr>
          <p:grpSp>
            <p:nvGrpSpPr>
              <p:cNvPr id="211" name="Groupe 21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3" name="Image 21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4" name="Rectangle 21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2" name="Plus 21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e 214"/>
            <p:cNvGrpSpPr/>
            <p:nvPr/>
          </p:nvGrpSpPr>
          <p:grpSpPr>
            <a:xfrm>
              <a:off x="6833226" y="3790316"/>
              <a:ext cx="102352" cy="103293"/>
              <a:chOff x="6827739" y="889815"/>
              <a:chExt cx="134192" cy="146850"/>
            </a:xfrm>
          </p:grpSpPr>
          <p:grpSp>
            <p:nvGrpSpPr>
              <p:cNvPr id="216" name="Groupe 2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8" name="Image 2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9" name="Rectangle 2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7" name="Plus 21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e 219"/>
            <p:cNvGrpSpPr/>
            <p:nvPr/>
          </p:nvGrpSpPr>
          <p:grpSpPr>
            <a:xfrm>
              <a:off x="6833226" y="3942110"/>
              <a:ext cx="102352" cy="103293"/>
              <a:chOff x="6827739" y="889815"/>
              <a:chExt cx="134192" cy="146850"/>
            </a:xfrm>
          </p:grpSpPr>
          <p:grpSp>
            <p:nvGrpSpPr>
              <p:cNvPr id="221" name="Groupe 2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3" name="Image 2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4" name="Rectangle 2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2" name="Plus 2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e 224"/>
            <p:cNvGrpSpPr/>
            <p:nvPr/>
          </p:nvGrpSpPr>
          <p:grpSpPr>
            <a:xfrm>
              <a:off x="6833226" y="4093904"/>
              <a:ext cx="102352" cy="103293"/>
              <a:chOff x="6827739" y="889815"/>
              <a:chExt cx="134192" cy="146850"/>
            </a:xfrm>
          </p:grpSpPr>
          <p:grpSp>
            <p:nvGrpSpPr>
              <p:cNvPr id="226" name="Groupe 2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8" name="Image 2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9" name="Rectangle 2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7" name="Plus 2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e 229"/>
            <p:cNvGrpSpPr/>
            <p:nvPr/>
          </p:nvGrpSpPr>
          <p:grpSpPr>
            <a:xfrm>
              <a:off x="6833226" y="4245698"/>
              <a:ext cx="102352" cy="103293"/>
              <a:chOff x="6827739" y="889815"/>
              <a:chExt cx="134192" cy="146850"/>
            </a:xfrm>
          </p:grpSpPr>
          <p:grpSp>
            <p:nvGrpSpPr>
              <p:cNvPr id="231" name="Groupe 2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33" name="Image 2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34" name="Rectangle 2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2" name="Plus 2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5" name="ZoneTexte 234"/>
          <p:cNvSpPr txBox="1"/>
          <p:nvPr/>
        </p:nvSpPr>
        <p:spPr>
          <a:xfrm>
            <a:off x="4128133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Données Patient</a:t>
            </a:r>
            <a:endParaRPr lang="en-US" sz="80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33" y="889815"/>
            <a:ext cx="1138515" cy="722675"/>
          </a:xfrm>
          <a:prstGeom prst="rect">
            <a:avLst/>
          </a:prstGeom>
        </p:spPr>
      </p:pic>
      <p:grpSp>
        <p:nvGrpSpPr>
          <p:cNvPr id="237" name="Groupe 236"/>
          <p:cNvGrpSpPr/>
          <p:nvPr/>
        </p:nvGrpSpPr>
        <p:grpSpPr>
          <a:xfrm>
            <a:off x="6925282" y="1395862"/>
            <a:ext cx="852416" cy="215444"/>
            <a:chOff x="6925282" y="1414912"/>
            <a:chExt cx="852416" cy="215444"/>
          </a:xfrm>
        </p:grpSpPr>
        <p:sp>
          <p:nvSpPr>
            <p:cNvPr id="239" name="Rectangle 23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8" y="879760"/>
            <a:ext cx="245285" cy="24528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5404009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Champ</a:t>
            </a:r>
            <a:endParaRPr lang="en-US" sz="800"/>
          </a:p>
        </p:txBody>
      </p:sp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5452270" y="882402"/>
            <a:ext cx="1138515" cy="92568"/>
          </a:xfrm>
          <a:prstGeom prst="rect">
            <a:avLst/>
          </a:prstGeom>
        </p:spPr>
      </p:pic>
      <p:grpSp>
        <p:nvGrpSpPr>
          <p:cNvPr id="241" name="Groupe 240"/>
          <p:cNvGrpSpPr/>
          <p:nvPr/>
        </p:nvGrpSpPr>
        <p:grpSpPr>
          <a:xfrm>
            <a:off x="7230221" y="1879212"/>
            <a:ext cx="2615197" cy="1424834"/>
            <a:chOff x="6804923" y="2019547"/>
            <a:chExt cx="2615197" cy="1424834"/>
          </a:xfrm>
        </p:grpSpPr>
        <p:grpSp>
          <p:nvGrpSpPr>
            <p:cNvPr id="244" name="Groupe 243"/>
            <p:cNvGrpSpPr/>
            <p:nvPr/>
          </p:nvGrpSpPr>
          <p:grpSpPr>
            <a:xfrm>
              <a:off x="6804923" y="2019547"/>
              <a:ext cx="2615197" cy="1424834"/>
              <a:chOff x="1512936" y="657966"/>
              <a:chExt cx="2615197" cy="1424834"/>
            </a:xfrm>
          </p:grpSpPr>
          <p:grpSp>
            <p:nvGrpSpPr>
              <p:cNvPr id="245" name="Groupe 244"/>
              <p:cNvGrpSpPr/>
              <p:nvPr/>
            </p:nvGrpSpPr>
            <p:grpSpPr>
              <a:xfrm>
                <a:off x="1512936" y="705327"/>
                <a:ext cx="2615197" cy="1377473"/>
                <a:chOff x="1512936" y="705327"/>
                <a:chExt cx="2615197" cy="1377473"/>
              </a:xfrm>
            </p:grpSpPr>
            <p:grpSp>
              <p:nvGrpSpPr>
                <p:cNvPr id="248" name="Groupe 247"/>
                <p:cNvGrpSpPr/>
                <p:nvPr/>
              </p:nvGrpSpPr>
              <p:grpSpPr>
                <a:xfrm>
                  <a:off x="1512936" y="705327"/>
                  <a:ext cx="2615197" cy="1377473"/>
                  <a:chOff x="1563736" y="648177"/>
                  <a:chExt cx="2615197" cy="1377473"/>
                </a:xfrm>
              </p:grpSpPr>
              <p:pic>
                <p:nvPicPr>
                  <p:cNvPr id="250" name="Image 249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3916" y="664316"/>
                    <a:ext cx="2345017" cy="1330422"/>
                  </a:xfrm>
                  <a:prstGeom prst="rect">
                    <a:avLst/>
                  </a:prstGeom>
                </p:spPr>
              </p:pic>
              <p:sp>
                <p:nvSpPr>
                  <p:cNvPr id="251" name="Rectangle 250"/>
                  <p:cNvSpPr/>
                  <p:nvPr/>
                </p:nvSpPr>
                <p:spPr>
                  <a:xfrm>
                    <a:off x="3006424" y="648177"/>
                    <a:ext cx="1172508" cy="134656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1563736" y="1209103"/>
                    <a:ext cx="323233" cy="785635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1886968" y="1949450"/>
                    <a:ext cx="1583311" cy="76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9" name="Rectangle 248"/>
                <p:cNvSpPr/>
                <p:nvPr/>
              </p:nvSpPr>
              <p:spPr>
                <a:xfrm>
                  <a:off x="1783117" y="741947"/>
                  <a:ext cx="1172508" cy="688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6" name="ZoneTexte 245"/>
              <p:cNvSpPr txBox="1"/>
              <p:nvPr/>
            </p:nvSpPr>
            <p:spPr>
              <a:xfrm>
                <a:off x="1753196" y="657966"/>
                <a:ext cx="874628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Date :</a:t>
                </a:r>
                <a:endParaRPr lang="en-US" sz="800"/>
              </a:p>
            </p:txBody>
          </p:sp>
        </p:grpSp>
        <p:sp>
          <p:nvSpPr>
            <p:cNvPr id="254" name="Rectangle 253"/>
            <p:cNvSpPr/>
            <p:nvPr/>
          </p:nvSpPr>
          <p:spPr>
            <a:xfrm>
              <a:off x="7919810" y="2552251"/>
              <a:ext cx="1500309" cy="850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5" name="Image 2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69" y="2059114"/>
            <a:ext cx="535104" cy="754201"/>
          </a:xfrm>
          <a:prstGeom prst="rect">
            <a:avLst/>
          </a:prstGeom>
        </p:spPr>
      </p:pic>
      <p:grpSp>
        <p:nvGrpSpPr>
          <p:cNvPr id="268" name="Groupe 267"/>
          <p:cNvGrpSpPr/>
          <p:nvPr/>
        </p:nvGrpSpPr>
        <p:grpSpPr>
          <a:xfrm>
            <a:off x="6941404" y="1555450"/>
            <a:ext cx="852416" cy="215444"/>
            <a:chOff x="6925282" y="1414912"/>
            <a:chExt cx="852416" cy="215444"/>
          </a:xfrm>
        </p:grpSpPr>
        <p:sp>
          <p:nvSpPr>
            <p:cNvPr id="269" name="Rectangle 26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6941130" y="4892835"/>
            <a:ext cx="852416" cy="215444"/>
            <a:chOff x="6925282" y="1414912"/>
            <a:chExt cx="852416" cy="215444"/>
          </a:xfrm>
        </p:grpSpPr>
        <p:sp>
          <p:nvSpPr>
            <p:cNvPr id="272" name="Rectangle 271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274" name="Image 2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37" y="3760241"/>
            <a:ext cx="535104" cy="754201"/>
          </a:xfrm>
          <a:prstGeom prst="rect">
            <a:avLst/>
          </a:prstGeom>
        </p:spPr>
      </p:pic>
      <p:pic>
        <p:nvPicPr>
          <p:cNvPr id="275" name="Image 27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87191"/>
          <a:stretch/>
        </p:blipFill>
        <p:spPr>
          <a:xfrm>
            <a:off x="7639211" y="3760241"/>
            <a:ext cx="447446" cy="92568"/>
          </a:xfrm>
          <a:prstGeom prst="rect">
            <a:avLst/>
          </a:prstGeom>
        </p:spPr>
      </p:pic>
      <p:sp>
        <p:nvSpPr>
          <p:cNvPr id="278" name="ZoneTexte 277"/>
          <p:cNvSpPr txBox="1"/>
          <p:nvPr/>
        </p:nvSpPr>
        <p:spPr>
          <a:xfrm>
            <a:off x="1082142" y="5333432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Share with group(s)</a:t>
            </a:r>
            <a:endParaRPr lang="en-US" sz="800"/>
          </a:p>
        </p:txBody>
      </p:sp>
      <p:grpSp>
        <p:nvGrpSpPr>
          <p:cNvPr id="276" name="Groupe 275"/>
          <p:cNvGrpSpPr/>
          <p:nvPr/>
        </p:nvGrpSpPr>
        <p:grpSpPr>
          <a:xfrm>
            <a:off x="-617220" y="2468557"/>
            <a:ext cx="102352" cy="103293"/>
            <a:chOff x="7441014" y="1774121"/>
            <a:chExt cx="102352" cy="103293"/>
          </a:xfrm>
        </p:grpSpPr>
        <p:pic>
          <p:nvPicPr>
            <p:cNvPr id="282" name="Image 28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283" name="Rectangle 28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Plus 283"/>
            <p:cNvSpPr/>
            <p:nvPr/>
          </p:nvSpPr>
          <p:spPr>
            <a:xfrm>
              <a:off x="7450456" y="1781467"/>
              <a:ext cx="83468" cy="84429"/>
            </a:xfrm>
            <a:prstGeom prst="mathPlus">
              <a:avLst/>
            </a:prstGeom>
            <a:solidFill>
              <a:srgbClr val="00B05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e 293"/>
          <p:cNvGrpSpPr/>
          <p:nvPr/>
        </p:nvGrpSpPr>
        <p:grpSpPr>
          <a:xfrm>
            <a:off x="1154041" y="5865393"/>
            <a:ext cx="1267565" cy="234145"/>
            <a:chOff x="1147249" y="5812206"/>
            <a:chExt cx="1267565" cy="234145"/>
          </a:xfrm>
        </p:grpSpPr>
        <p:pic>
          <p:nvPicPr>
            <p:cNvPr id="277" name="Image 2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9" y="5812206"/>
              <a:ext cx="102563" cy="98173"/>
            </a:xfrm>
            <a:prstGeom prst="rect">
              <a:avLst/>
            </a:prstGeom>
          </p:spPr>
        </p:pic>
        <p:pic>
          <p:nvPicPr>
            <p:cNvPr id="279" name="Image 27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91"/>
            <a:stretch/>
          </p:blipFill>
          <p:spPr>
            <a:xfrm>
              <a:off x="1276299" y="5824020"/>
              <a:ext cx="1138515" cy="92568"/>
            </a:xfrm>
            <a:prstGeom prst="rect">
              <a:avLst/>
            </a:prstGeom>
          </p:spPr>
        </p:pic>
        <p:grpSp>
          <p:nvGrpSpPr>
            <p:cNvPr id="286" name="Groupe 285"/>
            <p:cNvGrpSpPr/>
            <p:nvPr/>
          </p:nvGrpSpPr>
          <p:grpSpPr>
            <a:xfrm>
              <a:off x="1147249" y="5943058"/>
              <a:ext cx="102352" cy="103293"/>
              <a:chOff x="7441014" y="1774121"/>
              <a:chExt cx="102352" cy="103293"/>
            </a:xfrm>
          </p:grpSpPr>
          <p:pic>
            <p:nvPicPr>
              <p:cNvPr id="287" name="Image 28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288" name="Rectangle 28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Plus 288"/>
              <p:cNvSpPr/>
              <p:nvPr/>
            </p:nvSpPr>
            <p:spPr>
              <a:xfrm>
                <a:off x="7450456" y="1781467"/>
                <a:ext cx="83468" cy="84429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5" name="Groupe 284"/>
          <p:cNvGrpSpPr/>
          <p:nvPr/>
        </p:nvGrpSpPr>
        <p:grpSpPr>
          <a:xfrm>
            <a:off x="1152736" y="5495863"/>
            <a:ext cx="968860" cy="215444"/>
            <a:chOff x="1152736" y="5495863"/>
            <a:chExt cx="968860" cy="215444"/>
          </a:xfrm>
        </p:grpSpPr>
        <p:pic>
          <p:nvPicPr>
            <p:cNvPr id="290" name="Image 28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1" name="Groupe 290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dirty="0" err="1"/>
                  <a:t>Lemlih’s</a:t>
                </a:r>
                <a:r>
                  <a:rPr lang="fr-FR" sz="800" dirty="0"/>
                  <a:t> team</a:t>
                </a:r>
                <a:endParaRPr lang="en-US" sz="800" dirty="0"/>
              </a:p>
            </p:txBody>
          </p:sp>
        </p:grpSp>
      </p:grpSp>
      <p:grpSp>
        <p:nvGrpSpPr>
          <p:cNvPr id="295" name="Groupe 294"/>
          <p:cNvGrpSpPr/>
          <p:nvPr/>
        </p:nvGrpSpPr>
        <p:grpSpPr>
          <a:xfrm>
            <a:off x="1154041" y="5651250"/>
            <a:ext cx="968860" cy="215444"/>
            <a:chOff x="1152736" y="5495863"/>
            <a:chExt cx="968860" cy="215444"/>
          </a:xfrm>
        </p:grpSpPr>
        <p:pic>
          <p:nvPicPr>
            <p:cNvPr id="296" name="Image 2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7" name="Groupe 296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8" name="Rectangle 297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ZoneTexte 298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INVS</a:t>
                </a:r>
                <a:endParaRPr lang="en-US" sz="800"/>
              </a:p>
            </p:txBody>
          </p:sp>
        </p:grpSp>
      </p:grpSp>
      <p:grpSp>
        <p:nvGrpSpPr>
          <p:cNvPr id="301" name="Groupe 300"/>
          <p:cNvGrpSpPr/>
          <p:nvPr/>
        </p:nvGrpSpPr>
        <p:grpSpPr>
          <a:xfrm>
            <a:off x="-477581" y="2474267"/>
            <a:ext cx="102352" cy="103293"/>
            <a:chOff x="7441014" y="1774121"/>
            <a:chExt cx="102352" cy="103293"/>
          </a:xfrm>
        </p:grpSpPr>
        <p:pic>
          <p:nvPicPr>
            <p:cNvPr id="302" name="Image 30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3" name="Rectangle 30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Plus 303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e 304"/>
          <p:cNvGrpSpPr/>
          <p:nvPr/>
        </p:nvGrpSpPr>
        <p:grpSpPr>
          <a:xfrm>
            <a:off x="7819378" y="1452487"/>
            <a:ext cx="102352" cy="103293"/>
            <a:chOff x="7441014" y="1774121"/>
            <a:chExt cx="102352" cy="103293"/>
          </a:xfrm>
        </p:grpSpPr>
        <p:pic>
          <p:nvPicPr>
            <p:cNvPr id="306" name="Image 30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7" name="Rectangle 306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Plus 307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e 308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310" name="Image 30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11" name="Rectangle 310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Plus 311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e 279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281" name="Image 28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0" name="Rectangle 299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Plus 312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e 313"/>
          <p:cNvGrpSpPr/>
          <p:nvPr/>
        </p:nvGrpSpPr>
        <p:grpSpPr>
          <a:xfrm>
            <a:off x="-452692" y="2620957"/>
            <a:ext cx="102352" cy="103293"/>
            <a:chOff x="-452692" y="2620957"/>
            <a:chExt cx="102352" cy="103293"/>
          </a:xfrm>
        </p:grpSpPr>
        <p:grpSp>
          <p:nvGrpSpPr>
            <p:cNvPr id="315" name="Groupe 314"/>
            <p:cNvGrpSpPr/>
            <p:nvPr/>
          </p:nvGrpSpPr>
          <p:grpSpPr>
            <a:xfrm>
              <a:off x="-452692" y="2620957"/>
              <a:ext cx="102352" cy="103293"/>
              <a:chOff x="7441014" y="1774121"/>
              <a:chExt cx="102352" cy="103293"/>
            </a:xfrm>
          </p:grpSpPr>
          <p:pic>
            <p:nvPicPr>
              <p:cNvPr id="317" name="Image 31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318" name="Rectangle 31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6" name="Chevron 315"/>
            <p:cNvSpPr/>
            <p:nvPr/>
          </p:nvSpPr>
          <p:spPr>
            <a:xfrm rot="4793257">
              <a:off x="-458369" y="2637375"/>
              <a:ext cx="100491" cy="72619"/>
            </a:xfrm>
            <a:prstGeom prst="chevron">
              <a:avLst>
                <a:gd name="adj" fmla="val 90006"/>
              </a:avLst>
            </a:prstGeom>
            <a:solidFill>
              <a:srgbClr val="00B050"/>
            </a:solidFill>
            <a:ln w="6350">
              <a:solidFill>
                <a:schemeClr val="accent3">
                  <a:lumMod val="75000"/>
                </a:schemeClr>
              </a:solidFill>
            </a:ln>
            <a:scene3d>
              <a:camera prst="isometricOffAxis1Left">
                <a:rot lat="1379999" lon="3840000" rev="89998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9" name="Image 3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265946"/>
            <a:ext cx="245285" cy="245285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87" y="3242823"/>
            <a:ext cx="245285" cy="245285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87" y="3509538"/>
            <a:ext cx="245285" cy="245285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504347"/>
            <a:ext cx="245285" cy="245285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63" y="3730166"/>
            <a:ext cx="245285" cy="245285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ghtScreen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72" y="3242823"/>
            <a:ext cx="245285" cy="245285"/>
          </a:xfrm>
          <a:prstGeom prst="rect">
            <a:avLst/>
          </a:prstGeom>
        </p:spPr>
      </p:pic>
      <p:pic>
        <p:nvPicPr>
          <p:cNvPr id="236" name="Image 2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7" y="3173272"/>
            <a:ext cx="4296679" cy="3409013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34" y="233960"/>
            <a:ext cx="6088128" cy="2679668"/>
          </a:xfrm>
          <a:prstGeom prst="rect">
            <a:avLst/>
          </a:prstGeom>
        </p:spPr>
      </p:pic>
      <p:pic>
        <p:nvPicPr>
          <p:cNvPr id="247" name="Image 2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88" y="6860795"/>
            <a:ext cx="4160528" cy="25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4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768" y="-747464"/>
            <a:ext cx="4861536" cy="3340968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-1171619"/>
            <a:ext cx="5490593" cy="40355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856" y="-747464"/>
            <a:ext cx="4548344" cy="41792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4864" y="3717032"/>
            <a:ext cx="5438095" cy="47428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17032"/>
            <a:ext cx="5040560" cy="48372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0" y="4581128"/>
            <a:ext cx="5172467" cy="36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77072"/>
            <a:ext cx="1351363" cy="5208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3" y="1728754"/>
            <a:ext cx="611113" cy="611113"/>
          </a:xfrm>
          <a:prstGeom prst="rect">
            <a:avLst/>
          </a:prstGeom>
        </p:spPr>
      </p:pic>
      <p:pic>
        <p:nvPicPr>
          <p:cNvPr id="6" name="Picture 3" descr="C:\Users\cipiere\Documents\ginseng\image\logo\logoCNRS_UK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89" y="3078491"/>
            <a:ext cx="624707" cy="6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7072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070" y="2226704"/>
            <a:ext cx="689882" cy="5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70" y="1317757"/>
            <a:ext cx="689882" cy="7138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47" y="2412931"/>
            <a:ext cx="1752825" cy="50984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811" y="2049192"/>
            <a:ext cx="952500" cy="6096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6" y="3078491"/>
            <a:ext cx="1388517" cy="4259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12" y="980728"/>
            <a:ext cx="1049843" cy="43070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00" y="3024151"/>
            <a:ext cx="798510" cy="7619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24" y="391867"/>
            <a:ext cx="1475656" cy="80421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47" y="2995600"/>
            <a:ext cx="596126" cy="790488"/>
          </a:xfrm>
          <a:prstGeom prst="rect">
            <a:avLst/>
          </a:prstGeom>
        </p:spPr>
      </p:pic>
      <p:pic>
        <p:nvPicPr>
          <p:cNvPr id="17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66" y="1938501"/>
            <a:ext cx="814386" cy="5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086" y="1572415"/>
            <a:ext cx="1693377" cy="57786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51" y="3096266"/>
            <a:ext cx="635508" cy="39319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9788" y="4159026"/>
            <a:ext cx="1875815" cy="108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79" y="1694084"/>
            <a:ext cx="855987" cy="5495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1" r="28370" b="3139"/>
          <a:stretch/>
        </p:blipFill>
        <p:spPr>
          <a:xfrm>
            <a:off x="3050804" y="2393712"/>
            <a:ext cx="1242138" cy="290757"/>
          </a:xfrm>
          <a:prstGeom prst="rect">
            <a:avLst/>
          </a:prstGeom>
        </p:spPr>
      </p:pic>
      <p:pic>
        <p:nvPicPr>
          <p:cNvPr id="7" name="Picture 2" descr="Z:\Documents\LOGOS\osi-sa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90" y="1694084"/>
            <a:ext cx="479394" cy="5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2355830"/>
            <a:ext cx="1197503" cy="36731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39" y="1765865"/>
            <a:ext cx="490668" cy="396402"/>
          </a:xfrm>
          <a:prstGeom prst="rect">
            <a:avLst/>
          </a:prstGeom>
        </p:spPr>
      </p:pic>
      <p:pic>
        <p:nvPicPr>
          <p:cNvPr id="1028" name="Picture 4" descr="http://www.netsi.fr/images/logonets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49" y="2355830"/>
            <a:ext cx="704851" cy="36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85" y="1765865"/>
            <a:ext cx="1260073" cy="43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56" y="4192072"/>
            <a:ext cx="1169821" cy="45086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21" y="4790033"/>
            <a:ext cx="624399" cy="5749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20" y="3764001"/>
            <a:ext cx="1080292" cy="2059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05" y="3663077"/>
            <a:ext cx="458335" cy="458335"/>
          </a:xfrm>
          <a:prstGeom prst="rect">
            <a:avLst/>
          </a:prstGeom>
        </p:spPr>
      </p:pic>
      <p:pic>
        <p:nvPicPr>
          <p:cNvPr id="17" name="Image 16" descr="UBP-201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87090" y="3656658"/>
            <a:ext cx="614289" cy="47347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72" y="4773294"/>
            <a:ext cx="404806" cy="5367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9" y="4264819"/>
            <a:ext cx="1044960" cy="42870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5" y="1424529"/>
            <a:ext cx="1778361" cy="96918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04" y="3600461"/>
            <a:ext cx="520951" cy="52095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5" y="4752208"/>
            <a:ext cx="468389" cy="49304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58" y="4726216"/>
            <a:ext cx="751786" cy="71795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90" y="3397494"/>
            <a:ext cx="458335" cy="458335"/>
          </a:xfrm>
          <a:prstGeom prst="rect">
            <a:avLst/>
          </a:prstGeom>
        </p:spPr>
      </p:pic>
      <p:pic>
        <p:nvPicPr>
          <p:cNvPr id="25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0" y="3663077"/>
            <a:ext cx="707259" cy="4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49" y="3696659"/>
            <a:ext cx="1216240" cy="34062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00" y="4135398"/>
            <a:ext cx="922400" cy="50174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21" y="4257562"/>
            <a:ext cx="1304978" cy="379580"/>
          </a:xfrm>
          <a:prstGeom prst="rect">
            <a:avLst/>
          </a:prstGeom>
        </p:spPr>
      </p:pic>
      <p:pic>
        <p:nvPicPr>
          <p:cNvPr id="1030" name="Picture 6" descr="http://graal.univ-bpclermont.fr/images/1/131/42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02" y="426481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558063" y="4813045"/>
            <a:ext cx="763994" cy="43220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56" y="4860497"/>
            <a:ext cx="701486" cy="43401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14196" y="5751665"/>
            <a:ext cx="861060" cy="4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5" y="4167982"/>
            <a:ext cx="466967" cy="487086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585796" y="4344198"/>
            <a:ext cx="1630839" cy="1307104"/>
            <a:chOff x="585796" y="4344198"/>
            <a:chExt cx="1630839" cy="130710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8" name="Image 7" descr="cpsreade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10" name="Connecteur en arc 9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" descr="MCj04339370000[1]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à coins arrondis 14"/>
          <p:cNvSpPr/>
          <p:nvPr/>
        </p:nvSpPr>
        <p:spPr>
          <a:xfrm>
            <a:off x="179512" y="4077072"/>
            <a:ext cx="2232248" cy="19442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8" descr="databas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29550" y="2297155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8" descr="databas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115643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à coins arrondis 17"/>
          <p:cNvSpPr/>
          <p:nvPr/>
        </p:nvSpPr>
        <p:spPr>
          <a:xfrm>
            <a:off x="3715272" y="4077072"/>
            <a:ext cx="2232248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>
            <a:endCxn id="16" idx="1"/>
          </p:cNvCxnSpPr>
          <p:nvPr/>
        </p:nvCxnSpPr>
        <p:spPr>
          <a:xfrm flipV="1">
            <a:off x="2285699" y="2680272"/>
            <a:ext cx="1943851" cy="14353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5" idx="3"/>
          </p:cNvCxnSpPr>
          <p:nvPr/>
        </p:nvCxnSpPr>
        <p:spPr>
          <a:xfrm>
            <a:off x="2411760" y="5049180"/>
            <a:ext cx="23042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588" y="4712413"/>
            <a:ext cx="539367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682348" y="3070554"/>
            <a:ext cx="67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LDAP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890914" y="2357106"/>
            <a:ext cx="103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Annuaire</a:t>
            </a:r>
          </a:p>
          <a:p>
            <a:r>
              <a:rPr lang="fr-FR"/>
              <a:t>général</a:t>
            </a:r>
          </a:p>
        </p:txBody>
      </p:sp>
      <p:sp>
        <p:nvSpPr>
          <p:cNvPr id="27" name="Organigramme : Stockage à accès direct 26"/>
          <p:cNvSpPr/>
          <p:nvPr/>
        </p:nvSpPr>
        <p:spPr>
          <a:xfrm>
            <a:off x="2411760" y="4835214"/>
            <a:ext cx="1033828" cy="435617"/>
          </a:xfrm>
          <a:prstGeom prst="flowChartMagneticDrum">
            <a:avLst/>
          </a:prstGeom>
          <a:solidFill>
            <a:schemeClr val="accent1">
              <a:alpha val="34000"/>
            </a:schemeClr>
          </a:solidFill>
          <a:scene3d>
            <a:camera prst="orthographicFront">
              <a:rot lat="0" lon="0" rev="0"/>
            </a:camera>
            <a:lightRig rig="freezing" dir="t"/>
          </a:scene3d>
          <a:sp3d prstMaterial="dkEdge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678445" y="446588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TLS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67544" y="5723964"/>
            <a:ext cx="162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Lieu d’exercice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851920" y="5661248"/>
            <a:ext cx="22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Opérateur MSSanté</a:t>
            </a: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70" y="5314985"/>
            <a:ext cx="483908" cy="39237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4868416" y="4910822"/>
            <a:ext cx="97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BDD</a:t>
            </a:r>
          </a:p>
          <a:p>
            <a:r>
              <a:rPr lang="fr-FR"/>
              <a:t>CPS/BAL</a:t>
            </a:r>
          </a:p>
        </p:txBody>
      </p:sp>
      <p:sp>
        <p:nvSpPr>
          <p:cNvPr id="34" name="Rectangle à coins arrondis 33"/>
          <p:cNvSpPr/>
          <p:nvPr/>
        </p:nvSpPr>
        <p:spPr>
          <a:xfrm>
            <a:off x="3715272" y="1993486"/>
            <a:ext cx="2232248" cy="19442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05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à coins arrondis 141"/>
          <p:cNvSpPr/>
          <p:nvPr/>
        </p:nvSpPr>
        <p:spPr>
          <a:xfrm rot="352990">
            <a:off x="288461" y="4703352"/>
            <a:ext cx="2566643" cy="3124186"/>
          </a:xfrm>
          <a:prstGeom prst="roundRect">
            <a:avLst>
              <a:gd name="adj" fmla="val 28645"/>
            </a:avLst>
          </a:prstGeom>
          <a:pattFill prst="solidDmnd">
            <a:fgClr>
              <a:schemeClr val="accent5">
                <a:lumMod val="60000"/>
                <a:lumOff val="4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4">
                <a:lumMod val="7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2729079" y="-231159"/>
            <a:ext cx="6241095" cy="4477763"/>
            <a:chOff x="35496" y="-255536"/>
            <a:chExt cx="6241095" cy="4477763"/>
          </a:xfrm>
        </p:grpSpPr>
        <p:sp>
          <p:nvSpPr>
            <p:cNvPr id="4" name="Rectangle à coins arrondis 3"/>
            <p:cNvSpPr/>
            <p:nvPr/>
          </p:nvSpPr>
          <p:spPr>
            <a:xfrm rot="21447381">
              <a:off x="2351167" y="2052258"/>
              <a:ext cx="3101264" cy="2169969"/>
            </a:xfrm>
            <a:prstGeom prst="roundRect">
              <a:avLst>
                <a:gd name="adj" fmla="val 28645"/>
              </a:avLst>
            </a:prstGeom>
            <a:pattFill prst="wd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395536" y="44624"/>
              <a:ext cx="2448272" cy="2304256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accent5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4" descr="C:\Users\cipiere\Documents\ginseng\image\logo\Sipat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94385"/>
              <a:ext cx="903020" cy="62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764704"/>
              <a:ext cx="1325584" cy="510902"/>
            </a:xfrm>
            <a:prstGeom prst="rect">
              <a:avLst/>
            </a:prstGeom>
          </p:spPr>
        </p:pic>
        <p:sp>
          <p:nvSpPr>
            <p:cNvPr id="13" name="Rectangle à coins arrondis 12"/>
            <p:cNvSpPr/>
            <p:nvPr/>
          </p:nvSpPr>
          <p:spPr>
            <a:xfrm>
              <a:off x="3953368" y="-255536"/>
              <a:ext cx="1224136" cy="4205891"/>
            </a:xfrm>
            <a:prstGeom prst="roundRect">
              <a:avLst>
                <a:gd name="adj" fmla="val 28645"/>
              </a:avLst>
            </a:prstGeom>
            <a:pattFill prst="horzBrick">
              <a:fgClr>
                <a:schemeClr val="accent3">
                  <a:lumMod val="40000"/>
                  <a:lumOff val="6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2743513"/>
              <a:ext cx="840495" cy="802673"/>
            </a:xfrm>
            <a:prstGeom prst="rect">
              <a:avLst/>
            </a:prstGeom>
          </p:spPr>
        </p:pic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30" y="108076"/>
            <a:ext cx="648072" cy="31849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37" y="50384"/>
            <a:ext cx="536793" cy="3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e 30"/>
          <p:cNvGrpSpPr/>
          <p:nvPr/>
        </p:nvGrpSpPr>
        <p:grpSpPr>
          <a:xfrm>
            <a:off x="1321478" y="3719702"/>
            <a:ext cx="1232443" cy="938680"/>
            <a:chOff x="1827389" y="2397540"/>
            <a:chExt cx="1232443" cy="938680"/>
          </a:xfrm>
        </p:grpSpPr>
        <p:grpSp>
          <p:nvGrpSpPr>
            <p:cNvPr id="18" name="Groupe 17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19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20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2474550"/>
            <a:ext cx="1336904" cy="81948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670613" y="5351855"/>
            <a:ext cx="1630839" cy="1307104"/>
            <a:chOff x="585796" y="4344198"/>
            <a:chExt cx="1630839" cy="130710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25" name="Image 24" descr="cpsreader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27" name="Connecteur en arc 26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MCj04339370000[1]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2555776" y="66003"/>
            <a:ext cx="6426199" cy="4104456"/>
          </a:xfrm>
          <a:prstGeom prst="rect">
            <a:avLst/>
          </a:prstGeom>
          <a:noFill/>
          <a:ln w="63500" cmpd="dbl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8181926" y="108076"/>
            <a:ext cx="78824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FFC000"/>
                </a:solidFill>
              </a:rPr>
              <a:t>VPN</a:t>
            </a:r>
            <a:endParaRPr lang="en-US" sz="2400" b="1">
              <a:solidFill>
                <a:srgbClr val="FFC000"/>
              </a:solidFill>
            </a:endParaRPr>
          </a:p>
        </p:txBody>
      </p:sp>
      <p:cxnSp>
        <p:nvCxnSpPr>
          <p:cNvPr id="34" name="Connecteur droit 33"/>
          <p:cNvCxnSpPr/>
          <p:nvPr/>
        </p:nvCxnSpPr>
        <p:spPr>
          <a:xfrm>
            <a:off x="4788024" y="1549876"/>
            <a:ext cx="864096" cy="726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e 34"/>
          <p:cNvGrpSpPr/>
          <p:nvPr/>
        </p:nvGrpSpPr>
        <p:grpSpPr>
          <a:xfrm>
            <a:off x="2634124" y="3143849"/>
            <a:ext cx="1232443" cy="938680"/>
            <a:chOff x="1827389" y="2397540"/>
            <a:chExt cx="1232443" cy="938680"/>
          </a:xfrm>
        </p:grpSpPr>
        <p:grpSp>
          <p:nvGrpSpPr>
            <p:cNvPr id="36" name="Groupe 35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38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39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37" name="ZoneTexte 36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5652120" y="2276872"/>
            <a:ext cx="688999" cy="576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stCxn id="38" idx="3"/>
            <a:endCxn id="13" idx="1"/>
          </p:cNvCxnSpPr>
          <p:nvPr/>
        </p:nvCxnSpPr>
        <p:spPr>
          <a:xfrm flipV="1">
            <a:off x="3477331" y="1871787"/>
            <a:ext cx="3169620" cy="1553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>
            <a:endCxn id="38" idx="1"/>
          </p:cNvCxnSpPr>
          <p:nvPr/>
        </p:nvCxnSpPr>
        <p:spPr>
          <a:xfrm flipV="1">
            <a:off x="2164685" y="3425440"/>
            <a:ext cx="693770" cy="380091"/>
          </a:xfrm>
          <a:prstGeom prst="line">
            <a:avLst/>
          </a:prstGeom>
          <a:ln w="47625" cmpd="dbl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24" idx="0"/>
            <a:endCxn id="22" idx="2"/>
          </p:cNvCxnSpPr>
          <p:nvPr/>
        </p:nvCxnSpPr>
        <p:spPr>
          <a:xfrm flipH="1" flipV="1">
            <a:off x="1014826" y="3294032"/>
            <a:ext cx="30660" cy="2057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1" idx="1"/>
            <a:endCxn id="21" idx="3"/>
          </p:cNvCxnSpPr>
          <p:nvPr/>
        </p:nvCxnSpPr>
        <p:spPr>
          <a:xfrm flipH="1" flipV="1">
            <a:off x="2553921" y="4519883"/>
            <a:ext cx="1623019" cy="1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22" idx="2"/>
            <a:endCxn id="19" idx="0"/>
          </p:cNvCxnSpPr>
          <p:nvPr/>
        </p:nvCxnSpPr>
        <p:spPr>
          <a:xfrm>
            <a:off x="1014826" y="3294032"/>
            <a:ext cx="840421" cy="425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stCxn id="85" idx="2"/>
            <a:endCxn id="22" idx="0"/>
          </p:cNvCxnSpPr>
          <p:nvPr/>
        </p:nvCxnSpPr>
        <p:spPr>
          <a:xfrm flipH="1">
            <a:off x="1014826" y="1626122"/>
            <a:ext cx="20040" cy="848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e 95"/>
          <p:cNvGrpSpPr/>
          <p:nvPr/>
        </p:nvGrpSpPr>
        <p:grpSpPr>
          <a:xfrm>
            <a:off x="4556853" y="1221129"/>
            <a:ext cx="544437" cy="519258"/>
            <a:chOff x="1784314" y="6108861"/>
            <a:chExt cx="895227" cy="779843"/>
          </a:xfrm>
        </p:grpSpPr>
        <p:pic>
          <p:nvPicPr>
            <p:cNvPr id="97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roupe 98"/>
          <p:cNvGrpSpPr/>
          <p:nvPr/>
        </p:nvGrpSpPr>
        <p:grpSpPr>
          <a:xfrm>
            <a:off x="4544373" y="570753"/>
            <a:ext cx="373942" cy="448194"/>
            <a:chOff x="8324800" y="695181"/>
            <a:chExt cx="1044991" cy="957386"/>
          </a:xfrm>
        </p:grpSpPr>
        <p:pic>
          <p:nvPicPr>
            <p:cNvPr id="100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1" name="Croix 100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4888948" y="713508"/>
            <a:ext cx="373942" cy="448194"/>
            <a:chOff x="8324800" y="695181"/>
            <a:chExt cx="1044991" cy="957386"/>
          </a:xfrm>
        </p:grpSpPr>
        <p:pic>
          <p:nvPicPr>
            <p:cNvPr id="103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4" name="Croix 103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5" name="Groupe 104"/>
          <p:cNvGrpSpPr/>
          <p:nvPr/>
        </p:nvGrpSpPr>
        <p:grpSpPr>
          <a:xfrm>
            <a:off x="5208621" y="951503"/>
            <a:ext cx="373942" cy="448194"/>
            <a:chOff x="8324800" y="695181"/>
            <a:chExt cx="1044991" cy="957386"/>
          </a:xfrm>
        </p:grpSpPr>
        <p:pic>
          <p:nvPicPr>
            <p:cNvPr id="106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07" name="Croix 106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6341119" y="1612157"/>
            <a:ext cx="544437" cy="519258"/>
            <a:chOff x="1784314" y="6108861"/>
            <a:chExt cx="895227" cy="779843"/>
          </a:xfrm>
        </p:grpSpPr>
        <p:pic>
          <p:nvPicPr>
            <p:cNvPr id="109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" name="Groupe 110"/>
          <p:cNvGrpSpPr/>
          <p:nvPr/>
        </p:nvGrpSpPr>
        <p:grpSpPr>
          <a:xfrm>
            <a:off x="6049643" y="2593636"/>
            <a:ext cx="544437" cy="519258"/>
            <a:chOff x="1784314" y="6108861"/>
            <a:chExt cx="895227" cy="779843"/>
          </a:xfrm>
        </p:grpSpPr>
        <p:pic>
          <p:nvPicPr>
            <p:cNvPr id="112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roupe 113"/>
          <p:cNvGrpSpPr/>
          <p:nvPr/>
        </p:nvGrpSpPr>
        <p:grpSpPr>
          <a:xfrm>
            <a:off x="7269457" y="1328000"/>
            <a:ext cx="373942" cy="448194"/>
            <a:chOff x="8324800" y="695181"/>
            <a:chExt cx="1044991" cy="957386"/>
          </a:xfrm>
        </p:grpSpPr>
        <p:pic>
          <p:nvPicPr>
            <p:cNvPr id="115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16" name="Croix 115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7598537" y="1540130"/>
            <a:ext cx="373942" cy="448194"/>
            <a:chOff x="8324800" y="695181"/>
            <a:chExt cx="1044991" cy="957386"/>
          </a:xfrm>
        </p:grpSpPr>
        <p:pic>
          <p:nvPicPr>
            <p:cNvPr id="118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19" name="Croix 118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0" name="Groupe 119"/>
          <p:cNvGrpSpPr/>
          <p:nvPr/>
        </p:nvGrpSpPr>
        <p:grpSpPr>
          <a:xfrm>
            <a:off x="5938241" y="3294032"/>
            <a:ext cx="373942" cy="448194"/>
            <a:chOff x="8324800" y="695181"/>
            <a:chExt cx="1044991" cy="957386"/>
          </a:xfrm>
        </p:grpSpPr>
        <p:pic>
          <p:nvPicPr>
            <p:cNvPr id="121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2" name="Croix 121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3" name="Groupe 122"/>
          <p:cNvGrpSpPr/>
          <p:nvPr/>
        </p:nvGrpSpPr>
        <p:grpSpPr>
          <a:xfrm>
            <a:off x="6613337" y="3150978"/>
            <a:ext cx="373942" cy="448194"/>
            <a:chOff x="8324800" y="695181"/>
            <a:chExt cx="1044991" cy="957386"/>
          </a:xfrm>
        </p:grpSpPr>
        <p:pic>
          <p:nvPicPr>
            <p:cNvPr id="124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5" name="Croix 124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7404767" y="3002831"/>
            <a:ext cx="373942" cy="448194"/>
            <a:chOff x="8324800" y="695181"/>
            <a:chExt cx="1044991" cy="957386"/>
          </a:xfrm>
        </p:grpSpPr>
        <p:pic>
          <p:nvPicPr>
            <p:cNvPr id="127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28" name="Croix 127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9" name="Image 1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26" y="6237951"/>
            <a:ext cx="980995" cy="625657"/>
          </a:xfrm>
          <a:prstGeom prst="rect">
            <a:avLst/>
          </a:prstGeom>
        </p:spPr>
      </p:pic>
      <p:grpSp>
        <p:nvGrpSpPr>
          <p:cNvPr id="140" name="Groupe 139"/>
          <p:cNvGrpSpPr/>
          <p:nvPr/>
        </p:nvGrpSpPr>
        <p:grpSpPr>
          <a:xfrm>
            <a:off x="-34740" y="512027"/>
            <a:ext cx="1958334" cy="1631945"/>
            <a:chOff x="292453" y="311602"/>
            <a:chExt cx="1958334" cy="1631945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200" b="91600" l="10667" r="92167"/>
                      </a14:imgEffect>
                      <a14:imgEffect>
                        <a14:artisticLightScreen gridSize="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53" y="311602"/>
              <a:ext cx="1958334" cy="1631945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58" y="873494"/>
              <a:ext cx="359454" cy="599091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4" y="873495"/>
              <a:ext cx="359454" cy="599091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401" y="920382"/>
              <a:ext cx="505315" cy="505315"/>
            </a:xfrm>
            <a:prstGeom prst="rect">
              <a:avLst/>
            </a:prstGeom>
          </p:spPr>
        </p:pic>
        <p:grpSp>
          <p:nvGrpSpPr>
            <p:cNvPr id="130" name="Groupe 129"/>
            <p:cNvGrpSpPr/>
            <p:nvPr/>
          </p:nvGrpSpPr>
          <p:grpSpPr>
            <a:xfrm>
              <a:off x="1595620" y="964560"/>
              <a:ext cx="655167" cy="449717"/>
              <a:chOff x="879977" y="5193162"/>
              <a:chExt cx="655167" cy="449717"/>
            </a:xfrm>
          </p:grpSpPr>
          <p:pic>
            <p:nvPicPr>
              <p:cNvPr id="131" name="Image 13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132" name="Image 131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133" name="Image 132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134" name="Image 1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5" y="4082579"/>
            <a:ext cx="324555" cy="312292"/>
          </a:xfrm>
          <a:prstGeom prst="rect">
            <a:avLst/>
          </a:prstGeom>
        </p:spPr>
      </p:pic>
      <p:grpSp>
        <p:nvGrpSpPr>
          <p:cNvPr id="143" name="Groupe 142"/>
          <p:cNvGrpSpPr/>
          <p:nvPr/>
        </p:nvGrpSpPr>
        <p:grpSpPr>
          <a:xfrm>
            <a:off x="3620856" y="3556074"/>
            <a:ext cx="2974526" cy="3124186"/>
            <a:chOff x="2544174" y="4613320"/>
            <a:chExt cx="2974526" cy="3124186"/>
          </a:xfrm>
        </p:grpSpPr>
        <p:sp>
          <p:nvSpPr>
            <p:cNvPr id="135" name="Rectangle à coins arrondis 134"/>
            <p:cNvSpPr/>
            <p:nvPr/>
          </p:nvSpPr>
          <p:spPr>
            <a:xfrm rot="171623">
              <a:off x="2544174" y="4613320"/>
              <a:ext cx="2974526" cy="3124186"/>
            </a:xfrm>
            <a:prstGeom prst="roundRect">
              <a:avLst>
                <a:gd name="adj" fmla="val 28645"/>
              </a:avLst>
            </a:prstGeom>
            <a:pattFill prst="shingle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100258" y="5276388"/>
              <a:ext cx="1630839" cy="1319243"/>
              <a:chOff x="2555776" y="5307657"/>
              <a:chExt cx="1630839" cy="1319243"/>
            </a:xfrm>
          </p:grpSpPr>
          <p:grpSp>
            <p:nvGrpSpPr>
              <p:cNvPr id="50" name="Groupe 49"/>
              <p:cNvGrpSpPr/>
              <p:nvPr/>
            </p:nvGrpSpPr>
            <p:grpSpPr>
              <a:xfrm>
                <a:off x="2555776" y="5307657"/>
                <a:ext cx="1630839" cy="1255480"/>
                <a:chOff x="585796" y="4344198"/>
                <a:chExt cx="1630839" cy="1255480"/>
              </a:xfrm>
            </p:grpSpPr>
            <p:pic>
              <p:nvPicPr>
                <p:cNvPr id="51" name="Image 50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796" y="4344198"/>
                  <a:ext cx="749746" cy="621741"/>
                </a:xfrm>
                <a:prstGeom prst="rect">
                  <a:avLst/>
                </a:prstGeom>
              </p:spPr>
            </p:pic>
            <p:pic>
              <p:nvPicPr>
                <p:cNvPr id="52" name="Image 51" descr="cpsreader.png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7891" flipH="1">
                  <a:off x="1230315" y="4573045"/>
                  <a:ext cx="966525" cy="6126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" descr="C:\partage\présentation\ca-rsca\CPS001.tif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 rot="3852364">
                  <a:off x="1842042" y="5112904"/>
                  <a:ext cx="488547" cy="260638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54" name="Connecteur en arc 53"/>
                <p:cNvCxnSpPr/>
                <p:nvPr/>
              </p:nvCxnSpPr>
              <p:spPr>
                <a:xfrm>
                  <a:off x="1285474" y="4574129"/>
                  <a:ext cx="428103" cy="80939"/>
                </a:xfrm>
                <a:prstGeom prst="curvedConnector3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4" descr="C:\Documents and Settings\Paul\Local Settings\Temporary Internet Files\Content.IE5\VR278ETY\MCj04325930000[2].pn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1713577" y="5243223"/>
                  <a:ext cx="483362" cy="356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" name="Picture 2" descr="C:\Documents and Settings\Paul\Local Settings\Temporary Internet Files\Content.IE5\81Y3STEJ\MCj04339360000[1].png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2646888" y="5963084"/>
                <a:ext cx="769983" cy="663816"/>
              </a:xfrm>
              <a:prstGeom prst="rect">
                <a:avLst/>
              </a:prstGeom>
              <a:noFill/>
            </p:spPr>
          </p:pic>
        </p:grpSp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566" y="5372574"/>
              <a:ext cx="1001875" cy="190988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" y="5119260"/>
            <a:ext cx="656025" cy="604063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60" y="6318285"/>
            <a:ext cx="441314" cy="456635"/>
          </a:xfrm>
          <a:prstGeom prst="rect">
            <a:avLst/>
          </a:prstGeom>
        </p:spPr>
      </p:pic>
      <p:pic>
        <p:nvPicPr>
          <p:cNvPr id="146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124" y="3380027"/>
            <a:ext cx="377855" cy="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9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à coins arrondis 141"/>
          <p:cNvSpPr/>
          <p:nvPr/>
        </p:nvSpPr>
        <p:spPr>
          <a:xfrm rot="352990">
            <a:off x="9672206" y="3980571"/>
            <a:ext cx="2566643" cy="3124186"/>
          </a:xfrm>
          <a:prstGeom prst="roundRect">
            <a:avLst>
              <a:gd name="adj" fmla="val 28645"/>
            </a:avLst>
          </a:prstGeom>
          <a:pattFill prst="solidDmnd">
            <a:fgClr>
              <a:schemeClr val="accent5">
                <a:lumMod val="60000"/>
                <a:lumOff val="4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4">
                <a:lumMod val="7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179512" y="172491"/>
            <a:ext cx="1184865" cy="376189"/>
            <a:chOff x="179512" y="172491"/>
            <a:chExt cx="1184865" cy="37618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5" y="230183"/>
              <a:ext cx="648072" cy="318497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9512" y="172491"/>
              <a:ext cx="536793" cy="35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e 30"/>
          <p:cNvGrpSpPr/>
          <p:nvPr/>
        </p:nvGrpSpPr>
        <p:grpSpPr>
          <a:xfrm>
            <a:off x="10705223" y="2996921"/>
            <a:ext cx="1232443" cy="938680"/>
            <a:chOff x="1827389" y="2397540"/>
            <a:chExt cx="1232443" cy="938680"/>
          </a:xfrm>
        </p:grpSpPr>
        <p:grpSp>
          <p:nvGrpSpPr>
            <p:cNvPr id="18" name="Groupe 17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19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20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106" y="2809988"/>
            <a:ext cx="1336904" cy="81948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-2196867" y="5687293"/>
            <a:ext cx="1630839" cy="1307104"/>
            <a:chOff x="585796" y="4344198"/>
            <a:chExt cx="1630839" cy="130710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96" y="4344198"/>
              <a:ext cx="749746" cy="621741"/>
            </a:xfrm>
            <a:prstGeom prst="rect">
              <a:avLst/>
            </a:prstGeom>
          </p:spPr>
        </p:pic>
        <p:pic>
          <p:nvPicPr>
            <p:cNvPr id="25" name="Image 24" descr="cpsreade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897891" flipH="1">
              <a:off x="1230315" y="4573045"/>
              <a:ext cx="966525" cy="61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" descr="C:\partage\présentation\ca-rsca\CPS001.t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3852364">
              <a:off x="1842042" y="5112904"/>
              <a:ext cx="488547" cy="260638"/>
            </a:xfrm>
            <a:prstGeom prst="rect">
              <a:avLst/>
            </a:prstGeom>
            <a:noFill/>
          </p:spPr>
        </p:pic>
        <p:cxnSp>
          <p:nvCxnSpPr>
            <p:cNvPr id="27" name="Connecteur en arc 26"/>
            <p:cNvCxnSpPr/>
            <p:nvPr/>
          </p:nvCxnSpPr>
          <p:spPr>
            <a:xfrm>
              <a:off x="1285474" y="4574129"/>
              <a:ext cx="428103" cy="80939"/>
            </a:xfrm>
            <a:prstGeom prst="curvedConnector3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C:\Documents and Settings\Paul\Local Settings\Temporary Internet Files\Content.IE5\VR278ETY\MCj04325930000[2]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13577" y="5243223"/>
              <a:ext cx="483362" cy="356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4" descr="MCj04339370000[1]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85796" y="4978669"/>
              <a:ext cx="764250" cy="672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ectangle 29"/>
          <p:cNvSpPr/>
          <p:nvPr/>
        </p:nvSpPr>
        <p:spPr>
          <a:xfrm>
            <a:off x="82940" y="66002"/>
            <a:ext cx="8899036" cy="6670725"/>
          </a:xfrm>
          <a:prstGeom prst="rect">
            <a:avLst/>
          </a:prstGeom>
          <a:noFill/>
          <a:ln w="63500" cmpd="dbl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8181926" y="108076"/>
            <a:ext cx="788248" cy="46166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FFC000"/>
                </a:solidFill>
              </a:rPr>
              <a:t>VPN</a:t>
            </a:r>
            <a:endParaRPr lang="en-US" sz="2400" b="1">
              <a:solidFill>
                <a:srgbClr val="FFC000"/>
              </a:solidFill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9873287" y="736357"/>
            <a:ext cx="1232443" cy="938680"/>
            <a:chOff x="1827389" y="2397540"/>
            <a:chExt cx="1232443" cy="938680"/>
          </a:xfrm>
        </p:grpSpPr>
        <p:grpSp>
          <p:nvGrpSpPr>
            <p:cNvPr id="36" name="Groupe 35"/>
            <p:cNvGrpSpPr/>
            <p:nvPr/>
          </p:nvGrpSpPr>
          <p:grpSpPr>
            <a:xfrm>
              <a:off x="2051720" y="2397540"/>
              <a:ext cx="648072" cy="563182"/>
              <a:chOff x="4665730" y="1068216"/>
              <a:chExt cx="315070" cy="283039"/>
            </a:xfrm>
          </p:grpSpPr>
          <p:pic>
            <p:nvPicPr>
              <p:cNvPr id="38" name="Picture 3" descr="C:\Users\Maigne\AppData\Local\Temp\Fichiers Internet temporaires\Content.IE5\GLCH5VFP\MC900434843[1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65730" y="1068216"/>
                <a:ext cx="300876" cy="283039"/>
              </a:xfrm>
              <a:prstGeom prst="rect">
                <a:avLst/>
              </a:prstGeom>
              <a:noFill/>
            </p:spPr>
          </p:pic>
          <p:pic>
            <p:nvPicPr>
              <p:cNvPr id="39" name="Espace réservé du contenu 3" descr="website-ginseng-homepage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 rot="21227142">
                <a:off x="4717992" y="1085983"/>
                <a:ext cx="262808" cy="17712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</p:spPr>
          </p:pic>
        </p:grpSp>
        <p:sp>
          <p:nvSpPr>
            <p:cNvPr id="37" name="ZoneTexte 36"/>
            <p:cNvSpPr txBox="1"/>
            <p:nvPr/>
          </p:nvSpPr>
          <p:spPr>
            <a:xfrm>
              <a:off x="1827389" y="3059221"/>
              <a:ext cx="12324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fr-FR" sz="1200" b="1" cap="all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e-giNseng.org</a:t>
              </a:r>
              <a:endPara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cxnSp>
        <p:nvCxnSpPr>
          <p:cNvPr id="60" name="Connecteur droit 59"/>
          <p:cNvCxnSpPr/>
          <p:nvPr/>
        </p:nvCxnSpPr>
        <p:spPr>
          <a:xfrm flipV="1">
            <a:off x="11548430" y="2702659"/>
            <a:ext cx="693770" cy="380091"/>
          </a:xfrm>
          <a:prstGeom prst="line">
            <a:avLst/>
          </a:prstGeom>
          <a:ln w="47625" cmpd="dbl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24" idx="0"/>
            <a:endCxn id="22" idx="2"/>
          </p:cNvCxnSpPr>
          <p:nvPr/>
        </p:nvCxnSpPr>
        <p:spPr>
          <a:xfrm flipH="1" flipV="1">
            <a:off x="-1852654" y="3629470"/>
            <a:ext cx="30660" cy="2057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1" idx="1"/>
            <a:endCxn id="21" idx="3"/>
          </p:cNvCxnSpPr>
          <p:nvPr/>
        </p:nvCxnSpPr>
        <p:spPr>
          <a:xfrm flipH="1" flipV="1">
            <a:off x="11937666" y="3797102"/>
            <a:ext cx="1623019" cy="10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22" idx="2"/>
          </p:cNvCxnSpPr>
          <p:nvPr/>
        </p:nvCxnSpPr>
        <p:spPr>
          <a:xfrm>
            <a:off x="-1852654" y="3629470"/>
            <a:ext cx="840421" cy="4256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endCxn id="22" idx="0"/>
          </p:cNvCxnSpPr>
          <p:nvPr/>
        </p:nvCxnSpPr>
        <p:spPr>
          <a:xfrm flipH="1">
            <a:off x="-1852654" y="1961560"/>
            <a:ext cx="20040" cy="848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1517293" y="32249"/>
            <a:ext cx="3355523" cy="2160414"/>
            <a:chOff x="2229023" y="95393"/>
            <a:chExt cx="3355523" cy="2160414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2229023" y="95393"/>
              <a:ext cx="3355523" cy="2160414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accent5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Picture 4" descr="C:\Users\cipiere\Documents\ginseng\image\logo\Sipath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414" y="461556"/>
              <a:ext cx="903020" cy="624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e 95"/>
            <p:cNvGrpSpPr/>
            <p:nvPr/>
          </p:nvGrpSpPr>
          <p:grpSpPr>
            <a:xfrm>
              <a:off x="4213677" y="1257253"/>
              <a:ext cx="544437" cy="519258"/>
              <a:chOff x="1220024" y="6163113"/>
              <a:chExt cx="895227" cy="779843"/>
            </a:xfrm>
          </p:grpSpPr>
          <p:pic>
            <p:nvPicPr>
              <p:cNvPr id="97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0024" y="6163113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98" name="Image 9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5972" y="6315116"/>
                <a:ext cx="260243" cy="31229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roupe 98"/>
            <p:cNvGrpSpPr/>
            <p:nvPr/>
          </p:nvGrpSpPr>
          <p:grpSpPr>
            <a:xfrm>
              <a:off x="3677370" y="467974"/>
              <a:ext cx="373942" cy="448194"/>
              <a:chOff x="5901937" y="475635"/>
              <a:chExt cx="1044991" cy="957386"/>
            </a:xfrm>
          </p:grpSpPr>
          <p:pic>
            <p:nvPicPr>
              <p:cNvPr id="100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901937" y="475635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1" name="Croix 100"/>
              <p:cNvSpPr/>
              <p:nvPr/>
            </p:nvSpPr>
            <p:spPr bwMode="auto">
              <a:xfrm>
                <a:off x="6413512" y="758704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2" name="Groupe 101"/>
            <p:cNvGrpSpPr/>
            <p:nvPr/>
          </p:nvGrpSpPr>
          <p:grpSpPr>
            <a:xfrm>
              <a:off x="4126801" y="428657"/>
              <a:ext cx="373942" cy="448194"/>
              <a:chOff x="6194960" y="86711"/>
              <a:chExt cx="1044991" cy="957386"/>
            </a:xfrm>
          </p:grpSpPr>
          <p:pic>
            <p:nvPicPr>
              <p:cNvPr id="103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194960" y="8671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4" name="Croix 103"/>
              <p:cNvSpPr/>
              <p:nvPr/>
            </p:nvSpPr>
            <p:spPr bwMode="auto">
              <a:xfrm>
                <a:off x="6706534" y="369780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" name="Groupe 104"/>
            <p:cNvGrpSpPr/>
            <p:nvPr/>
          </p:nvGrpSpPr>
          <p:grpSpPr>
            <a:xfrm>
              <a:off x="4606972" y="417809"/>
              <a:ext cx="373942" cy="448194"/>
              <a:chOff x="6643476" y="-444841"/>
              <a:chExt cx="1044991" cy="957386"/>
            </a:xfrm>
          </p:grpSpPr>
          <p:pic>
            <p:nvPicPr>
              <p:cNvPr id="106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643476" y="-44484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07" name="Croix 106"/>
              <p:cNvSpPr/>
              <p:nvPr/>
            </p:nvSpPr>
            <p:spPr bwMode="auto">
              <a:xfrm>
                <a:off x="7155053" y="-161772"/>
                <a:ext cx="408046" cy="357860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6341119" y="-231159"/>
            <a:ext cx="1631360" cy="4205891"/>
            <a:chOff x="6341119" y="-231159"/>
            <a:chExt cx="1631360" cy="420589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503" y="789081"/>
              <a:ext cx="1325584" cy="510902"/>
            </a:xfrm>
            <a:prstGeom prst="rect">
              <a:avLst/>
            </a:prstGeom>
          </p:spPr>
        </p:pic>
        <p:sp>
          <p:nvSpPr>
            <p:cNvPr id="13" name="Rectangle à coins arrondis 12"/>
            <p:cNvSpPr/>
            <p:nvPr/>
          </p:nvSpPr>
          <p:spPr>
            <a:xfrm>
              <a:off x="6646951" y="-231159"/>
              <a:ext cx="1224136" cy="4205891"/>
            </a:xfrm>
            <a:prstGeom prst="roundRect">
              <a:avLst>
                <a:gd name="adj" fmla="val 28645"/>
              </a:avLst>
            </a:prstGeom>
            <a:pattFill prst="horzBrick">
              <a:fgClr>
                <a:schemeClr val="accent3">
                  <a:lumMod val="40000"/>
                  <a:lumOff val="60000"/>
                </a:schemeClr>
              </a:fgClr>
              <a:bgClr>
                <a:schemeClr val="accent3">
                  <a:lumMod val="75000"/>
                </a:schemeClr>
              </a:bgClr>
            </a:pattFill>
            <a:ln>
              <a:solidFill>
                <a:schemeClr val="accent3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8" name="Groupe 107"/>
            <p:cNvGrpSpPr/>
            <p:nvPr/>
          </p:nvGrpSpPr>
          <p:grpSpPr>
            <a:xfrm>
              <a:off x="6341119" y="1612157"/>
              <a:ext cx="544437" cy="519258"/>
              <a:chOff x="1784314" y="6108861"/>
              <a:chExt cx="895227" cy="779843"/>
            </a:xfrm>
          </p:grpSpPr>
          <p:pic>
            <p:nvPicPr>
              <p:cNvPr id="109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10" name="Image 10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4" name="Groupe 113"/>
            <p:cNvGrpSpPr/>
            <p:nvPr/>
          </p:nvGrpSpPr>
          <p:grpSpPr>
            <a:xfrm>
              <a:off x="7269457" y="1328000"/>
              <a:ext cx="373942" cy="448194"/>
              <a:chOff x="8324800" y="695181"/>
              <a:chExt cx="1044991" cy="957386"/>
            </a:xfrm>
          </p:grpSpPr>
          <p:pic>
            <p:nvPicPr>
              <p:cNvPr id="115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16" name="Croix 115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7" name="Groupe 116"/>
            <p:cNvGrpSpPr/>
            <p:nvPr/>
          </p:nvGrpSpPr>
          <p:grpSpPr>
            <a:xfrm>
              <a:off x="7598537" y="1540130"/>
              <a:ext cx="373942" cy="448194"/>
              <a:chOff x="8324800" y="695181"/>
              <a:chExt cx="1044991" cy="957386"/>
            </a:xfrm>
          </p:grpSpPr>
          <p:pic>
            <p:nvPicPr>
              <p:cNvPr id="118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19" name="Croix 118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5066280" y="3935601"/>
            <a:ext cx="3925424" cy="2169969"/>
            <a:chOff x="5044750" y="2076635"/>
            <a:chExt cx="3925424" cy="2169969"/>
          </a:xfrm>
        </p:grpSpPr>
        <p:sp>
          <p:nvSpPr>
            <p:cNvPr id="4" name="Rectangle à coins arrondis 3"/>
            <p:cNvSpPr/>
            <p:nvPr/>
          </p:nvSpPr>
          <p:spPr>
            <a:xfrm rot="21447381">
              <a:off x="5044750" y="2076635"/>
              <a:ext cx="3101264" cy="2169969"/>
            </a:xfrm>
            <a:prstGeom prst="roundRect">
              <a:avLst>
                <a:gd name="adj" fmla="val 28645"/>
              </a:avLst>
            </a:prstGeom>
            <a:pattFill prst="wd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9679" y="2767890"/>
              <a:ext cx="840495" cy="802673"/>
            </a:xfrm>
            <a:prstGeom prst="rect">
              <a:avLst/>
            </a:prstGeom>
          </p:spPr>
        </p:pic>
        <p:grpSp>
          <p:nvGrpSpPr>
            <p:cNvPr id="111" name="Groupe 110"/>
            <p:cNvGrpSpPr/>
            <p:nvPr/>
          </p:nvGrpSpPr>
          <p:grpSpPr>
            <a:xfrm>
              <a:off x="6049643" y="2593636"/>
              <a:ext cx="544437" cy="519258"/>
              <a:chOff x="1784314" y="6108861"/>
              <a:chExt cx="895227" cy="779843"/>
            </a:xfrm>
          </p:grpSpPr>
          <p:pic>
            <p:nvPicPr>
              <p:cNvPr id="112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13" name="Image 112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0" name="Groupe 119"/>
            <p:cNvGrpSpPr/>
            <p:nvPr/>
          </p:nvGrpSpPr>
          <p:grpSpPr>
            <a:xfrm>
              <a:off x="5938241" y="3294032"/>
              <a:ext cx="373942" cy="448194"/>
              <a:chOff x="8324800" y="695181"/>
              <a:chExt cx="1044991" cy="957386"/>
            </a:xfrm>
          </p:grpSpPr>
          <p:pic>
            <p:nvPicPr>
              <p:cNvPr id="121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2" name="Croix 121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3" name="Groupe 122"/>
            <p:cNvGrpSpPr/>
            <p:nvPr/>
          </p:nvGrpSpPr>
          <p:grpSpPr>
            <a:xfrm>
              <a:off x="6613337" y="3150978"/>
              <a:ext cx="373942" cy="448194"/>
              <a:chOff x="8324800" y="695181"/>
              <a:chExt cx="1044991" cy="957386"/>
            </a:xfrm>
          </p:grpSpPr>
          <p:pic>
            <p:nvPicPr>
              <p:cNvPr id="124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5" name="Croix 124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6" name="Groupe 125"/>
            <p:cNvGrpSpPr/>
            <p:nvPr/>
          </p:nvGrpSpPr>
          <p:grpSpPr>
            <a:xfrm>
              <a:off x="7404767" y="3002831"/>
              <a:ext cx="373942" cy="448194"/>
              <a:chOff x="8324800" y="695181"/>
              <a:chExt cx="1044991" cy="957386"/>
            </a:xfrm>
          </p:grpSpPr>
          <p:pic>
            <p:nvPicPr>
              <p:cNvPr id="127" name="Picture 3" descr="C:\Documents and Settings\Paul\Local Settings\Temporary Internet Files\Content.IE5\ZNO3UNAL\MCj04316370000[1].pn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8324800" y="695181"/>
                <a:ext cx="1044991" cy="957386"/>
              </a:xfrm>
              <a:prstGeom prst="rect">
                <a:avLst/>
              </a:prstGeom>
              <a:noFill/>
            </p:spPr>
          </p:pic>
          <p:sp>
            <p:nvSpPr>
              <p:cNvPr id="128" name="Croix 127"/>
              <p:cNvSpPr/>
              <p:nvPr/>
            </p:nvSpPr>
            <p:spPr bwMode="auto">
              <a:xfrm>
                <a:off x="8836376" y="978251"/>
                <a:ext cx="408045" cy="357861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500000" lon="19200000" rev="0"/>
                </a:camera>
                <a:lightRig rig="balanced" dir="t">
                  <a:rot lat="0" lon="0" rev="90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11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40" name="Groupe 139"/>
          <p:cNvGrpSpPr/>
          <p:nvPr/>
        </p:nvGrpSpPr>
        <p:grpSpPr>
          <a:xfrm>
            <a:off x="-2815260" y="435577"/>
            <a:ext cx="1958334" cy="1631945"/>
            <a:chOff x="292453" y="311602"/>
            <a:chExt cx="1958334" cy="1631945"/>
          </a:xfrm>
        </p:grpSpPr>
        <p:pic>
          <p:nvPicPr>
            <p:cNvPr id="137" name="Image 13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200" b="91600" l="10667" r="92167"/>
                      </a14:imgEffect>
                      <a14:imgEffect>
                        <a14:artisticLightScreen gridSize="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53" y="311602"/>
              <a:ext cx="1958334" cy="1631945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58" y="873494"/>
              <a:ext cx="359454" cy="599091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4" y="873495"/>
              <a:ext cx="359454" cy="599091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401" y="920382"/>
              <a:ext cx="505315" cy="505315"/>
            </a:xfrm>
            <a:prstGeom prst="rect">
              <a:avLst/>
            </a:prstGeom>
          </p:spPr>
        </p:pic>
        <p:grpSp>
          <p:nvGrpSpPr>
            <p:cNvPr id="130" name="Groupe 129"/>
            <p:cNvGrpSpPr/>
            <p:nvPr/>
          </p:nvGrpSpPr>
          <p:grpSpPr>
            <a:xfrm>
              <a:off x="1595620" y="964560"/>
              <a:ext cx="655167" cy="449717"/>
              <a:chOff x="879977" y="5193162"/>
              <a:chExt cx="655167" cy="449717"/>
            </a:xfrm>
          </p:grpSpPr>
          <p:pic>
            <p:nvPicPr>
              <p:cNvPr id="131" name="Image 130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132" name="Image 131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133" name="Image 132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134" name="Image 13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885" y="4418017"/>
            <a:ext cx="324555" cy="312292"/>
          </a:xfrm>
          <a:prstGeom prst="rect">
            <a:avLst/>
          </a:prstGeom>
        </p:spPr>
      </p:pic>
      <p:grpSp>
        <p:nvGrpSpPr>
          <p:cNvPr id="143" name="Groupe 142"/>
          <p:cNvGrpSpPr/>
          <p:nvPr/>
        </p:nvGrpSpPr>
        <p:grpSpPr>
          <a:xfrm>
            <a:off x="13004601" y="2833293"/>
            <a:ext cx="2974526" cy="3124186"/>
            <a:chOff x="2544174" y="4613320"/>
            <a:chExt cx="2974526" cy="3124186"/>
          </a:xfrm>
        </p:grpSpPr>
        <p:sp>
          <p:nvSpPr>
            <p:cNvPr id="135" name="Rectangle à coins arrondis 134"/>
            <p:cNvSpPr/>
            <p:nvPr/>
          </p:nvSpPr>
          <p:spPr>
            <a:xfrm rot="171623">
              <a:off x="2544174" y="4613320"/>
              <a:ext cx="2974526" cy="3124186"/>
            </a:xfrm>
            <a:prstGeom prst="roundRect">
              <a:avLst>
                <a:gd name="adj" fmla="val 28645"/>
              </a:avLst>
            </a:prstGeom>
            <a:pattFill prst="shingle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3100258" y="5276388"/>
              <a:ext cx="1630839" cy="1319243"/>
              <a:chOff x="2555776" y="5307657"/>
              <a:chExt cx="1630839" cy="1319243"/>
            </a:xfrm>
          </p:grpSpPr>
          <p:grpSp>
            <p:nvGrpSpPr>
              <p:cNvPr id="50" name="Groupe 49"/>
              <p:cNvGrpSpPr/>
              <p:nvPr/>
            </p:nvGrpSpPr>
            <p:grpSpPr>
              <a:xfrm>
                <a:off x="2555776" y="5307657"/>
                <a:ext cx="1630839" cy="1255480"/>
                <a:chOff x="585796" y="4344198"/>
                <a:chExt cx="1630839" cy="1255480"/>
              </a:xfrm>
            </p:grpSpPr>
            <p:pic>
              <p:nvPicPr>
                <p:cNvPr id="51" name="Image 5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796" y="4344198"/>
                  <a:ext cx="749746" cy="621741"/>
                </a:xfrm>
                <a:prstGeom prst="rect">
                  <a:avLst/>
                </a:prstGeom>
              </p:spPr>
            </p:pic>
            <p:pic>
              <p:nvPicPr>
                <p:cNvPr id="52" name="Image 51" descr="cpsreader.pn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7891" flipH="1">
                  <a:off x="1230315" y="4573045"/>
                  <a:ext cx="966525" cy="6126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" descr="C:\partage\présentation\ca-rsca\CPS001.tif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 rot="3852364">
                  <a:off x="1842042" y="5112904"/>
                  <a:ext cx="488547" cy="260638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54" name="Connecteur en arc 53"/>
                <p:cNvCxnSpPr/>
                <p:nvPr/>
              </p:nvCxnSpPr>
              <p:spPr>
                <a:xfrm>
                  <a:off x="1285474" y="4574129"/>
                  <a:ext cx="428103" cy="80939"/>
                </a:xfrm>
                <a:prstGeom prst="curvedConnector3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5" name="Picture 4" descr="C:\Documents and Settings\Paul\Local Settings\Temporary Internet Files\Content.IE5\VR278ETY\MCj04325930000[2]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713577" y="5243223"/>
                  <a:ext cx="483362" cy="3564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" name="Picture 2" descr="C:\Documents and Settings\Paul\Local Settings\Temporary Internet Files\Content.IE5\81Y3STEJ\MCj04339360000[1].png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2646888" y="5963084"/>
                <a:ext cx="769983" cy="663816"/>
              </a:xfrm>
              <a:prstGeom prst="rect">
                <a:avLst/>
              </a:prstGeom>
              <a:noFill/>
            </p:spPr>
          </p:pic>
        </p:grpSp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566" y="5372574"/>
              <a:ext cx="1001875" cy="190988"/>
            </a:xfrm>
            <a:prstGeom prst="rect">
              <a:avLst/>
            </a:prstGeom>
          </p:spPr>
        </p:pic>
      </p:grpSp>
      <p:pic>
        <p:nvPicPr>
          <p:cNvPr id="144" name="Image 14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343" y="5454698"/>
            <a:ext cx="656025" cy="604063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7436519" y="6021288"/>
            <a:ext cx="1455961" cy="625657"/>
            <a:chOff x="7436519" y="6021288"/>
            <a:chExt cx="1455961" cy="625657"/>
          </a:xfrm>
        </p:grpSpPr>
        <p:pic>
          <p:nvPicPr>
            <p:cNvPr id="129" name="Image 12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1485" y="6021288"/>
              <a:ext cx="980995" cy="625657"/>
            </a:xfrm>
            <a:prstGeom prst="rect">
              <a:avLst/>
            </a:prstGeom>
          </p:spPr>
        </p:pic>
        <p:pic>
          <p:nvPicPr>
            <p:cNvPr id="145" name="Image 144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19" y="6101622"/>
              <a:ext cx="441314" cy="456635"/>
            </a:xfrm>
            <a:prstGeom prst="rect">
              <a:avLst/>
            </a:prstGeom>
          </p:spPr>
        </p:pic>
      </p:grpSp>
      <p:pic>
        <p:nvPicPr>
          <p:cNvPr id="146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60" y="6319641"/>
            <a:ext cx="377855" cy="47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480750" y="924707"/>
            <a:ext cx="2479834" cy="4205891"/>
            <a:chOff x="-339620" y="1135780"/>
            <a:chExt cx="2479834" cy="4205891"/>
          </a:xfrm>
        </p:grpSpPr>
        <p:sp>
          <p:nvSpPr>
            <p:cNvPr id="138" name="Rectangle à coins arrondis 137"/>
            <p:cNvSpPr/>
            <p:nvPr/>
          </p:nvSpPr>
          <p:spPr>
            <a:xfrm>
              <a:off x="916078" y="1135780"/>
              <a:ext cx="1224136" cy="4205891"/>
            </a:xfrm>
            <a:prstGeom prst="roundRect">
              <a:avLst>
                <a:gd name="adj" fmla="val 23266"/>
              </a:avLst>
            </a:prstGeom>
            <a:pattFill prst="solidDmnd">
              <a:fgClr>
                <a:schemeClr val="accent4">
                  <a:lumMod val="40000"/>
                  <a:lumOff val="60000"/>
                </a:schemeClr>
              </a:fgClr>
              <a:bgClr>
                <a:schemeClr val="accent4"/>
              </a:bgClr>
            </a:pattFill>
            <a:ln>
              <a:solidFill>
                <a:schemeClr val="accent4">
                  <a:lumMod val="7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9" name="Image 13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-339620" y="2310589"/>
              <a:ext cx="490668" cy="396402"/>
            </a:xfrm>
            <a:prstGeom prst="rect">
              <a:avLst/>
            </a:prstGeom>
          </p:spPr>
        </p:pic>
        <p:grpSp>
          <p:nvGrpSpPr>
            <p:cNvPr id="141" name="Groupe 140"/>
            <p:cNvGrpSpPr/>
            <p:nvPr/>
          </p:nvGrpSpPr>
          <p:grpSpPr>
            <a:xfrm>
              <a:off x="1218831" y="2835887"/>
              <a:ext cx="544437" cy="519258"/>
              <a:chOff x="1784314" y="6108861"/>
              <a:chExt cx="895227" cy="779843"/>
            </a:xfrm>
          </p:grpSpPr>
          <p:pic>
            <p:nvPicPr>
              <p:cNvPr id="147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50000"/>
                        </a14:imgEffect>
                        <a14:imgEffect>
                          <a14:brightnessContrast bright="-25000" contrast="39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4314" y="6108861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glow rad="127000">
                  <a:schemeClr val="accent1">
                    <a:alpha val="0"/>
                  </a:schemeClr>
                </a:glow>
                <a:outerShdw blurRad="50800" dist="50800" dir="5400000" algn="ctr" rotWithShape="0">
                  <a:srgbClr val="000000">
                    <a:alpha val="84000"/>
                  </a:srgbClr>
                </a:outerShdw>
                <a:reflection stA="32000" endPos="65000" dist="50800" dir="5400000" sy="-100000" algn="bl" rotWithShape="0"/>
              </a:effectLst>
            </p:spPr>
          </p:pic>
          <p:pic>
            <p:nvPicPr>
              <p:cNvPr id="148" name="Image 14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00262" y="6260863"/>
                <a:ext cx="260243" cy="312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130167" y="2616545"/>
            <a:ext cx="2173408" cy="4205891"/>
            <a:chOff x="765796" y="2199132"/>
            <a:chExt cx="2173408" cy="4205891"/>
          </a:xfrm>
        </p:grpSpPr>
        <p:grpSp>
          <p:nvGrpSpPr>
            <p:cNvPr id="149" name="Groupe 148"/>
            <p:cNvGrpSpPr/>
            <p:nvPr/>
          </p:nvGrpSpPr>
          <p:grpSpPr>
            <a:xfrm>
              <a:off x="765796" y="2199132"/>
              <a:ext cx="2173408" cy="4205891"/>
              <a:chOff x="5309430" y="-48599"/>
              <a:chExt cx="2173408" cy="4205891"/>
            </a:xfrm>
          </p:grpSpPr>
          <p:pic>
            <p:nvPicPr>
              <p:cNvPr id="150" name="Image 14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430" y="579568"/>
                <a:ext cx="1325584" cy="510902"/>
              </a:xfrm>
              <a:prstGeom prst="rect">
                <a:avLst/>
              </a:prstGeom>
            </p:spPr>
          </p:pic>
          <p:sp>
            <p:nvSpPr>
              <p:cNvPr id="151" name="Rectangle à coins arrondis 150"/>
              <p:cNvSpPr/>
              <p:nvPr/>
            </p:nvSpPr>
            <p:spPr>
              <a:xfrm>
                <a:off x="6105196" y="-48599"/>
                <a:ext cx="1224136" cy="4205891"/>
              </a:xfrm>
              <a:prstGeom prst="roundRect">
                <a:avLst>
                  <a:gd name="adj" fmla="val 28645"/>
                </a:avLst>
              </a:prstGeom>
              <a:pattFill prst="diagBrick">
                <a:fgClr>
                  <a:schemeClr val="accent6">
                    <a:lumMod val="40000"/>
                    <a:lumOff val="60000"/>
                  </a:schemeClr>
                </a:fgClr>
                <a:bgClr>
                  <a:schemeClr val="accent6">
                    <a:lumMod val="75000"/>
                  </a:schemeClr>
                </a:bgClr>
              </a:patt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52" name="Groupe 151"/>
              <p:cNvGrpSpPr/>
              <p:nvPr/>
            </p:nvGrpSpPr>
            <p:grpSpPr>
              <a:xfrm>
                <a:off x="6938401" y="1595384"/>
                <a:ext cx="544437" cy="519258"/>
                <a:chOff x="2766435" y="6083671"/>
                <a:chExt cx="895227" cy="779843"/>
              </a:xfrm>
            </p:grpSpPr>
            <p:pic>
              <p:nvPicPr>
                <p:cNvPr id="159" name="Picture 6" descr="C:\Documents and Settings\Paul\Local Settings\Temporary Internet Files\Content.IE5\DSU1U6MR\MCj04326470000[1].pn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sharpenSoften amount="50000"/>
                          </a14:imgEffect>
                          <a14:imgEffect>
                            <a14:brightnessContrast bright="-25000" contrast="39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6435" y="6083671"/>
                  <a:ext cx="895227" cy="7798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glow rad="127000"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84000"/>
                    </a:srgbClr>
                  </a:outerShdw>
                  <a:reflection stA="32000" endPos="65000" dist="50800" dir="5400000" sy="-100000" algn="bl" rotWithShape="0"/>
                </a:effectLst>
              </p:spPr>
            </p:pic>
            <p:pic>
              <p:nvPicPr>
                <p:cNvPr id="160" name="Image 159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182383" y="6235672"/>
                  <a:ext cx="260243" cy="3122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53" name="Groupe 152"/>
              <p:cNvGrpSpPr/>
              <p:nvPr/>
            </p:nvGrpSpPr>
            <p:grpSpPr>
              <a:xfrm>
                <a:off x="5756433" y="1711200"/>
                <a:ext cx="373942" cy="448194"/>
                <a:chOff x="4096614" y="1513734"/>
                <a:chExt cx="1044991" cy="957386"/>
              </a:xfrm>
            </p:grpSpPr>
            <p:pic>
              <p:nvPicPr>
                <p:cNvPr id="157" name="Picture 3" descr="C:\Documents and Settings\Paul\Local Settings\Temporary Internet Files\Content.IE5\ZNO3UNAL\MCj04316370000[1]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096614" y="1513734"/>
                  <a:ext cx="1044991" cy="957386"/>
                </a:xfrm>
                <a:prstGeom prst="rect">
                  <a:avLst/>
                </a:prstGeom>
                <a:noFill/>
              </p:spPr>
            </p:pic>
            <p:sp>
              <p:nvSpPr>
                <p:cNvPr id="158" name="Croix 157"/>
                <p:cNvSpPr/>
                <p:nvPr/>
              </p:nvSpPr>
              <p:spPr bwMode="auto">
                <a:xfrm>
                  <a:off x="4608191" y="1796803"/>
                  <a:ext cx="408046" cy="357860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500000" lon="192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4" name="Groupe 153"/>
              <p:cNvGrpSpPr/>
              <p:nvPr/>
            </p:nvGrpSpPr>
            <p:grpSpPr>
              <a:xfrm>
                <a:off x="6292167" y="2086697"/>
                <a:ext cx="373942" cy="448194"/>
                <a:chOff x="4674114" y="1862700"/>
                <a:chExt cx="1044991" cy="957386"/>
              </a:xfrm>
            </p:grpSpPr>
            <p:pic>
              <p:nvPicPr>
                <p:cNvPr id="155" name="Picture 3" descr="C:\Documents and Settings\Paul\Local Settings\Temporary Internet Files\Content.IE5\ZNO3UNAL\MCj04316370000[1].pn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4674114" y="1862700"/>
                  <a:ext cx="1044991" cy="957386"/>
                </a:xfrm>
                <a:prstGeom prst="rect">
                  <a:avLst/>
                </a:prstGeom>
                <a:noFill/>
              </p:spPr>
            </p:pic>
            <p:sp>
              <p:nvSpPr>
                <p:cNvPr id="156" name="Croix 155"/>
                <p:cNvSpPr/>
                <p:nvPr/>
              </p:nvSpPr>
              <p:spPr bwMode="auto">
                <a:xfrm>
                  <a:off x="5185686" y="2145769"/>
                  <a:ext cx="408046" cy="357860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500000" lon="192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161" name="Image 16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048" y="2693688"/>
              <a:ext cx="840495" cy="802673"/>
            </a:xfrm>
            <a:prstGeom prst="rect">
              <a:avLst/>
            </a:prstGeom>
          </p:spPr>
        </p:pic>
      </p:grpSp>
      <p:cxnSp>
        <p:nvCxnSpPr>
          <p:cNvPr id="162" name="Connecteur droit 161"/>
          <p:cNvCxnSpPr>
            <a:stCxn id="148" idx="2"/>
            <a:endCxn id="109" idx="2"/>
          </p:cNvCxnSpPr>
          <p:nvPr/>
        </p:nvCxnSpPr>
        <p:spPr>
          <a:xfrm flipV="1">
            <a:off x="5371296" y="2131415"/>
            <a:ext cx="1242042" cy="80254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3" name="Connecteur droit 162"/>
          <p:cNvCxnSpPr>
            <a:endCxn id="97" idx="2"/>
          </p:cNvCxnSpPr>
          <p:nvPr/>
        </p:nvCxnSpPr>
        <p:spPr>
          <a:xfrm flipH="1" flipV="1">
            <a:off x="3774166" y="1713367"/>
            <a:ext cx="1451311" cy="126650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 flipV="1">
            <a:off x="2192649" y="3040021"/>
            <a:ext cx="2973559" cy="151379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onnecteur droit 41"/>
          <p:cNvCxnSpPr>
            <a:endCxn id="112" idx="0"/>
          </p:cNvCxnSpPr>
          <p:nvPr/>
        </p:nvCxnSpPr>
        <p:spPr>
          <a:xfrm>
            <a:off x="5399943" y="3034346"/>
            <a:ext cx="943449" cy="14182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19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5146609" y="57874"/>
            <a:ext cx="3302948" cy="2909287"/>
          </a:xfrm>
          <a:prstGeom prst="roundRect">
            <a:avLst>
              <a:gd name="adj" fmla="val 28645"/>
            </a:avLst>
          </a:prstGeom>
          <a:noFill/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6726010" y="1145673"/>
            <a:ext cx="544437" cy="519258"/>
            <a:chOff x="1784314" y="6108861"/>
            <a:chExt cx="895227" cy="779843"/>
          </a:xfrm>
        </p:grpSpPr>
        <p:pic>
          <p:nvPicPr>
            <p:cNvPr id="13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e 14"/>
          <p:cNvGrpSpPr/>
          <p:nvPr/>
        </p:nvGrpSpPr>
        <p:grpSpPr>
          <a:xfrm>
            <a:off x="7564284" y="769570"/>
            <a:ext cx="373942" cy="448194"/>
            <a:chOff x="8324800" y="695181"/>
            <a:chExt cx="1044991" cy="957386"/>
          </a:xfrm>
        </p:grpSpPr>
        <p:pic>
          <p:nvPicPr>
            <p:cNvPr id="16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7" name="Croix 16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976620" y="1057756"/>
            <a:ext cx="373942" cy="448194"/>
            <a:chOff x="8324800" y="695181"/>
            <a:chExt cx="1044991" cy="957386"/>
          </a:xfrm>
        </p:grpSpPr>
        <p:pic>
          <p:nvPicPr>
            <p:cNvPr id="1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20" name="Croix 1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" name="Rectangle à coins arrondis 21"/>
          <p:cNvSpPr/>
          <p:nvPr/>
        </p:nvSpPr>
        <p:spPr>
          <a:xfrm>
            <a:off x="96400" y="754249"/>
            <a:ext cx="1651474" cy="1870911"/>
          </a:xfrm>
          <a:prstGeom prst="roundRect">
            <a:avLst>
              <a:gd name="adj" fmla="val 28645"/>
            </a:avLst>
          </a:pr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accent5"/>
            </a:bgClr>
          </a:patt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922137" y="1254572"/>
            <a:ext cx="544437" cy="519258"/>
            <a:chOff x="1784314" y="6108861"/>
            <a:chExt cx="895227" cy="779843"/>
          </a:xfrm>
        </p:grpSpPr>
        <p:pic>
          <p:nvPicPr>
            <p:cNvPr id="24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7" name="Connecteur droit avec flèche 26"/>
          <p:cNvCxnSpPr>
            <a:stCxn id="39" idx="0"/>
          </p:cNvCxnSpPr>
          <p:nvPr/>
        </p:nvCxnSpPr>
        <p:spPr>
          <a:xfrm>
            <a:off x="1715954" y="1354165"/>
            <a:ext cx="3251092" cy="47189"/>
          </a:xfrm>
          <a:prstGeom prst="straightConnector1">
            <a:avLst/>
          </a:prstGeom>
          <a:ln w="444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906" flipH="1">
            <a:off x="4200003" y="1013555"/>
            <a:ext cx="539367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Nuage 20"/>
          <p:cNvSpPr/>
          <p:nvPr/>
        </p:nvSpPr>
        <p:spPr>
          <a:xfrm>
            <a:off x="2411760" y="1067100"/>
            <a:ext cx="1568314" cy="685010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Internet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3195917" y="1224640"/>
            <a:ext cx="1189994" cy="18496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 flipV="1">
            <a:off x="3897280" y="433374"/>
            <a:ext cx="488631" cy="800514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13" y="1354165"/>
            <a:ext cx="745281" cy="30357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8" y="684886"/>
            <a:ext cx="1189344" cy="458393"/>
          </a:xfrm>
          <a:prstGeom prst="rect">
            <a:avLst/>
          </a:prstGeom>
        </p:spPr>
      </p:pic>
      <p:pic>
        <p:nvPicPr>
          <p:cNvPr id="43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6901" flipH="1">
            <a:off x="10546773" y="5451590"/>
            <a:ext cx="501592" cy="6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924">
            <a:off x="9663591" y="4625908"/>
            <a:ext cx="470347" cy="6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453">
            <a:off x="1958180" y="1112711"/>
            <a:ext cx="478847" cy="6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09" y="1254477"/>
            <a:ext cx="745281" cy="30357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86868" y="1314427"/>
            <a:ext cx="373942" cy="448194"/>
            <a:chOff x="8324800" y="695181"/>
            <a:chExt cx="1044991" cy="957386"/>
          </a:xfrm>
        </p:grpSpPr>
        <p:pic>
          <p:nvPicPr>
            <p:cNvPr id="4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50" name="Croix 4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89899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28" y="1246111"/>
            <a:ext cx="853009" cy="326987"/>
          </a:xfrm>
          <a:prstGeom prst="rect">
            <a:avLst/>
          </a:prstGeom>
        </p:spPr>
      </p:pic>
      <p:cxnSp>
        <p:nvCxnSpPr>
          <p:cNvPr id="52" name="Connecteur droit avec flèche 51"/>
          <p:cNvCxnSpPr>
            <a:stCxn id="51" idx="3"/>
            <a:endCxn id="47" idx="1"/>
          </p:cNvCxnSpPr>
          <p:nvPr/>
        </p:nvCxnSpPr>
        <p:spPr>
          <a:xfrm flipV="1">
            <a:off x="5746237" y="1406262"/>
            <a:ext cx="161672" cy="3343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V="1">
            <a:off x="6636411" y="1398011"/>
            <a:ext cx="161672" cy="33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16" idx="1"/>
          </p:cNvCxnSpPr>
          <p:nvPr/>
        </p:nvCxnSpPr>
        <p:spPr>
          <a:xfrm flipH="1">
            <a:off x="7137239" y="993667"/>
            <a:ext cx="427045" cy="288186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Imag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0" y="2746480"/>
            <a:ext cx="737756" cy="535235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7311090" y="3215425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16"/>
          <a:srcRect l="5000" r="82813" b="88750"/>
          <a:stretch>
            <a:fillRect/>
          </a:stretch>
        </p:blipFill>
        <p:spPr bwMode="auto">
          <a:xfrm>
            <a:off x="6890996" y="3771829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à coins arrondis 88"/>
          <p:cNvSpPr/>
          <p:nvPr/>
        </p:nvSpPr>
        <p:spPr>
          <a:xfrm>
            <a:off x="5839211" y="3534661"/>
            <a:ext cx="1260927" cy="751255"/>
          </a:xfrm>
          <a:prstGeom prst="round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ZoneTexte 89"/>
          <p:cNvSpPr txBox="1"/>
          <p:nvPr/>
        </p:nvSpPr>
        <p:spPr>
          <a:xfrm>
            <a:off x="5848586" y="4070380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9" y="3738411"/>
            <a:ext cx="678772" cy="543018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47" y="3562307"/>
            <a:ext cx="1122281" cy="217585"/>
          </a:xfrm>
          <a:prstGeom prst="rect">
            <a:avLst/>
          </a:prstGeom>
        </p:spPr>
      </p:pic>
      <p:grpSp>
        <p:nvGrpSpPr>
          <p:cNvPr id="109" name="Groupe 108"/>
          <p:cNvGrpSpPr/>
          <p:nvPr/>
        </p:nvGrpSpPr>
        <p:grpSpPr>
          <a:xfrm>
            <a:off x="4933950" y="1773830"/>
            <a:ext cx="4522082" cy="3075795"/>
            <a:chOff x="4933950" y="1773830"/>
            <a:chExt cx="4522082" cy="3075795"/>
          </a:xfrm>
        </p:grpSpPr>
        <p:grpSp>
          <p:nvGrpSpPr>
            <p:cNvPr id="80" name="Groupe 79"/>
            <p:cNvGrpSpPr/>
            <p:nvPr/>
          </p:nvGrpSpPr>
          <p:grpSpPr>
            <a:xfrm>
              <a:off x="5543962" y="2322308"/>
              <a:ext cx="3912070" cy="2452501"/>
              <a:chOff x="6117460" y="4346052"/>
              <a:chExt cx="3912070" cy="2452501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6241286" y="4381339"/>
                <a:ext cx="2634123" cy="1288901"/>
                <a:chOff x="853473" y="4996348"/>
                <a:chExt cx="2634123" cy="1288901"/>
              </a:xfrm>
            </p:grpSpPr>
            <p:grpSp>
              <p:nvGrpSpPr>
                <p:cNvPr id="69" name="Groupe 68"/>
                <p:cNvGrpSpPr/>
                <p:nvPr/>
              </p:nvGrpSpPr>
              <p:grpSpPr>
                <a:xfrm>
                  <a:off x="853473" y="4996348"/>
                  <a:ext cx="2634123" cy="1119440"/>
                  <a:chOff x="941080" y="4603476"/>
                  <a:chExt cx="2634123" cy="1119440"/>
                </a:xfrm>
              </p:grpSpPr>
              <p:pic>
                <p:nvPicPr>
                  <p:cNvPr id="7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941080" y="4603476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2373431" y="4605657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4" name="Rectangle à coins arrondis 73"/>
                  <p:cNvSpPr/>
                  <p:nvPr/>
                </p:nvSpPr>
                <p:spPr>
                  <a:xfrm>
                    <a:off x="1112504" y="4925587"/>
                    <a:ext cx="1260927" cy="751255"/>
                  </a:xfrm>
                  <a:prstGeom prst="roundRect">
                    <a:avLst/>
                  </a:prstGeom>
                  <a:noFill/>
                  <a:ln>
                    <a:solidFill>
                      <a:schemeClr val="accent2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Rectangle à coins arrondis 74"/>
                  <p:cNvSpPr/>
                  <p:nvPr/>
                </p:nvSpPr>
                <p:spPr>
                  <a:xfrm>
                    <a:off x="2434667" y="4925587"/>
                    <a:ext cx="1140536" cy="777869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6" name="ZoneTexte 75"/>
                  <p:cNvSpPr txBox="1"/>
                  <p:nvPr/>
                </p:nvSpPr>
                <p:spPr>
                  <a:xfrm>
                    <a:off x="1121879" y="5461306"/>
                    <a:ext cx="169718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/>
                      <a:t>Debian 64</a:t>
                    </a:r>
                    <a:endParaRPr lang="fr-FR"/>
                  </a:p>
                </p:txBody>
              </p:sp>
            </p:grpSp>
            <p:sp>
              <p:nvSpPr>
                <p:cNvPr id="70" name="Flèche en arc 69"/>
                <p:cNvSpPr/>
                <p:nvPr/>
              </p:nvSpPr>
              <p:spPr>
                <a:xfrm rot="5400000">
                  <a:off x="2107388" y="5852109"/>
                  <a:ext cx="431071" cy="435210"/>
                </a:xfrm>
                <a:prstGeom prst="circularArrow">
                  <a:avLst>
                    <a:gd name="adj1" fmla="val 5499"/>
                    <a:gd name="adj2" fmla="val 2463141"/>
                    <a:gd name="adj3" fmla="val 5813702"/>
                    <a:gd name="adj4" fmla="val 9416136"/>
                    <a:gd name="adj5" fmla="val 13346"/>
                  </a:avLst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Croix 70"/>
                <p:cNvSpPr/>
                <p:nvPr/>
              </p:nvSpPr>
              <p:spPr bwMode="auto">
                <a:xfrm>
                  <a:off x="2434221" y="5261899"/>
                  <a:ext cx="253747" cy="246668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200000" lon="210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79" name="Groupe 78"/>
              <p:cNvGrpSpPr/>
              <p:nvPr/>
            </p:nvGrpSpPr>
            <p:grpSpPr>
              <a:xfrm>
                <a:off x="6117460" y="4346052"/>
                <a:ext cx="3912070" cy="2452501"/>
                <a:chOff x="6117460" y="4346052"/>
                <a:chExt cx="3912070" cy="2452501"/>
              </a:xfrm>
            </p:grpSpPr>
            <p:sp>
              <p:nvSpPr>
                <p:cNvPr id="77" name="Rectangle à coins arrondis 76"/>
                <p:cNvSpPr/>
                <p:nvPr/>
              </p:nvSpPr>
              <p:spPr>
                <a:xfrm>
                  <a:off x="6117460" y="4346052"/>
                  <a:ext cx="2963777" cy="2107284"/>
                </a:xfrm>
                <a:prstGeom prst="roundRect">
                  <a:avLst/>
                </a:prstGeom>
                <a:noFill/>
                <a:ln>
                  <a:prstDash val="lgDash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ZoneTexte 77"/>
                <p:cNvSpPr txBox="1"/>
                <p:nvPr/>
              </p:nvSpPr>
              <p:spPr>
                <a:xfrm>
                  <a:off x="7070705" y="6429221"/>
                  <a:ext cx="2958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/>
                    <a:t>Machines virtuelles </a:t>
                  </a:r>
                </a:p>
              </p:txBody>
            </p:sp>
          </p:grpSp>
        </p:grpSp>
        <p:sp>
          <p:nvSpPr>
            <p:cNvPr id="81" name="Accolade ouvrante 80"/>
            <p:cNvSpPr/>
            <p:nvPr/>
          </p:nvSpPr>
          <p:spPr>
            <a:xfrm rot="5400000">
              <a:off x="6684239" y="455381"/>
              <a:ext cx="747732" cy="3384630"/>
            </a:xfrm>
            <a:prstGeom prst="leftBrace">
              <a:avLst/>
            </a:prstGeom>
            <a:ln w="222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82" y="4313011"/>
              <a:ext cx="1404529" cy="536614"/>
            </a:xfrm>
            <a:prstGeom prst="rect">
              <a:avLst/>
            </a:prstGeom>
          </p:spPr>
        </p:pic>
        <p:cxnSp>
          <p:nvCxnSpPr>
            <p:cNvPr id="93" name="Connecteur droit avec flèche 92"/>
            <p:cNvCxnSpPr>
              <a:endCxn id="74" idx="1"/>
            </p:cNvCxnSpPr>
            <p:nvPr/>
          </p:nvCxnSpPr>
          <p:spPr>
            <a:xfrm>
              <a:off x="4967045" y="3055333"/>
              <a:ext cx="872167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avec flèche 94"/>
            <p:cNvCxnSpPr>
              <a:endCxn id="89" idx="1"/>
            </p:cNvCxnSpPr>
            <p:nvPr/>
          </p:nvCxnSpPr>
          <p:spPr>
            <a:xfrm>
              <a:off x="4933950" y="3910288"/>
              <a:ext cx="905261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Imag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44" y="387600"/>
            <a:ext cx="840495" cy="802673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r="29359"/>
          <a:stretch/>
        </p:blipFill>
        <p:spPr>
          <a:xfrm>
            <a:off x="7927575" y="560126"/>
            <a:ext cx="922603" cy="228810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61" y="3869426"/>
            <a:ext cx="702358" cy="363949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9" y="672765"/>
            <a:ext cx="713577" cy="626173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7" y="802402"/>
            <a:ext cx="655669" cy="575358"/>
          </a:xfrm>
          <a:prstGeom prst="rect">
            <a:avLst/>
          </a:prstGeom>
        </p:spPr>
      </p:pic>
      <p:grpSp>
        <p:nvGrpSpPr>
          <p:cNvPr id="110" name="Groupe 109"/>
          <p:cNvGrpSpPr/>
          <p:nvPr/>
        </p:nvGrpSpPr>
        <p:grpSpPr>
          <a:xfrm>
            <a:off x="-55417" y="1800521"/>
            <a:ext cx="4224150" cy="3214411"/>
            <a:chOff x="5231882" y="1635214"/>
            <a:chExt cx="4224150" cy="3214411"/>
          </a:xfrm>
        </p:grpSpPr>
        <p:grpSp>
          <p:nvGrpSpPr>
            <p:cNvPr id="111" name="Groupe 110"/>
            <p:cNvGrpSpPr/>
            <p:nvPr/>
          </p:nvGrpSpPr>
          <p:grpSpPr>
            <a:xfrm>
              <a:off x="5543962" y="2322308"/>
              <a:ext cx="3912070" cy="2452501"/>
              <a:chOff x="6117460" y="4346052"/>
              <a:chExt cx="3912070" cy="2452501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203737" y="4346052"/>
                <a:ext cx="2671672" cy="1328800"/>
                <a:chOff x="815924" y="4961061"/>
                <a:chExt cx="2671672" cy="1328800"/>
              </a:xfrm>
            </p:grpSpPr>
            <p:grpSp>
              <p:nvGrpSpPr>
                <p:cNvPr id="120" name="Groupe 119"/>
                <p:cNvGrpSpPr/>
                <p:nvPr/>
              </p:nvGrpSpPr>
              <p:grpSpPr>
                <a:xfrm>
                  <a:off x="815924" y="4961061"/>
                  <a:ext cx="2671672" cy="1154727"/>
                  <a:chOff x="903531" y="4568189"/>
                  <a:chExt cx="2671672" cy="1154727"/>
                </a:xfrm>
              </p:grpSpPr>
              <p:pic>
                <p:nvPicPr>
                  <p:cNvPr id="123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2326857" y="4580669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6"/>
                  <a:srcRect l="5000" r="82813" b="88750"/>
                  <a:stretch>
                    <a:fillRect/>
                  </a:stretch>
                </p:blipFill>
                <p:spPr bwMode="auto">
                  <a:xfrm>
                    <a:off x="903531" y="4568189"/>
                    <a:ext cx="758901" cy="5591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5" name="Rectangle à coins arrondis 124"/>
                  <p:cNvSpPr/>
                  <p:nvPr/>
                </p:nvSpPr>
                <p:spPr>
                  <a:xfrm>
                    <a:off x="1112504" y="4925587"/>
                    <a:ext cx="1260927" cy="751255"/>
                  </a:xfrm>
                  <a:prstGeom prst="roundRect">
                    <a:avLst/>
                  </a:prstGeom>
                  <a:noFill/>
                  <a:ln>
                    <a:solidFill>
                      <a:schemeClr val="accent2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" name="Rectangle à coins arrondis 125"/>
                  <p:cNvSpPr/>
                  <p:nvPr/>
                </p:nvSpPr>
                <p:spPr>
                  <a:xfrm>
                    <a:off x="2434667" y="4925587"/>
                    <a:ext cx="1140536" cy="777869"/>
                  </a:xfrm>
                  <a:prstGeom prst="roundRect">
                    <a:avLst/>
                  </a:prstGeom>
                  <a:noFill/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" name="ZoneTexte 126"/>
                  <p:cNvSpPr txBox="1"/>
                  <p:nvPr/>
                </p:nvSpPr>
                <p:spPr>
                  <a:xfrm>
                    <a:off x="1121879" y="5461306"/>
                    <a:ext cx="169718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100"/>
                      <a:t>Debian 64</a:t>
                    </a:r>
                    <a:endParaRPr lang="fr-FR"/>
                  </a:p>
                </p:txBody>
              </p:sp>
            </p:grpSp>
            <p:sp>
              <p:nvSpPr>
                <p:cNvPr id="121" name="Flèche en arc 120"/>
                <p:cNvSpPr/>
                <p:nvPr/>
              </p:nvSpPr>
              <p:spPr>
                <a:xfrm rot="5400000" flipV="1">
                  <a:off x="2077600" y="5845707"/>
                  <a:ext cx="431071" cy="457237"/>
                </a:xfrm>
                <a:prstGeom prst="circularArrow">
                  <a:avLst>
                    <a:gd name="adj1" fmla="val 5499"/>
                    <a:gd name="adj2" fmla="val 2463141"/>
                    <a:gd name="adj3" fmla="val 5813702"/>
                    <a:gd name="adj4" fmla="val 9416136"/>
                    <a:gd name="adj5" fmla="val 13346"/>
                  </a:avLst>
                </a:prstGeom>
                <a:ln/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Croix 121"/>
                <p:cNvSpPr/>
                <p:nvPr/>
              </p:nvSpPr>
              <p:spPr bwMode="auto">
                <a:xfrm>
                  <a:off x="941627" y="5219926"/>
                  <a:ext cx="253747" cy="246668"/>
                </a:xfrm>
                <a:prstGeom prst="plus">
                  <a:avLst>
                    <a:gd name="adj" fmla="val 38099"/>
                  </a:avLst>
                </a:prstGeom>
                <a:solidFill>
                  <a:srgbClr val="C00000"/>
                </a:solidFill>
                <a:ln>
                  <a:noFill/>
                  <a:headEnd type="none" w="med" len="med"/>
                  <a:tailEnd type="none" w="med" len="me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isometricOffAxis2Left">
                    <a:rot lat="1200000" lon="21000000" rev="0"/>
                  </a:camera>
                  <a:lightRig rig="balanced" dir="t">
                    <a:rot lat="0" lon="0" rev="90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fr-FR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l" defTabSz="449263" rtl="0" eaLnBrk="1" fontAlgn="base" latinLnBrk="0" hangingPunct="1">
                    <a:lnSpc>
                      <a:spcPct val="87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Arial" charset="0"/>
                    <a:buNone/>
                    <a:tabLst/>
                  </a:pPr>
                  <a:endParaRPr kumimoji="0" lang="fr-FR" sz="11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7" name="Groupe 116"/>
              <p:cNvGrpSpPr/>
              <p:nvPr/>
            </p:nvGrpSpPr>
            <p:grpSpPr>
              <a:xfrm>
                <a:off x="6117460" y="4346052"/>
                <a:ext cx="3912070" cy="2452501"/>
                <a:chOff x="6117460" y="4346052"/>
                <a:chExt cx="3912070" cy="2452501"/>
              </a:xfrm>
            </p:grpSpPr>
            <p:sp>
              <p:nvSpPr>
                <p:cNvPr id="118" name="Rectangle à coins arrondis 117"/>
                <p:cNvSpPr/>
                <p:nvPr/>
              </p:nvSpPr>
              <p:spPr>
                <a:xfrm>
                  <a:off x="6117460" y="4346052"/>
                  <a:ext cx="2963777" cy="2107284"/>
                </a:xfrm>
                <a:prstGeom prst="roundRect">
                  <a:avLst/>
                </a:prstGeom>
                <a:noFill/>
                <a:ln>
                  <a:prstDash val="lgDashDot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ZoneTexte 118"/>
                <p:cNvSpPr txBox="1"/>
                <p:nvPr/>
              </p:nvSpPr>
              <p:spPr>
                <a:xfrm>
                  <a:off x="7070705" y="6429221"/>
                  <a:ext cx="29588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/>
                    <a:t>Machines virtuelles </a:t>
                  </a:r>
                </a:p>
              </p:txBody>
            </p:sp>
          </p:grpSp>
        </p:grpSp>
        <p:sp>
          <p:nvSpPr>
            <p:cNvPr id="112" name="Accolade ouvrante 111"/>
            <p:cNvSpPr/>
            <p:nvPr/>
          </p:nvSpPr>
          <p:spPr>
            <a:xfrm rot="4648371">
              <a:off x="6312101" y="599866"/>
              <a:ext cx="747732" cy="2818427"/>
            </a:xfrm>
            <a:prstGeom prst="leftBrace">
              <a:avLst/>
            </a:prstGeom>
            <a:ln w="222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3" name="Image 1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1882" y="4313011"/>
              <a:ext cx="1404529" cy="536614"/>
            </a:xfrm>
            <a:prstGeom prst="rect">
              <a:avLst/>
            </a:prstGeom>
          </p:spPr>
        </p:pic>
        <p:cxnSp>
          <p:nvCxnSpPr>
            <p:cNvPr id="114" name="Connecteur droit avec flèche 113"/>
            <p:cNvCxnSpPr/>
            <p:nvPr/>
          </p:nvCxnSpPr>
          <p:spPr>
            <a:xfrm flipH="1">
              <a:off x="8301911" y="3068640"/>
              <a:ext cx="965462" cy="511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/>
            <p:cNvCxnSpPr/>
            <p:nvPr/>
          </p:nvCxnSpPr>
          <p:spPr>
            <a:xfrm flipH="1" flipV="1">
              <a:off x="8301911" y="3905073"/>
              <a:ext cx="1034618" cy="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16"/>
          <a:srcRect l="5000" r="82813" b="88750"/>
          <a:stretch>
            <a:fillRect/>
          </a:stretch>
        </p:blipFill>
        <p:spPr bwMode="auto">
          <a:xfrm>
            <a:off x="1183784" y="3826445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" name="ZoneTexte 135"/>
          <p:cNvSpPr txBox="1"/>
          <p:nvPr/>
        </p:nvSpPr>
        <p:spPr>
          <a:xfrm>
            <a:off x="1715953" y="4256669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pic>
        <p:nvPicPr>
          <p:cNvPr id="137" name="Image 1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46" y="3935960"/>
            <a:ext cx="678772" cy="543018"/>
          </a:xfrm>
          <a:prstGeom prst="rect">
            <a:avLst/>
          </a:prstGeom>
        </p:spPr>
      </p:pic>
      <p:pic>
        <p:nvPicPr>
          <p:cNvPr id="138" name="Image 1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5" y="3748596"/>
            <a:ext cx="1122281" cy="217585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9" y="4074694"/>
            <a:ext cx="702358" cy="363949"/>
          </a:xfrm>
          <a:prstGeom prst="rect">
            <a:avLst/>
          </a:prstGeom>
        </p:spPr>
      </p:pic>
      <p:sp>
        <p:nvSpPr>
          <p:cNvPr id="140" name="Rectangle à coins arrondis 139"/>
          <p:cNvSpPr/>
          <p:nvPr/>
        </p:nvSpPr>
        <p:spPr>
          <a:xfrm>
            <a:off x="1715953" y="3698626"/>
            <a:ext cx="1260927" cy="780352"/>
          </a:xfrm>
          <a:prstGeom prst="roundRect">
            <a:avLst/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1" name="Image 1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8" y="2928498"/>
            <a:ext cx="737756" cy="535235"/>
          </a:xfrm>
          <a:prstGeom prst="rect">
            <a:avLst/>
          </a:prstGeom>
        </p:spPr>
      </p:pic>
      <p:sp>
        <p:nvSpPr>
          <p:cNvPr id="142" name="ZoneTexte 141"/>
          <p:cNvSpPr txBox="1"/>
          <p:nvPr/>
        </p:nvSpPr>
        <p:spPr>
          <a:xfrm>
            <a:off x="2006832" y="3410452"/>
            <a:ext cx="16971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/>
              <a:t>Debian 64</a:t>
            </a:r>
            <a:endParaRPr lang="fr-FR"/>
          </a:p>
        </p:txBody>
      </p:sp>
      <p:cxnSp>
        <p:nvCxnSpPr>
          <p:cNvPr id="83" name="Connecteur droit avec flèche 82"/>
          <p:cNvCxnSpPr>
            <a:endCxn id="75" idx="0"/>
          </p:cNvCxnSpPr>
          <p:nvPr/>
        </p:nvCxnSpPr>
        <p:spPr>
          <a:xfrm>
            <a:off x="7716685" y="1146067"/>
            <a:ext cx="14958" cy="1533639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18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A0642C-4F83-4E4D-A48B-245C6206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Université Clermont Auvergne - Territoires</a:t>
            </a:r>
          </a:p>
        </p:txBody>
      </p:sp>
      <p:pic>
        <p:nvPicPr>
          <p:cNvPr id="6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E4DF6A2B-6429-4997-9059-501FDA595A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7434696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D496E3-D7FA-4D47-95A3-A3B9F0DB4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503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E854A7-E5E0-4E4B-AD8F-12CA73B4F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Université Clermont Auvergne - Territoires</a:t>
            </a:r>
          </a:p>
        </p:txBody>
      </p:sp>
      <p:pic>
        <p:nvPicPr>
          <p:cNvPr id="6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9C06DDA5-681D-4F0C-9BAE-496CF601C5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652" y="402431"/>
            <a:ext cx="7434696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DB272-2D6F-4A48-B70F-095310D69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38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59B7EFF-A7A3-4BB2-8D75-A8EB095DD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02" y="188640"/>
            <a:ext cx="1181576" cy="8232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918A48-28B1-4693-B2D2-330C9ECEA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1164847"/>
            <a:ext cx="1167653" cy="892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C9BC8E-DA7A-4A3F-B6D0-4C7C44AD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90" y="2210177"/>
            <a:ext cx="746736" cy="10781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366FA4A-8FCA-497E-A582-0F2051C3E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25" y="3441266"/>
            <a:ext cx="1167653" cy="908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D9639B4-1079-4EEE-91B8-6CD2CADF96C3}"/>
              </a:ext>
            </a:extLst>
          </p:cNvPr>
          <p:cNvSpPr/>
          <p:nvPr/>
        </p:nvSpPr>
        <p:spPr>
          <a:xfrm>
            <a:off x="9488952" y="3984816"/>
            <a:ext cx="1008112" cy="919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E5E1DF"/>
              </a:gs>
              <a:gs pos="83000">
                <a:srgbClr val="DAD9D4"/>
              </a:gs>
              <a:gs pos="100000">
                <a:srgbClr val="CCC9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7D2CE7-95DC-47E8-AFDA-96428CAAABD1}"/>
              </a:ext>
            </a:extLst>
          </p:cNvPr>
          <p:cNvGrpSpPr/>
          <p:nvPr/>
        </p:nvGrpSpPr>
        <p:grpSpPr>
          <a:xfrm>
            <a:off x="10912825" y="4502903"/>
            <a:ext cx="1261696" cy="1022160"/>
            <a:chOff x="7485041" y="4878293"/>
            <a:chExt cx="1261696" cy="10221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FF1FE8-37E7-449B-ADD4-3536753822B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DE04A7C-B075-4A13-A6DD-F6653A989B91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9F5566E-1436-426A-9ACC-7AD69675C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E57E9CB-A000-4839-82E6-D8675949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AB52582-1E1B-4881-8657-B566FF85F5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30" y="113272"/>
            <a:ext cx="949072" cy="68455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9895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3359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2" name="Groupe 1041">
            <a:extLst>
              <a:ext uri="{FF2B5EF4-FFF2-40B4-BE49-F238E27FC236}">
                <a16:creationId xmlns:a16="http://schemas.microsoft.com/office/drawing/2014/main" id="{8E8A8EF4-AE39-4225-BF48-6C9438C6C9F4}"/>
              </a:ext>
            </a:extLst>
          </p:cNvPr>
          <p:cNvGrpSpPr/>
          <p:nvPr/>
        </p:nvGrpSpPr>
        <p:grpSpPr>
          <a:xfrm>
            <a:off x="611538" y="178852"/>
            <a:ext cx="5486047" cy="6541772"/>
            <a:chOff x="8071" y="201723"/>
            <a:chExt cx="5486047" cy="6541772"/>
          </a:xfrm>
        </p:grpSpPr>
        <p:cxnSp>
          <p:nvCxnSpPr>
            <p:cNvPr id="138" name="Connecteur droit 137">
              <a:extLst>
                <a:ext uri="{FF2B5EF4-FFF2-40B4-BE49-F238E27FC236}">
                  <a16:creationId xmlns:a16="http://schemas.microsoft.com/office/drawing/2014/main" id="{8A0FCE7F-AA4E-44BA-98ED-088589966E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41" name="Groupe 1040">
              <a:extLst>
                <a:ext uri="{FF2B5EF4-FFF2-40B4-BE49-F238E27FC236}">
                  <a16:creationId xmlns:a16="http://schemas.microsoft.com/office/drawing/2014/main" id="{44B44859-DAC1-45DB-8955-0389B07D9B38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74" name="Rectangle : coins arrondis 73">
                <a:extLst>
                  <a:ext uri="{FF2B5EF4-FFF2-40B4-BE49-F238E27FC236}">
                    <a16:creationId xmlns:a16="http://schemas.microsoft.com/office/drawing/2014/main" id="{EFB3B6C7-4498-4AB1-AECC-CE8806D96626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40" name="Groupe 1039">
                <a:extLst>
                  <a:ext uri="{FF2B5EF4-FFF2-40B4-BE49-F238E27FC236}">
                    <a16:creationId xmlns:a16="http://schemas.microsoft.com/office/drawing/2014/main" id="{00B2D1F4-2A0D-44E5-8D0C-AADA01146A1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" name="Groupe 1">
                  <a:extLst>
                    <a:ext uri="{FF2B5EF4-FFF2-40B4-BE49-F238E27FC236}">
                      <a16:creationId xmlns:a16="http://schemas.microsoft.com/office/drawing/2014/main" id="{5F4F4518-C25F-4921-88DA-8C5C40FF6F1B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6" name="Image 5">
                    <a:extLst>
                      <a:ext uri="{FF2B5EF4-FFF2-40B4-BE49-F238E27FC236}">
                        <a16:creationId xmlns:a16="http://schemas.microsoft.com/office/drawing/2014/main" id="{CC0BDFED-1815-4246-A562-7DBFEF9623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8" name="Image 7">
                    <a:extLst>
                      <a:ext uri="{FF2B5EF4-FFF2-40B4-BE49-F238E27FC236}">
                        <a16:creationId xmlns:a16="http://schemas.microsoft.com/office/drawing/2014/main" id="{C992DDA2-836D-475A-A018-C3EE4C6D2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42CBDFEE-B695-4FA2-B986-6E67563252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224FA834-C073-423D-B2C6-475B1C655050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026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9175139C-5182-488C-9E44-8B52B1D312D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1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C681A18-3A2B-474E-8E88-8CB01BA1BC1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925B88D-8395-4C43-8CFE-51DC135A4E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9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6BCAD30E-BD7E-40C2-9F55-E071B3351D8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2E02814D-98C7-4B38-9B98-399BAC777C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6371A612-367A-4588-AE4A-7A9E4006E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5E0300F-C41C-44DB-85F0-EC682664932F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 : coins arrondis 36">
                  <a:extLst>
                    <a:ext uri="{FF2B5EF4-FFF2-40B4-BE49-F238E27FC236}">
                      <a16:creationId xmlns:a16="http://schemas.microsoft.com/office/drawing/2014/main" id="{20F09955-91C8-4BE9-A4B0-2A58A13AFF01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1BE94679-16F5-4E43-BCC0-040A072CDBB7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0A665D9D-D27D-4E89-BE04-E34A78DF323B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44" name="Ellipse 43">
                    <a:extLst>
                      <a:ext uri="{FF2B5EF4-FFF2-40B4-BE49-F238E27FC236}">
                        <a16:creationId xmlns:a16="http://schemas.microsoft.com/office/drawing/2014/main" id="{AA0171DF-5898-4FE8-96AD-538A3B4B1112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2D121C8-371B-4669-A4EF-69BDAA1820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4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D2A275B-4490-4CF9-8D51-BAB6640BE8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0" name="Rectangle : coins arrondis 49">
                  <a:extLst>
                    <a:ext uri="{FF2B5EF4-FFF2-40B4-BE49-F238E27FC236}">
                      <a16:creationId xmlns:a16="http://schemas.microsoft.com/office/drawing/2014/main" id="{7FC7FC18-317F-4305-8A6D-DFF6464A996D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D7A354-9517-41D3-B669-22CFBE666D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0A56F61-E515-4020-A96F-1490683750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CC462F98-1587-4F80-91BC-32CDEB7803E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F65130F-DF54-47D3-9AD1-438453F579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C703E68C-628C-421D-8AB7-F854EF0E72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FA46C01F-A2F5-4B89-A4FC-DB4B912EBE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 : coins arrondis 63">
                  <a:extLst>
                    <a:ext uri="{FF2B5EF4-FFF2-40B4-BE49-F238E27FC236}">
                      <a16:creationId xmlns:a16="http://schemas.microsoft.com/office/drawing/2014/main" id="{6C535E2E-2E96-4EB0-A19E-DBB1150A60BA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021DA3A0-57F6-4061-BE1E-9756AD8301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6" name="Connecteur droit 65">
                  <a:extLst>
                    <a:ext uri="{FF2B5EF4-FFF2-40B4-BE49-F238E27FC236}">
                      <a16:creationId xmlns:a16="http://schemas.microsoft.com/office/drawing/2014/main" id="{9BA2C372-AFD0-4921-80B8-094CADA072BC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D347A00C-D05D-4E6C-B728-619D0EDEC9A6}"/>
                    </a:ext>
                  </a:extLst>
                </p:cNvPr>
                <p:cNvCxnSpPr>
                  <a:cxnSpLocks/>
                  <a:endCxn id="17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1" name="Groupe 70">
                  <a:extLst>
                    <a:ext uri="{FF2B5EF4-FFF2-40B4-BE49-F238E27FC236}">
                      <a16:creationId xmlns:a16="http://schemas.microsoft.com/office/drawing/2014/main" id="{8B78B8E3-1FEC-4DF5-9E15-FB3865A6F00A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72" name="Rectangle : coins arrondis 71">
                    <a:extLst>
                      <a:ext uri="{FF2B5EF4-FFF2-40B4-BE49-F238E27FC236}">
                        <a16:creationId xmlns:a16="http://schemas.microsoft.com/office/drawing/2014/main" id="{707B4357-EB87-408C-AB94-0270D9562AB7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ZoneTexte 72">
                    <a:extLst>
                      <a:ext uri="{FF2B5EF4-FFF2-40B4-BE49-F238E27FC236}">
                        <a16:creationId xmlns:a16="http://schemas.microsoft.com/office/drawing/2014/main" id="{3C1813D3-E619-4A34-BF3D-64FEA7AE572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76" name="Groupe 75">
                  <a:extLst>
                    <a:ext uri="{FF2B5EF4-FFF2-40B4-BE49-F238E27FC236}">
                      <a16:creationId xmlns:a16="http://schemas.microsoft.com/office/drawing/2014/main" id="{48EF70EE-8C54-4DEC-B077-051D950931D7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CB7F839C-FA80-4F2D-B434-C304639BC16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491B18AE-57E0-4F80-8219-32D0EFF0A0F2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9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33670965-FDCC-487E-9AD8-C8DB76407D9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3CB5750C-0E58-49F9-87E1-BA9DF0DCE8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D9953A14-ECC7-470A-9EB7-670D9CC6C60B}"/>
                    </a:ext>
                  </a:extLst>
                </p:cNvPr>
                <p:cNvCxnSpPr>
                  <a:cxnSpLocks/>
                  <a:endCxn id="78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3678A23E-B7AB-47AB-8194-7A68BCA1EA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AAA40133-8384-40DC-B2E5-F1C1CE153DBE}"/>
                    </a:ext>
                  </a:extLst>
                </p:cNvPr>
                <p:cNvCxnSpPr>
                  <a:cxnSpLocks/>
                  <a:stCxn id="78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16754CD4-623E-4C10-BF13-76719FDF5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4A45BFA4-2006-4A00-B769-89425470D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>
                  <a:extLst>
                    <a:ext uri="{FF2B5EF4-FFF2-40B4-BE49-F238E27FC236}">
                      <a16:creationId xmlns:a16="http://schemas.microsoft.com/office/drawing/2014/main" id="{AAE79055-2F96-481A-B8C7-0D62D3E1C616}"/>
                    </a:ext>
                  </a:extLst>
                </p:cNvPr>
                <p:cNvCxnSpPr>
                  <a:cxnSpLocks/>
                  <a:stCxn id="8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11B7B975-A23C-45BD-A011-C3C29CB8FF88}"/>
                    </a:ext>
                  </a:extLst>
                </p:cNvPr>
                <p:cNvCxnSpPr>
                  <a:cxnSpLocks/>
                  <a:endCxn id="17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>
                  <a:extLst>
                    <a:ext uri="{FF2B5EF4-FFF2-40B4-BE49-F238E27FC236}">
                      <a16:creationId xmlns:a16="http://schemas.microsoft.com/office/drawing/2014/main" id="{6B73B2B2-F3EE-48AE-B119-F2D89CDC0B7D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6921EF32-724B-4018-9248-39E5DC55E4CA}"/>
                    </a:ext>
                  </a:extLst>
                </p:cNvPr>
                <p:cNvCxnSpPr>
                  <a:cxnSpLocks/>
                  <a:stCxn id="39" idx="0"/>
                  <a:endCxn id="13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e 112">
                  <a:extLst>
                    <a:ext uri="{FF2B5EF4-FFF2-40B4-BE49-F238E27FC236}">
                      <a16:creationId xmlns:a16="http://schemas.microsoft.com/office/drawing/2014/main" id="{877A5C25-D86C-4DA3-8FCB-7C3DE75B3A51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14" name="Rectangle : coins arrondis 113">
                    <a:extLst>
                      <a:ext uri="{FF2B5EF4-FFF2-40B4-BE49-F238E27FC236}">
                        <a16:creationId xmlns:a16="http://schemas.microsoft.com/office/drawing/2014/main" id="{779EAE42-1503-4583-99D9-4B556387818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ZoneTexte 114">
                    <a:extLst>
                      <a:ext uri="{FF2B5EF4-FFF2-40B4-BE49-F238E27FC236}">
                        <a16:creationId xmlns:a16="http://schemas.microsoft.com/office/drawing/2014/main" id="{343004A7-1693-4EFA-9856-A19D431A6F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16" name="Connecteur droit 115">
                  <a:extLst>
                    <a:ext uri="{FF2B5EF4-FFF2-40B4-BE49-F238E27FC236}">
                      <a16:creationId xmlns:a16="http://schemas.microsoft.com/office/drawing/2014/main" id="{22395BFF-9574-463D-9D11-41476F3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19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22C390-A4F0-4651-A3D5-8B39FCFE72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0" name="ZoneTexte 119">
                  <a:extLst>
                    <a:ext uri="{FF2B5EF4-FFF2-40B4-BE49-F238E27FC236}">
                      <a16:creationId xmlns:a16="http://schemas.microsoft.com/office/drawing/2014/main" id="{F3095DFE-3054-48EC-8EEC-598E03CD5E17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23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E7486A79-3449-4051-B7EE-6DFA38BB59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4" name="ZoneTexte 123">
                  <a:extLst>
                    <a:ext uri="{FF2B5EF4-FFF2-40B4-BE49-F238E27FC236}">
                      <a16:creationId xmlns:a16="http://schemas.microsoft.com/office/drawing/2014/main" id="{87B51B48-89F9-47E2-BA23-9BA68A10F71B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030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140341E3-6968-48EA-B66C-DDE04A1162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5DCC41DA-D76C-4139-8C6C-9C564AD186D3}"/>
                    </a:ext>
                  </a:extLst>
                </p:cNvPr>
                <p:cNvCxnSpPr>
                  <a:cxnSpLocks/>
                  <a:stCxn id="124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D83A1C99-0908-4E1F-8921-5A3321B81B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36" name="Nuage 35">
                  <a:extLst>
                    <a:ext uri="{FF2B5EF4-FFF2-40B4-BE49-F238E27FC236}">
                      <a16:creationId xmlns:a16="http://schemas.microsoft.com/office/drawing/2014/main" id="{9EF66342-BEC1-4B61-B465-6D34A965F7F5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37" name="ZoneTexte 136">
                  <a:extLst>
                    <a:ext uri="{FF2B5EF4-FFF2-40B4-BE49-F238E27FC236}">
                      <a16:creationId xmlns:a16="http://schemas.microsoft.com/office/drawing/2014/main" id="{DA98714F-AFD2-49CC-A3FE-057FD81E93EC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5056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D3B9B888-A4AE-4EF5-9BD8-E72E6E92FC63}"/>
              </a:ext>
            </a:extLst>
          </p:cNvPr>
          <p:cNvGrpSpPr/>
          <p:nvPr/>
        </p:nvGrpSpPr>
        <p:grpSpPr>
          <a:xfrm>
            <a:off x="5736365" y="1614379"/>
            <a:ext cx="1244187" cy="1076892"/>
            <a:chOff x="5513418" y="903478"/>
            <a:chExt cx="1244187" cy="107689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A816DB9-46C9-4614-80BD-1C1B83F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3202" y="903478"/>
              <a:ext cx="992835" cy="837096"/>
            </a:xfrm>
            <a:prstGeom prst="rect">
              <a:avLst/>
            </a:prstGeom>
          </p:spPr>
        </p:pic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98684B29-6D83-4043-82E5-3355BC80A95A}"/>
                </a:ext>
              </a:extLst>
            </p:cNvPr>
            <p:cNvSpPr txBox="1"/>
            <p:nvPr/>
          </p:nvSpPr>
          <p:spPr>
            <a:xfrm>
              <a:off x="5513418" y="1611038"/>
              <a:ext cx="124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Lora Server</a:t>
              </a:r>
            </a:p>
          </p:txBody>
        </p:sp>
      </p:grpSp>
      <p:grpSp>
        <p:nvGrpSpPr>
          <p:cNvPr id="1036" name="Groupe 1035">
            <a:extLst>
              <a:ext uri="{FF2B5EF4-FFF2-40B4-BE49-F238E27FC236}">
                <a16:creationId xmlns:a16="http://schemas.microsoft.com/office/drawing/2014/main" id="{C57EC015-AEA6-4562-B11A-D192C20C5071}"/>
              </a:ext>
            </a:extLst>
          </p:cNvPr>
          <p:cNvGrpSpPr/>
          <p:nvPr/>
        </p:nvGrpSpPr>
        <p:grpSpPr>
          <a:xfrm>
            <a:off x="5878125" y="3191276"/>
            <a:ext cx="992835" cy="1102166"/>
            <a:chOff x="7299713" y="886704"/>
            <a:chExt cx="992835" cy="1102166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997DFCA5-C155-4311-880E-F989DFAA3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7938155A-FC99-4C11-B8FC-40CECEEE31FB}"/>
                </a:ext>
              </a:extLst>
            </p:cNvPr>
            <p:cNvSpPr txBox="1"/>
            <p:nvPr/>
          </p:nvSpPr>
          <p:spPr>
            <a:xfrm>
              <a:off x="7518628" y="1619538"/>
              <a:ext cx="514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ELK</a:t>
              </a:r>
            </a:p>
          </p:txBody>
        </p:sp>
      </p:grp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EF7C0D2D-B7DC-472B-81EE-E425D8461B72}"/>
              </a:ext>
            </a:extLst>
          </p:cNvPr>
          <p:cNvGrpSpPr/>
          <p:nvPr/>
        </p:nvGrpSpPr>
        <p:grpSpPr>
          <a:xfrm>
            <a:off x="7549161" y="1198947"/>
            <a:ext cx="1122423" cy="1115476"/>
            <a:chOff x="7257259" y="886704"/>
            <a:chExt cx="1122423" cy="1115476"/>
          </a:xfrm>
        </p:grpSpPr>
        <p:pic>
          <p:nvPicPr>
            <p:cNvPr id="149" name="Image 148">
              <a:extLst>
                <a:ext uri="{FF2B5EF4-FFF2-40B4-BE49-F238E27FC236}">
                  <a16:creationId xmlns:a16="http://schemas.microsoft.com/office/drawing/2014/main" id="{57172536-76BF-4CED-AEFC-169F4962A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id="{B6FF6796-1285-4E1A-AA6D-855E499F994A}"/>
                </a:ext>
              </a:extLst>
            </p:cNvPr>
            <p:cNvSpPr txBox="1"/>
            <p:nvPr/>
          </p:nvSpPr>
          <p:spPr>
            <a:xfrm>
              <a:off x="7257259" y="163284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MongoDB</a:t>
              </a:r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5D4738DB-582E-443F-B000-DCB86F56F130}"/>
              </a:ext>
            </a:extLst>
          </p:cNvPr>
          <p:cNvSpPr/>
          <p:nvPr/>
        </p:nvSpPr>
        <p:spPr>
          <a:xfrm>
            <a:off x="5724570" y="178852"/>
            <a:ext cx="3302616" cy="43717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39" name="Rectangle : coins arrondis 1038">
            <a:extLst>
              <a:ext uri="{FF2B5EF4-FFF2-40B4-BE49-F238E27FC236}">
                <a16:creationId xmlns:a16="http://schemas.microsoft.com/office/drawing/2014/main" id="{64285779-A4A3-4F80-8263-5D17C1724894}"/>
              </a:ext>
            </a:extLst>
          </p:cNvPr>
          <p:cNvSpPr/>
          <p:nvPr/>
        </p:nvSpPr>
        <p:spPr>
          <a:xfrm>
            <a:off x="70126" y="1512376"/>
            <a:ext cx="6979154" cy="3282019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5" name="ZoneTexte 154">
            <a:extLst>
              <a:ext uri="{FF2B5EF4-FFF2-40B4-BE49-F238E27FC236}">
                <a16:creationId xmlns:a16="http://schemas.microsoft.com/office/drawing/2014/main" id="{6BC83689-4A98-4D65-852F-040E29485B0A}"/>
              </a:ext>
            </a:extLst>
          </p:cNvPr>
          <p:cNvSpPr txBox="1"/>
          <p:nvPr/>
        </p:nvSpPr>
        <p:spPr>
          <a:xfrm>
            <a:off x="44053" y="400062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Périmètre</a:t>
            </a:r>
          </a:p>
          <a:p>
            <a:r>
              <a:rPr lang="fr-FR" dirty="0"/>
              <a:t> </a:t>
            </a:r>
            <a:r>
              <a:rPr lang="fr-FR" dirty="0" err="1"/>
              <a:t>ConnecSens</a:t>
            </a:r>
            <a:endParaRPr lang="fr-FR" dirty="0"/>
          </a:p>
        </p:txBody>
      </p:sp>
      <p:sp>
        <p:nvSpPr>
          <p:cNvPr id="156" name="Rectangle : coins arrondis 155">
            <a:extLst>
              <a:ext uri="{FF2B5EF4-FFF2-40B4-BE49-F238E27FC236}">
                <a16:creationId xmlns:a16="http://schemas.microsoft.com/office/drawing/2014/main" id="{9AF8405A-0A60-48FA-A8FD-DF0351916CEC}"/>
              </a:ext>
            </a:extLst>
          </p:cNvPr>
          <p:cNvSpPr/>
          <p:nvPr/>
        </p:nvSpPr>
        <p:spPr>
          <a:xfrm>
            <a:off x="70126" y="4799073"/>
            <a:ext cx="6729338" cy="132720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4085C79D-B5C8-4787-949F-7BD99F10938E}"/>
              </a:ext>
            </a:extLst>
          </p:cNvPr>
          <p:cNvSpPr txBox="1"/>
          <p:nvPr/>
        </p:nvSpPr>
        <p:spPr>
          <a:xfrm>
            <a:off x="49753" y="5743781"/>
            <a:ext cx="2452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Périmètre Laboratoire</a:t>
            </a:r>
          </a:p>
        </p:txBody>
      </p:sp>
      <p:sp>
        <p:nvSpPr>
          <p:cNvPr id="108" name="Nuage 107">
            <a:extLst>
              <a:ext uri="{FF2B5EF4-FFF2-40B4-BE49-F238E27FC236}">
                <a16:creationId xmlns:a16="http://schemas.microsoft.com/office/drawing/2014/main" id="{B54EB671-514B-4D11-A71E-8448271D979A}"/>
              </a:ext>
            </a:extLst>
          </p:cNvPr>
          <p:cNvSpPr/>
          <p:nvPr/>
        </p:nvSpPr>
        <p:spPr>
          <a:xfrm rot="11023267">
            <a:off x="8003080" y="4227164"/>
            <a:ext cx="1131012" cy="795854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098541C5-747B-45CE-A1BD-FFEFB74B8083}"/>
              </a:ext>
            </a:extLst>
          </p:cNvPr>
          <p:cNvSpPr txBox="1"/>
          <p:nvPr/>
        </p:nvSpPr>
        <p:spPr>
          <a:xfrm>
            <a:off x="8151310" y="4394395"/>
            <a:ext cx="6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CEBA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92E3F7-8AF8-4DFB-85BC-4E34828EC158}"/>
              </a:ext>
            </a:extLst>
          </p:cNvPr>
          <p:cNvSpPr/>
          <p:nvPr/>
        </p:nvSpPr>
        <p:spPr>
          <a:xfrm>
            <a:off x="44053" y="171357"/>
            <a:ext cx="1540397" cy="105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F39019CE-498B-4E0E-B38F-EF5807F81BF0}"/>
              </a:ext>
            </a:extLst>
          </p:cNvPr>
          <p:cNvPicPr/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5" b="17178"/>
          <a:stretch/>
        </p:blipFill>
        <p:spPr bwMode="auto">
          <a:xfrm>
            <a:off x="111738" y="131211"/>
            <a:ext cx="1454495" cy="974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7" name="Nuage 116">
            <a:extLst>
              <a:ext uri="{FF2B5EF4-FFF2-40B4-BE49-F238E27FC236}">
                <a16:creationId xmlns:a16="http://schemas.microsoft.com/office/drawing/2014/main" id="{62B3E78A-E3F4-4DE3-AD1F-2388753CE8C5}"/>
              </a:ext>
            </a:extLst>
          </p:cNvPr>
          <p:cNvSpPr/>
          <p:nvPr/>
        </p:nvSpPr>
        <p:spPr>
          <a:xfrm rot="11023267">
            <a:off x="7107989" y="4259238"/>
            <a:ext cx="1131012" cy="795854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34B4C31-2F95-400E-914E-D7A947BCBB84}"/>
              </a:ext>
            </a:extLst>
          </p:cNvPr>
          <p:cNvSpPr txBox="1"/>
          <p:nvPr/>
        </p:nvSpPr>
        <p:spPr>
          <a:xfrm>
            <a:off x="7234920" y="439439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Kibana</a:t>
            </a:r>
            <a:endParaRPr lang="fr-FR" dirty="0"/>
          </a:p>
        </p:txBody>
      </p:sp>
      <p:pic>
        <p:nvPicPr>
          <p:cNvPr id="121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AE016F51-3871-4400-B80B-3DF06FE6F21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1767" y="5044731"/>
            <a:ext cx="1011518" cy="559834"/>
          </a:xfrm>
          <a:prstGeom prst="rect">
            <a:avLst/>
          </a:prstGeom>
        </p:spPr>
      </p:pic>
      <p:pic>
        <p:nvPicPr>
          <p:cNvPr id="122" name="Espace réservé pour une image  5" descr="WebSol">
            <a:extLst>
              <a:ext uri="{FF2B5EF4-FFF2-40B4-BE49-F238E27FC236}">
                <a16:creationId xmlns:a16="http://schemas.microsoft.com/office/drawing/2014/main" id="{701DB6E2-9103-4B97-BDCF-89162F483F3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5" b="28265"/>
          <a:stretch/>
        </p:blipFill>
        <p:spPr>
          <a:xfrm>
            <a:off x="7083551" y="5200025"/>
            <a:ext cx="2060449" cy="891992"/>
          </a:xfrm>
          <a:prstGeom prst="rect">
            <a:avLst/>
          </a:prstGeom>
        </p:spPr>
      </p:pic>
      <p:pic>
        <p:nvPicPr>
          <p:cNvPr id="125" name="Image 124">
            <a:extLst>
              <a:ext uri="{FF2B5EF4-FFF2-40B4-BE49-F238E27FC236}">
                <a16:creationId xmlns:a16="http://schemas.microsoft.com/office/drawing/2014/main" id="{C934879D-5B75-4FB9-8334-AB18C15CAB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081" y="5906556"/>
            <a:ext cx="297622" cy="49603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4374A585-7CF9-413A-86E5-968741C85F25}"/>
              </a:ext>
            </a:extLst>
          </p:cNvPr>
          <p:cNvGrpSpPr/>
          <p:nvPr/>
        </p:nvGrpSpPr>
        <p:grpSpPr>
          <a:xfrm>
            <a:off x="9537975" y="-287331"/>
            <a:ext cx="457176" cy="422643"/>
            <a:chOff x="6312566" y="2664043"/>
            <a:chExt cx="457176" cy="422643"/>
          </a:xfrm>
        </p:grpSpPr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690429FE-54BC-48CB-AA91-D71B871E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C31A7B0B-59EB-416B-B78A-7272DDC08DAC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pic>
        <p:nvPicPr>
          <p:cNvPr id="129" name="Espace réservé pour une image  5" descr="JSON Data Icon – free icons">
            <a:extLst>
              <a:ext uri="{FF2B5EF4-FFF2-40B4-BE49-F238E27FC236}">
                <a16:creationId xmlns:a16="http://schemas.microsoft.com/office/drawing/2014/main" id="{067D693B-7462-4980-8014-926AACC5CFA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8425" b="95971" l="7488" r="89684">
                        <a14:foregroundMark x1="26456" y1="8791" x2="56406" y2="11355"/>
                        <a14:foregroundMark x1="56406" y1="11355" x2="62230" y2="19048"/>
                        <a14:foregroundMark x1="62230" y1="19048" x2="63394" y2="25824"/>
                        <a14:foregroundMark x1="7488" y1="50916" x2="8985" y2="61905"/>
                        <a14:foregroundMark x1="39767" y1="59707" x2="39767" y2="59707"/>
                        <a14:foregroundMark x1="25291" y1="93223" x2="25291" y2="93223"/>
                        <a14:foregroundMark x1="64725" y1="17399" x2="72379" y2="26557"/>
                        <a14:foregroundMark x1="71048" y1="24908" x2="78869" y2="35897"/>
                        <a14:foregroundMark x1="79534" y1="37729" x2="79201" y2="56227"/>
                        <a14:foregroundMark x1="78869" y1="76374" x2="78369" y2="85348"/>
                        <a14:foregroundMark x1="78369" y1="85348" x2="77870" y2="86630"/>
                        <a14:foregroundMark x1="74542" y1="93223" x2="67221" y2="95421"/>
                        <a14:foregroundMark x1="67221" y1="95421" x2="38602" y2="95971"/>
                        <a14:backgroundMark x1="37271" y1="54212" x2="35441" y2="55861"/>
                        <a14:backgroundMark x1="25125" y1="53663" x2="22795" y2="53846"/>
                        <a14:backgroundMark x1="13810" y1="53297" x2="15807" y2="54212"/>
                        <a14:backgroundMark x1="8153" y1="64286" x2="8153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6945" y="2708638"/>
            <a:ext cx="432915" cy="39329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BF32621-7AF7-4ECD-BCB7-517EA125DFF6}"/>
              </a:ext>
            </a:extLst>
          </p:cNvPr>
          <p:cNvGrpSpPr/>
          <p:nvPr/>
        </p:nvGrpSpPr>
        <p:grpSpPr>
          <a:xfrm>
            <a:off x="7761204" y="4709888"/>
            <a:ext cx="655167" cy="449717"/>
            <a:chOff x="879977" y="5193162"/>
            <a:chExt cx="655167" cy="44971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E53016-928B-4CBE-AB07-3AF1780E5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6379A7E-93A1-409B-BA5D-DA033154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9E20149-7C70-4533-880A-AA602F279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065B7FCB-7A82-4A0D-A15C-4B32E06C763E}"/>
              </a:ext>
            </a:extLst>
          </p:cNvPr>
          <p:cNvGrpSpPr/>
          <p:nvPr/>
        </p:nvGrpSpPr>
        <p:grpSpPr>
          <a:xfrm>
            <a:off x="7498720" y="2377585"/>
            <a:ext cx="1311321" cy="1420848"/>
            <a:chOff x="7216459" y="886704"/>
            <a:chExt cx="1311321" cy="1420848"/>
          </a:xfrm>
        </p:grpSpPr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DAA6D2EB-74C7-4D31-94F6-D05EF01C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713" y="886704"/>
              <a:ext cx="992835" cy="837096"/>
            </a:xfrm>
            <a:prstGeom prst="rect">
              <a:avLst/>
            </a:prstGeom>
          </p:spPr>
        </p:pic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0BBB03B7-31C4-4BCA-B8E9-16DA6E35F955}"/>
                </a:ext>
              </a:extLst>
            </p:cNvPr>
            <p:cNvSpPr txBox="1"/>
            <p:nvPr/>
          </p:nvSpPr>
          <p:spPr>
            <a:xfrm>
              <a:off x="7216459" y="1938220"/>
              <a:ext cx="1311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Pile de tests</a:t>
              </a:r>
            </a:p>
          </p:txBody>
        </p:sp>
      </p:grpSp>
      <p:pic>
        <p:nvPicPr>
          <p:cNvPr id="134" name="Image 133">
            <a:extLst>
              <a:ext uri="{FF2B5EF4-FFF2-40B4-BE49-F238E27FC236}">
                <a16:creationId xmlns:a16="http://schemas.microsoft.com/office/drawing/2014/main" id="{1A8FE31F-748E-4786-A38C-F3042AA282D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74" y="2529985"/>
            <a:ext cx="992835" cy="837096"/>
          </a:xfrm>
          <a:prstGeom prst="rect">
            <a:avLst/>
          </a:prstGeom>
        </p:spPr>
      </p:pic>
      <p:pic>
        <p:nvPicPr>
          <p:cNvPr id="135" name="Image 134">
            <a:extLst>
              <a:ext uri="{FF2B5EF4-FFF2-40B4-BE49-F238E27FC236}">
                <a16:creationId xmlns:a16="http://schemas.microsoft.com/office/drawing/2014/main" id="{5926863F-F18B-4A58-A237-31B4C95158B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122" b="89971" l="9926" r="89951">
                        <a14:foregroundMark x1="15319" y1="11919" x2="56005" y2="18459"/>
                        <a14:foregroundMark x1="56005" y1="18459" x2="77451" y2="11192"/>
                        <a14:foregroundMark x1="77451" y1="11192" x2="85784" y2="37936"/>
                        <a14:foregroundMark x1="85784" y1="37936" x2="82475" y2="65407"/>
                        <a14:foregroundMark x1="82475" y1="65407" x2="35662" y2="67151"/>
                        <a14:foregroundMark x1="35662" y1="67151" x2="18260" y2="47965"/>
                        <a14:foregroundMark x1="18260" y1="47965" x2="17647" y2="19913"/>
                        <a14:foregroundMark x1="17647" y1="19913" x2="15319" y2="12500"/>
                        <a14:foregroundMark x1="36397" y1="28052" x2="60172" y2="25436"/>
                        <a14:foregroundMark x1="60172" y1="25436" x2="71078" y2="47238"/>
                        <a14:foregroundMark x1="71078" y1="47238" x2="48284" y2="51744"/>
                        <a14:foregroundMark x1="48284" y1="51744" x2="40931" y2="34157"/>
                        <a14:foregroundMark x1="70466" y1="52326" x2="67647" y2="52326"/>
                        <a14:foregroundMark x1="87500" y1="60320" x2="84069" y2="72529"/>
                        <a14:foregroundMark x1="31250" y1="68459" x2="30637" y2="70494"/>
                        <a14:foregroundMark x1="22672" y1="71802" x2="27328" y2="68459"/>
                        <a14:foregroundMark x1="18137" y1="70494" x2="17034" y2="67733"/>
                        <a14:foregroundMark x1="30147" y1="7122" x2="53799" y2="7267"/>
                        <a14:foregroundMark x1="53799" y1="7267" x2="67034" y2="7122"/>
                        <a14:foregroundMark x1="39828" y1="87936" x2="58578" y2="87355"/>
                        <a14:foregroundMark x1="40319" y1="87936" x2="57966" y2="89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74" y="2682385"/>
            <a:ext cx="992835" cy="8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3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00DCA-9025-4E92-8705-94888609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5619750"/>
            <a:ext cx="5486400" cy="566738"/>
          </a:xfrm>
        </p:spPr>
        <p:txBody>
          <a:bodyPr/>
          <a:lstStyle/>
          <a:p>
            <a:r>
              <a:rPr lang="fr-FR" dirty="0" err="1"/>
              <a:t>HydroVu</a:t>
            </a:r>
            <a:r>
              <a:rPr lang="fr-FR" dirty="0"/>
              <a:t> Data Services - In-Situ</a:t>
            </a:r>
          </a:p>
        </p:txBody>
      </p:sp>
      <p:pic>
        <p:nvPicPr>
          <p:cNvPr id="6" name="Espace réservé pour une image  5" descr="HydroVu Data Services - In-Situ">
            <a:extLst>
              <a:ext uri="{FF2B5EF4-FFF2-40B4-BE49-F238E27FC236}">
                <a16:creationId xmlns:a16="http://schemas.microsoft.com/office/drawing/2014/main" id="{4B1532BA-D704-407E-A614-36142FD2C1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32" y="188640"/>
            <a:ext cx="8667786" cy="504056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344E1C-D0C3-4C6D-A670-CF177AED4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56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9C02F8-6C4D-4773-BB06-4DD19F2F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Visualiseur InfoTerre</a:t>
            </a:r>
          </a:p>
        </p:txBody>
      </p:sp>
      <p:pic>
        <p:nvPicPr>
          <p:cNvPr id="6" name="Espace réservé pour une image  5" descr="Visualiseur InfoTerre">
            <a:extLst>
              <a:ext uri="{FF2B5EF4-FFF2-40B4-BE49-F238E27FC236}">
                <a16:creationId xmlns:a16="http://schemas.microsoft.com/office/drawing/2014/main" id="{6D11FDD0-656E-4D89-879E-85137CA5E0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02430"/>
            <a:ext cx="8627648" cy="45387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731493-26C5-4D66-9241-38AA53CCB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31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AF8D4-3355-4581-8A43-55D0B74E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Visualiseur</a:t>
            </a:r>
            <a:r>
              <a:rPr lang="fr-FR" dirty="0"/>
              <a:t> - CRAIG</a:t>
            </a:r>
          </a:p>
        </p:txBody>
      </p:sp>
      <p:pic>
        <p:nvPicPr>
          <p:cNvPr id="6" name="Espace réservé pour une image  5" descr="Visualiseur - CRAIG">
            <a:extLst>
              <a:ext uri="{FF2B5EF4-FFF2-40B4-BE49-F238E27FC236}">
                <a16:creationId xmlns:a16="http://schemas.microsoft.com/office/drawing/2014/main" id="{73DAE168-989B-484D-91BB-DCF4C0EC2F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2430"/>
            <a:ext cx="8610581" cy="45387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663A8A-7D99-4438-BAA9-EAE73A722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25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EB01C-F908-4C70-8D20-27B092EC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833937"/>
            <a:ext cx="5486400" cy="566738"/>
          </a:xfrm>
        </p:spPr>
        <p:txBody>
          <a:bodyPr/>
          <a:lstStyle/>
          <a:p>
            <a:r>
              <a:rPr lang="fr-FR" dirty="0" err="1"/>
              <a:t>Geosol</a:t>
            </a:r>
            <a:r>
              <a:rPr lang="fr-FR" dirty="0"/>
              <a:t> / index</a:t>
            </a:r>
          </a:p>
        </p:txBody>
      </p:sp>
      <p:pic>
        <p:nvPicPr>
          <p:cNvPr id="6" name="Espace réservé pour une image  5" descr="Geosol / index">
            <a:extLst>
              <a:ext uri="{FF2B5EF4-FFF2-40B4-BE49-F238E27FC236}">
                <a16:creationId xmlns:a16="http://schemas.microsoft.com/office/drawing/2014/main" id="{8EAA4CB3-78C4-4764-BF82-9CD0F56576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02430"/>
            <a:ext cx="8315424" cy="4398169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8149F4-B698-424F-B897-92935A298F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425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8297A-34D3-457A-A16C-28877756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350148"/>
            <a:ext cx="5486400" cy="566738"/>
          </a:xfrm>
        </p:spPr>
        <p:txBody>
          <a:bodyPr/>
          <a:lstStyle/>
          <a:p>
            <a:r>
              <a:rPr lang="fr-FR" dirty="0"/>
              <a:t>Carte - Géoportail</a:t>
            </a:r>
          </a:p>
        </p:txBody>
      </p:sp>
      <p:pic>
        <p:nvPicPr>
          <p:cNvPr id="6" name="Espace réservé pour une image  5" descr="Carte - Géoportail">
            <a:extLst>
              <a:ext uri="{FF2B5EF4-FFF2-40B4-BE49-F238E27FC236}">
                <a16:creationId xmlns:a16="http://schemas.microsoft.com/office/drawing/2014/main" id="{6A9EF5AE-0087-4D66-A171-B6B1417FC7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91" y="811165"/>
            <a:ext cx="8573994" cy="419978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532114-F5D7-4EBA-90F4-2AF2CF761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85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A81149-6C8E-4C25-A82C-9DD61CE9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6172200"/>
            <a:ext cx="5486400" cy="566738"/>
          </a:xfrm>
        </p:spPr>
        <p:txBody>
          <a:bodyPr/>
          <a:lstStyle/>
          <a:p>
            <a:r>
              <a:rPr lang="fr-FR" dirty="0"/>
              <a:t>Cartographie dynamique - INVENTAIRE FORESTIER</a:t>
            </a:r>
          </a:p>
        </p:txBody>
      </p:sp>
      <p:pic>
        <p:nvPicPr>
          <p:cNvPr id="6" name="Espace réservé pour une image  5" descr="Cartographie dynamique - INVENTAIRE FORESTIER">
            <a:extLst>
              <a:ext uri="{FF2B5EF4-FFF2-40B4-BE49-F238E27FC236}">
                <a16:creationId xmlns:a16="http://schemas.microsoft.com/office/drawing/2014/main" id="{4885EB24-BE11-4188-B5B5-B98C1EA70D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056" y="476672"/>
            <a:ext cx="7776864" cy="5460751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2024BA-D517-483F-A698-DCDF72615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93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B93E8-E74C-4765-8026-3001E436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Google Maps</a:t>
            </a:r>
          </a:p>
        </p:txBody>
      </p:sp>
      <p:pic>
        <p:nvPicPr>
          <p:cNvPr id="6" name="Espace réservé pour une image  5" descr="Google Maps">
            <a:extLst>
              <a:ext uri="{FF2B5EF4-FFF2-40B4-BE49-F238E27FC236}">
                <a16:creationId xmlns:a16="http://schemas.microsoft.com/office/drawing/2014/main" id="{88F19784-8B81-4C3C-B889-FA8241065F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88640"/>
            <a:ext cx="8424936" cy="5579926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76827-3745-4091-9511-F91638064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554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A0CE3-C8A3-44AE-914E-8FD55EE7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952A9A-DC40-4034-9819-05E48915AC4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8111B2-6A3E-4DD7-8A25-A76771DB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pour une image  5" descr="GanttProject [20180307-1730-Obs-Allier.gan]">
            <a:extLst>
              <a:ext uri="{FF2B5EF4-FFF2-40B4-BE49-F238E27FC236}">
                <a16:creationId xmlns:a16="http://schemas.microsoft.com/office/drawing/2014/main" id="{A6AEC65B-D971-4CF7-8CB2-9C853677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624"/>
            <a:ext cx="9056720" cy="532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DE998F-580D-4D31-BE28-30734879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Pepipiaf_présentation.pdf - Adobe Acrobat Pro DC</a:t>
            </a:r>
          </a:p>
        </p:txBody>
      </p:sp>
      <p:pic>
        <p:nvPicPr>
          <p:cNvPr id="6" name="Espace réservé pour une image  5" descr="Pepipiaf_présentation.pdf - Adobe Acrobat Pro DC">
            <a:extLst>
              <a:ext uri="{FF2B5EF4-FFF2-40B4-BE49-F238E27FC236}">
                <a16:creationId xmlns:a16="http://schemas.microsoft.com/office/drawing/2014/main" id="{D2F6AAEC-5620-4A84-8F42-D5FFA5D97D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5780314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026857-CA06-4A9F-8607-B4DF8836D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755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500FB-ED97-46A5-9CD3-BE369BA9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6E04C10-84BB-418E-ABCD-6DD6E26B88E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217F124-2824-402F-8504-7ACD9B14A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C02DF0-E741-4469-8B73-BF063D2A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363"/>
            <a:ext cx="9144000" cy="22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Paul\Local Settings\Temporary Internet Files\Content.IE5\VR278ETY\MCj043484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98741" y="627580"/>
            <a:ext cx="517432" cy="4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roix 4"/>
          <p:cNvSpPr/>
          <p:nvPr/>
        </p:nvSpPr>
        <p:spPr bwMode="auto">
          <a:xfrm>
            <a:off x="455370" y="380912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080000" lon="360000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63" y="1644631"/>
            <a:ext cx="692481" cy="65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roix 6"/>
          <p:cNvSpPr/>
          <p:nvPr/>
        </p:nvSpPr>
        <p:spPr bwMode="auto">
          <a:xfrm>
            <a:off x="827584" y="388285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080000" lon="360000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27" y="-1420269"/>
            <a:ext cx="1002381" cy="9572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73" y="79731"/>
            <a:ext cx="1701990" cy="6559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417" y="-2590647"/>
            <a:ext cx="1206089" cy="6786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6" y="1977260"/>
            <a:ext cx="1086104" cy="6387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757" y="-2493569"/>
            <a:ext cx="639100" cy="6033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43" y="1107738"/>
            <a:ext cx="832532" cy="7665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94" y="2227345"/>
            <a:ext cx="1048097" cy="582276"/>
          </a:xfrm>
          <a:prstGeom prst="rect">
            <a:avLst/>
          </a:prstGeom>
        </p:spPr>
      </p:pic>
      <p:pic>
        <p:nvPicPr>
          <p:cNvPr id="15" name="Picture 2" descr="Z:\Documents\LOGOS\osi-sa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83" y="2958764"/>
            <a:ext cx="639192" cy="7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8" y="113812"/>
            <a:ext cx="1219200" cy="1219200"/>
          </a:xfrm>
          <a:prstGeom prst="rect">
            <a:avLst/>
          </a:prstGeom>
        </p:spPr>
      </p:pic>
      <p:pic>
        <p:nvPicPr>
          <p:cNvPr id="17" name="Picture 24" descr="MCj04339370000[1]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88441" y="1484784"/>
            <a:ext cx="1061532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2" y="3203847"/>
            <a:ext cx="1440389" cy="27458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73" y="1728754"/>
            <a:ext cx="611113" cy="61111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18" y="1037005"/>
            <a:ext cx="871336" cy="8809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55" y="1134293"/>
            <a:ext cx="1426346" cy="700982"/>
          </a:xfrm>
          <a:prstGeom prst="rect">
            <a:avLst/>
          </a:prstGeom>
        </p:spPr>
      </p:pic>
      <p:pic>
        <p:nvPicPr>
          <p:cNvPr id="23" name="Image 22" descr="cpsreader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155165" y="3171504"/>
            <a:ext cx="1420931" cy="9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Nuage 23"/>
          <p:cNvSpPr/>
          <p:nvPr/>
        </p:nvSpPr>
        <p:spPr>
          <a:xfrm>
            <a:off x="9722202" y="3443351"/>
            <a:ext cx="2264818" cy="928694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e-ginseng.org</a:t>
            </a:r>
          </a:p>
        </p:txBody>
      </p:sp>
      <p:pic>
        <p:nvPicPr>
          <p:cNvPr id="25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838872" y="1491032"/>
            <a:ext cx="1005366" cy="928030"/>
          </a:xfrm>
          <a:prstGeom prst="rect">
            <a:avLst/>
          </a:prstGeom>
          <a:noFill/>
        </p:spPr>
      </p:pic>
      <p:grpSp>
        <p:nvGrpSpPr>
          <p:cNvPr id="26" name="Groupe 25"/>
          <p:cNvGrpSpPr/>
          <p:nvPr/>
        </p:nvGrpSpPr>
        <p:grpSpPr>
          <a:xfrm>
            <a:off x="827063" y="688112"/>
            <a:ext cx="508536" cy="540912"/>
            <a:chOff x="5786415" y="2343116"/>
            <a:chExt cx="839767" cy="971316"/>
          </a:xfrm>
        </p:grpSpPr>
        <p:pic>
          <p:nvPicPr>
            <p:cNvPr id="43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5786415" y="2343116"/>
              <a:ext cx="839767" cy="839767"/>
            </a:xfrm>
            <a:prstGeom prst="rect">
              <a:avLst/>
            </a:prstGeom>
            <a:noFill/>
          </p:spPr>
        </p:pic>
        <p:pic>
          <p:nvPicPr>
            <p:cNvPr id="44" name="Picture 6" descr="C:\Documents and Settings\Paul\Local Settings\Temporary Internet Files\Content.IE5\840JGMSJ\MCj04315940000[1].pn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143605" y="2914620"/>
              <a:ext cx="399812" cy="399812"/>
            </a:xfrm>
            <a:prstGeom prst="rect">
              <a:avLst/>
            </a:prstGeom>
            <a:noFill/>
          </p:spPr>
        </p:pic>
      </p:grpSp>
      <p:grpSp>
        <p:nvGrpSpPr>
          <p:cNvPr id="27" name="Group 18"/>
          <p:cNvGrpSpPr>
            <a:grpSpLocks noChangeAspect="1"/>
          </p:cNvGrpSpPr>
          <p:nvPr/>
        </p:nvGrpSpPr>
        <p:grpSpPr bwMode="auto">
          <a:xfrm>
            <a:off x="3424998" y="4151393"/>
            <a:ext cx="356243" cy="510268"/>
            <a:chOff x="5020" y="1710"/>
            <a:chExt cx="290" cy="450"/>
          </a:xfrm>
        </p:grpSpPr>
        <p:sp>
          <p:nvSpPr>
            <p:cNvPr id="38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20" y="1710"/>
              <a:ext cx="2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5114" y="1799"/>
              <a:ext cx="196" cy="305"/>
            </a:xfrm>
            <a:custGeom>
              <a:avLst/>
              <a:gdLst/>
              <a:ahLst/>
              <a:cxnLst>
                <a:cxn ang="0">
                  <a:pos x="538" y="596"/>
                </a:cxn>
                <a:cxn ang="0">
                  <a:pos x="590" y="499"/>
                </a:cxn>
                <a:cxn ang="0">
                  <a:pos x="611" y="392"/>
                </a:cxn>
                <a:cxn ang="0">
                  <a:pos x="601" y="283"/>
                </a:cxn>
                <a:cxn ang="0">
                  <a:pos x="556" y="178"/>
                </a:cxn>
                <a:cxn ang="0">
                  <a:pos x="510" y="117"/>
                </a:cxn>
                <a:cxn ang="0">
                  <a:pos x="454" y="69"/>
                </a:cxn>
                <a:cxn ang="0">
                  <a:pos x="392" y="33"/>
                </a:cxn>
                <a:cxn ang="0">
                  <a:pos x="325" y="10"/>
                </a:cxn>
                <a:cxn ang="0">
                  <a:pos x="253" y="0"/>
                </a:cxn>
                <a:cxn ang="0">
                  <a:pos x="180" y="4"/>
                </a:cxn>
                <a:cxn ang="0">
                  <a:pos x="110" y="22"/>
                </a:cxn>
                <a:cxn ang="0">
                  <a:pos x="42" y="56"/>
                </a:cxn>
                <a:cxn ang="0">
                  <a:pos x="30" y="62"/>
                </a:cxn>
                <a:cxn ang="0">
                  <a:pos x="20" y="70"/>
                </a:cxn>
                <a:cxn ang="0">
                  <a:pos x="10" y="78"/>
                </a:cxn>
                <a:cxn ang="0">
                  <a:pos x="0" y="86"/>
                </a:cxn>
                <a:cxn ang="0">
                  <a:pos x="9" y="88"/>
                </a:cxn>
                <a:cxn ang="0">
                  <a:pos x="18" y="89"/>
                </a:cxn>
                <a:cxn ang="0">
                  <a:pos x="26" y="92"/>
                </a:cxn>
                <a:cxn ang="0">
                  <a:pos x="35" y="94"/>
                </a:cxn>
                <a:cxn ang="0">
                  <a:pos x="115" y="123"/>
                </a:cxn>
                <a:cxn ang="0">
                  <a:pos x="187" y="168"/>
                </a:cxn>
                <a:cxn ang="0">
                  <a:pos x="246" y="223"/>
                </a:cxn>
                <a:cxn ang="0">
                  <a:pos x="294" y="288"/>
                </a:cxn>
                <a:cxn ang="0">
                  <a:pos x="329" y="362"/>
                </a:cxn>
                <a:cxn ang="0">
                  <a:pos x="348" y="441"/>
                </a:cxn>
                <a:cxn ang="0">
                  <a:pos x="353" y="525"/>
                </a:cxn>
                <a:cxn ang="0">
                  <a:pos x="339" y="610"/>
                </a:cxn>
                <a:cxn ang="0">
                  <a:pos x="327" y="651"/>
                </a:cxn>
                <a:cxn ang="0">
                  <a:pos x="310" y="691"/>
                </a:cxn>
                <a:cxn ang="0">
                  <a:pos x="349" y="757"/>
                </a:cxn>
                <a:cxn ang="0">
                  <a:pos x="472" y="1037"/>
                </a:cxn>
                <a:cxn ang="0">
                  <a:pos x="586" y="1131"/>
                </a:cxn>
                <a:cxn ang="0">
                  <a:pos x="682" y="1287"/>
                </a:cxn>
                <a:cxn ang="0">
                  <a:pos x="733" y="1450"/>
                </a:cxn>
                <a:cxn ang="0">
                  <a:pos x="978" y="1305"/>
                </a:cxn>
              </a:cxnLst>
              <a:rect l="0" t="0" r="r" b="b"/>
              <a:pathLst>
                <a:path w="978" h="1524">
                  <a:moveTo>
                    <a:pt x="978" y="1305"/>
                  </a:moveTo>
                  <a:lnTo>
                    <a:pt x="538" y="596"/>
                  </a:lnTo>
                  <a:lnTo>
                    <a:pt x="567" y="549"/>
                  </a:lnTo>
                  <a:lnTo>
                    <a:pt x="590" y="499"/>
                  </a:lnTo>
                  <a:lnTo>
                    <a:pt x="604" y="447"/>
                  </a:lnTo>
                  <a:lnTo>
                    <a:pt x="611" y="392"/>
                  </a:lnTo>
                  <a:lnTo>
                    <a:pt x="610" y="337"/>
                  </a:lnTo>
                  <a:lnTo>
                    <a:pt x="601" y="283"/>
                  </a:lnTo>
                  <a:lnTo>
                    <a:pt x="583" y="229"/>
                  </a:lnTo>
                  <a:lnTo>
                    <a:pt x="556" y="178"/>
                  </a:lnTo>
                  <a:lnTo>
                    <a:pt x="535" y="146"/>
                  </a:lnTo>
                  <a:lnTo>
                    <a:pt x="510" y="117"/>
                  </a:lnTo>
                  <a:lnTo>
                    <a:pt x="483" y="92"/>
                  </a:lnTo>
                  <a:lnTo>
                    <a:pt x="454" y="69"/>
                  </a:lnTo>
                  <a:lnTo>
                    <a:pt x="424" y="50"/>
                  </a:lnTo>
                  <a:lnTo>
                    <a:pt x="392" y="33"/>
                  </a:lnTo>
                  <a:lnTo>
                    <a:pt x="358" y="20"/>
                  </a:lnTo>
                  <a:lnTo>
                    <a:pt x="325" y="10"/>
                  </a:lnTo>
                  <a:lnTo>
                    <a:pt x="289" y="3"/>
                  </a:lnTo>
                  <a:lnTo>
                    <a:pt x="253" y="0"/>
                  </a:lnTo>
                  <a:lnTo>
                    <a:pt x="217" y="1"/>
                  </a:lnTo>
                  <a:lnTo>
                    <a:pt x="180" y="4"/>
                  </a:lnTo>
                  <a:lnTo>
                    <a:pt x="144" y="12"/>
                  </a:lnTo>
                  <a:lnTo>
                    <a:pt x="110" y="22"/>
                  </a:lnTo>
                  <a:lnTo>
                    <a:pt x="75" y="38"/>
                  </a:lnTo>
                  <a:lnTo>
                    <a:pt x="42" y="56"/>
                  </a:lnTo>
                  <a:lnTo>
                    <a:pt x="36" y="59"/>
                  </a:lnTo>
                  <a:lnTo>
                    <a:pt x="30" y="62"/>
                  </a:lnTo>
                  <a:lnTo>
                    <a:pt x="25" y="66"/>
                  </a:lnTo>
                  <a:lnTo>
                    <a:pt x="20" y="70"/>
                  </a:lnTo>
                  <a:lnTo>
                    <a:pt x="15" y="74"/>
                  </a:lnTo>
                  <a:lnTo>
                    <a:pt x="10" y="78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87"/>
                  </a:lnTo>
                  <a:lnTo>
                    <a:pt x="9" y="88"/>
                  </a:lnTo>
                  <a:lnTo>
                    <a:pt x="14" y="88"/>
                  </a:lnTo>
                  <a:lnTo>
                    <a:pt x="18" y="89"/>
                  </a:lnTo>
                  <a:lnTo>
                    <a:pt x="21" y="90"/>
                  </a:lnTo>
                  <a:lnTo>
                    <a:pt x="26" y="92"/>
                  </a:lnTo>
                  <a:lnTo>
                    <a:pt x="30" y="93"/>
                  </a:lnTo>
                  <a:lnTo>
                    <a:pt x="35" y="94"/>
                  </a:lnTo>
                  <a:lnTo>
                    <a:pt x="76" y="107"/>
                  </a:lnTo>
                  <a:lnTo>
                    <a:pt x="115" y="123"/>
                  </a:lnTo>
                  <a:lnTo>
                    <a:pt x="152" y="144"/>
                  </a:lnTo>
                  <a:lnTo>
                    <a:pt x="187" y="168"/>
                  </a:lnTo>
                  <a:lnTo>
                    <a:pt x="218" y="193"/>
                  </a:lnTo>
                  <a:lnTo>
                    <a:pt x="246" y="223"/>
                  </a:lnTo>
                  <a:lnTo>
                    <a:pt x="272" y="255"/>
                  </a:lnTo>
                  <a:lnTo>
                    <a:pt x="294" y="288"/>
                  </a:lnTo>
                  <a:lnTo>
                    <a:pt x="313" y="325"/>
                  </a:lnTo>
                  <a:lnTo>
                    <a:pt x="329" y="362"/>
                  </a:lnTo>
                  <a:lnTo>
                    <a:pt x="340" y="401"/>
                  </a:lnTo>
                  <a:lnTo>
                    <a:pt x="348" y="441"/>
                  </a:lnTo>
                  <a:lnTo>
                    <a:pt x="353" y="483"/>
                  </a:lnTo>
                  <a:lnTo>
                    <a:pt x="353" y="525"/>
                  </a:lnTo>
                  <a:lnTo>
                    <a:pt x="348" y="568"/>
                  </a:lnTo>
                  <a:lnTo>
                    <a:pt x="339" y="610"/>
                  </a:lnTo>
                  <a:lnTo>
                    <a:pt x="334" y="631"/>
                  </a:lnTo>
                  <a:lnTo>
                    <a:pt x="327" y="651"/>
                  </a:lnTo>
                  <a:lnTo>
                    <a:pt x="319" y="672"/>
                  </a:lnTo>
                  <a:lnTo>
                    <a:pt x="310" y="691"/>
                  </a:lnTo>
                  <a:lnTo>
                    <a:pt x="350" y="757"/>
                  </a:lnTo>
                  <a:lnTo>
                    <a:pt x="349" y="757"/>
                  </a:lnTo>
                  <a:lnTo>
                    <a:pt x="471" y="959"/>
                  </a:lnTo>
                  <a:lnTo>
                    <a:pt x="472" y="1037"/>
                  </a:lnTo>
                  <a:lnTo>
                    <a:pt x="557" y="1083"/>
                  </a:lnTo>
                  <a:lnTo>
                    <a:pt x="586" y="1131"/>
                  </a:lnTo>
                  <a:lnTo>
                    <a:pt x="593" y="1233"/>
                  </a:lnTo>
                  <a:lnTo>
                    <a:pt x="682" y="1287"/>
                  </a:lnTo>
                  <a:lnTo>
                    <a:pt x="723" y="1346"/>
                  </a:lnTo>
                  <a:lnTo>
                    <a:pt x="733" y="1450"/>
                  </a:lnTo>
                  <a:lnTo>
                    <a:pt x="838" y="1524"/>
                  </a:lnTo>
                  <a:lnTo>
                    <a:pt x="978" y="1305"/>
                  </a:lnTo>
                  <a:close/>
                </a:path>
              </a:pathLst>
            </a:custGeom>
            <a:solidFill>
              <a:srgbClr val="7F00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40" name="Freeform 20"/>
            <p:cNvSpPr>
              <a:spLocks/>
            </p:cNvSpPr>
            <p:nvPr/>
          </p:nvSpPr>
          <p:spPr bwMode="auto">
            <a:xfrm>
              <a:off x="5022" y="1719"/>
              <a:ext cx="162" cy="441"/>
            </a:xfrm>
            <a:custGeom>
              <a:avLst/>
              <a:gdLst/>
              <a:ahLst/>
              <a:cxnLst>
                <a:cxn ang="0">
                  <a:pos x="357" y="112"/>
                </a:cxn>
                <a:cxn ang="0">
                  <a:pos x="484" y="88"/>
                </a:cxn>
                <a:cxn ang="0">
                  <a:pos x="608" y="114"/>
                </a:cxn>
                <a:cxn ang="0">
                  <a:pos x="715" y="185"/>
                </a:cxn>
                <a:cxn ang="0">
                  <a:pos x="781" y="273"/>
                </a:cxn>
                <a:cxn ang="0">
                  <a:pos x="810" y="323"/>
                </a:cxn>
                <a:cxn ang="0">
                  <a:pos x="802" y="287"/>
                </a:cxn>
                <a:cxn ang="0">
                  <a:pos x="752" y="170"/>
                </a:cxn>
                <a:cxn ang="0">
                  <a:pos x="647" y="63"/>
                </a:cxn>
                <a:cxn ang="0">
                  <a:pos x="515" y="8"/>
                </a:cxn>
                <a:cxn ang="0">
                  <a:pos x="372" y="6"/>
                </a:cxn>
                <a:cxn ang="0">
                  <a:pos x="236" y="60"/>
                </a:cxn>
                <a:cxn ang="0">
                  <a:pos x="129" y="165"/>
                </a:cxn>
                <a:cxn ang="0">
                  <a:pos x="73" y="298"/>
                </a:cxn>
                <a:cxn ang="0">
                  <a:pos x="72" y="441"/>
                </a:cxn>
                <a:cxn ang="0">
                  <a:pos x="127" y="577"/>
                </a:cxn>
                <a:cxn ang="0">
                  <a:pos x="190" y="652"/>
                </a:cxn>
                <a:cxn ang="0">
                  <a:pos x="254" y="697"/>
                </a:cxn>
                <a:cxn ang="0">
                  <a:pos x="325" y="729"/>
                </a:cxn>
                <a:cxn ang="0">
                  <a:pos x="398" y="744"/>
                </a:cxn>
                <a:cxn ang="0">
                  <a:pos x="373" y="730"/>
                </a:cxn>
                <a:cxn ang="0">
                  <a:pos x="321" y="694"/>
                </a:cxn>
                <a:cxn ang="0">
                  <a:pos x="330" y="654"/>
                </a:cxn>
                <a:cxn ang="0">
                  <a:pos x="374" y="638"/>
                </a:cxn>
                <a:cxn ang="0">
                  <a:pos x="445" y="662"/>
                </a:cxn>
                <a:cxn ang="0">
                  <a:pos x="485" y="732"/>
                </a:cxn>
                <a:cxn ang="0">
                  <a:pos x="461" y="810"/>
                </a:cxn>
                <a:cxn ang="0">
                  <a:pos x="391" y="849"/>
                </a:cxn>
                <a:cxn ang="0">
                  <a:pos x="319" y="830"/>
                </a:cxn>
                <a:cxn ang="0">
                  <a:pos x="278" y="775"/>
                </a:cxn>
                <a:cxn ang="0">
                  <a:pos x="208" y="725"/>
                </a:cxn>
                <a:cxn ang="0">
                  <a:pos x="133" y="667"/>
                </a:cxn>
                <a:cxn ang="0">
                  <a:pos x="55" y="728"/>
                </a:cxn>
                <a:cxn ang="0">
                  <a:pos x="6" y="855"/>
                </a:cxn>
                <a:cxn ang="0">
                  <a:pos x="4" y="970"/>
                </a:cxn>
                <a:cxn ang="0">
                  <a:pos x="30" y="1071"/>
                </a:cxn>
                <a:cxn ang="0">
                  <a:pos x="84" y="1158"/>
                </a:cxn>
                <a:cxn ang="0">
                  <a:pos x="159" y="1227"/>
                </a:cxn>
                <a:cxn ang="0">
                  <a:pos x="235" y="1295"/>
                </a:cxn>
                <a:cxn ang="0">
                  <a:pos x="205" y="1681"/>
                </a:cxn>
                <a:cxn ang="0">
                  <a:pos x="179" y="1991"/>
                </a:cxn>
                <a:cxn ang="0">
                  <a:pos x="482" y="1280"/>
                </a:cxn>
                <a:cxn ang="0">
                  <a:pos x="582" y="1233"/>
                </a:cxn>
                <a:cxn ang="0">
                  <a:pos x="663" y="1160"/>
                </a:cxn>
                <a:cxn ang="0">
                  <a:pos x="720" y="1066"/>
                </a:cxn>
                <a:cxn ang="0">
                  <a:pos x="746" y="956"/>
                </a:cxn>
                <a:cxn ang="0">
                  <a:pos x="730" y="808"/>
                </a:cxn>
                <a:cxn ang="0">
                  <a:pos x="661" y="683"/>
                </a:cxn>
                <a:cxn ang="0">
                  <a:pos x="550" y="592"/>
                </a:cxn>
                <a:cxn ang="0">
                  <a:pos x="407" y="550"/>
                </a:cxn>
                <a:cxn ang="0">
                  <a:pos x="352" y="549"/>
                </a:cxn>
                <a:cxn ang="0">
                  <a:pos x="298" y="557"/>
                </a:cxn>
                <a:cxn ang="0">
                  <a:pos x="245" y="571"/>
                </a:cxn>
                <a:cxn ang="0">
                  <a:pos x="197" y="593"/>
                </a:cxn>
                <a:cxn ang="0">
                  <a:pos x="152" y="365"/>
                </a:cxn>
                <a:cxn ang="0">
                  <a:pos x="271" y="162"/>
                </a:cxn>
              </a:cxnLst>
              <a:rect l="0" t="0" r="r" b="b"/>
              <a:pathLst>
                <a:path w="811" h="2203">
                  <a:moveTo>
                    <a:pt x="271" y="162"/>
                  </a:moveTo>
                  <a:lnTo>
                    <a:pt x="299" y="142"/>
                  </a:lnTo>
                  <a:lnTo>
                    <a:pt x="327" y="125"/>
                  </a:lnTo>
                  <a:lnTo>
                    <a:pt x="357" y="112"/>
                  </a:lnTo>
                  <a:lnTo>
                    <a:pt x="388" y="102"/>
                  </a:lnTo>
                  <a:lnTo>
                    <a:pt x="420" y="94"/>
                  </a:lnTo>
                  <a:lnTo>
                    <a:pt x="451" y="89"/>
                  </a:lnTo>
                  <a:lnTo>
                    <a:pt x="484" y="88"/>
                  </a:lnTo>
                  <a:lnTo>
                    <a:pt x="515" y="90"/>
                  </a:lnTo>
                  <a:lnTo>
                    <a:pt x="546" y="95"/>
                  </a:lnTo>
                  <a:lnTo>
                    <a:pt x="578" y="103"/>
                  </a:lnTo>
                  <a:lnTo>
                    <a:pt x="608" y="114"/>
                  </a:lnTo>
                  <a:lnTo>
                    <a:pt x="637" y="127"/>
                  </a:lnTo>
                  <a:lnTo>
                    <a:pt x="665" y="144"/>
                  </a:lnTo>
                  <a:lnTo>
                    <a:pt x="691" y="163"/>
                  </a:lnTo>
                  <a:lnTo>
                    <a:pt x="715" y="185"/>
                  </a:lnTo>
                  <a:lnTo>
                    <a:pt x="737" y="211"/>
                  </a:lnTo>
                  <a:lnTo>
                    <a:pt x="754" y="232"/>
                  </a:lnTo>
                  <a:lnTo>
                    <a:pt x="769" y="254"/>
                  </a:lnTo>
                  <a:lnTo>
                    <a:pt x="781" y="273"/>
                  </a:lnTo>
                  <a:lnTo>
                    <a:pt x="792" y="289"/>
                  </a:lnTo>
                  <a:lnTo>
                    <a:pt x="800" y="304"/>
                  </a:lnTo>
                  <a:lnTo>
                    <a:pt x="807" y="315"/>
                  </a:lnTo>
                  <a:lnTo>
                    <a:pt x="810" y="323"/>
                  </a:lnTo>
                  <a:lnTo>
                    <a:pt x="811" y="325"/>
                  </a:lnTo>
                  <a:lnTo>
                    <a:pt x="810" y="321"/>
                  </a:lnTo>
                  <a:lnTo>
                    <a:pt x="808" y="307"/>
                  </a:lnTo>
                  <a:lnTo>
                    <a:pt x="802" y="287"/>
                  </a:lnTo>
                  <a:lnTo>
                    <a:pt x="795" y="261"/>
                  </a:lnTo>
                  <a:lnTo>
                    <a:pt x="783" y="232"/>
                  </a:lnTo>
                  <a:lnTo>
                    <a:pt x="769" y="201"/>
                  </a:lnTo>
                  <a:lnTo>
                    <a:pt x="752" y="170"/>
                  </a:lnTo>
                  <a:lnTo>
                    <a:pt x="730" y="139"/>
                  </a:lnTo>
                  <a:lnTo>
                    <a:pt x="704" y="111"/>
                  </a:lnTo>
                  <a:lnTo>
                    <a:pt x="677" y="85"/>
                  </a:lnTo>
                  <a:lnTo>
                    <a:pt x="647" y="63"/>
                  </a:lnTo>
                  <a:lnTo>
                    <a:pt x="616" y="45"/>
                  </a:lnTo>
                  <a:lnTo>
                    <a:pt x="583" y="29"/>
                  </a:lnTo>
                  <a:lnTo>
                    <a:pt x="550" y="17"/>
                  </a:lnTo>
                  <a:lnTo>
                    <a:pt x="515" y="8"/>
                  </a:lnTo>
                  <a:lnTo>
                    <a:pt x="479" y="2"/>
                  </a:lnTo>
                  <a:lnTo>
                    <a:pt x="443" y="0"/>
                  </a:lnTo>
                  <a:lnTo>
                    <a:pt x="407" y="1"/>
                  </a:lnTo>
                  <a:lnTo>
                    <a:pt x="372" y="6"/>
                  </a:lnTo>
                  <a:lnTo>
                    <a:pt x="337" y="14"/>
                  </a:lnTo>
                  <a:lnTo>
                    <a:pt x="302" y="26"/>
                  </a:lnTo>
                  <a:lnTo>
                    <a:pt x="269" y="41"/>
                  </a:lnTo>
                  <a:lnTo>
                    <a:pt x="236" y="60"/>
                  </a:lnTo>
                  <a:lnTo>
                    <a:pt x="205" y="83"/>
                  </a:lnTo>
                  <a:lnTo>
                    <a:pt x="176" y="108"/>
                  </a:lnTo>
                  <a:lnTo>
                    <a:pt x="151" y="136"/>
                  </a:lnTo>
                  <a:lnTo>
                    <a:pt x="129" y="165"/>
                  </a:lnTo>
                  <a:lnTo>
                    <a:pt x="110" y="197"/>
                  </a:lnTo>
                  <a:lnTo>
                    <a:pt x="94" y="230"/>
                  </a:lnTo>
                  <a:lnTo>
                    <a:pt x="82" y="264"/>
                  </a:lnTo>
                  <a:lnTo>
                    <a:pt x="73" y="298"/>
                  </a:lnTo>
                  <a:lnTo>
                    <a:pt x="68" y="334"/>
                  </a:lnTo>
                  <a:lnTo>
                    <a:pt x="66" y="370"/>
                  </a:lnTo>
                  <a:lnTo>
                    <a:pt x="67" y="406"/>
                  </a:lnTo>
                  <a:lnTo>
                    <a:pt x="72" y="441"/>
                  </a:lnTo>
                  <a:lnTo>
                    <a:pt x="81" y="477"/>
                  </a:lnTo>
                  <a:lnTo>
                    <a:pt x="92" y="511"/>
                  </a:lnTo>
                  <a:lnTo>
                    <a:pt x="108" y="545"/>
                  </a:lnTo>
                  <a:lnTo>
                    <a:pt x="127" y="577"/>
                  </a:lnTo>
                  <a:lnTo>
                    <a:pt x="149" y="608"/>
                  </a:lnTo>
                  <a:lnTo>
                    <a:pt x="162" y="624"/>
                  </a:lnTo>
                  <a:lnTo>
                    <a:pt x="176" y="638"/>
                  </a:lnTo>
                  <a:lnTo>
                    <a:pt x="190" y="652"/>
                  </a:lnTo>
                  <a:lnTo>
                    <a:pt x="206" y="665"/>
                  </a:lnTo>
                  <a:lnTo>
                    <a:pt x="222" y="676"/>
                  </a:lnTo>
                  <a:lnTo>
                    <a:pt x="237" y="687"/>
                  </a:lnTo>
                  <a:lnTo>
                    <a:pt x="254" y="697"/>
                  </a:lnTo>
                  <a:lnTo>
                    <a:pt x="271" y="706"/>
                  </a:lnTo>
                  <a:lnTo>
                    <a:pt x="289" y="715"/>
                  </a:lnTo>
                  <a:lnTo>
                    <a:pt x="306" y="722"/>
                  </a:lnTo>
                  <a:lnTo>
                    <a:pt x="325" y="729"/>
                  </a:lnTo>
                  <a:lnTo>
                    <a:pt x="343" y="734"/>
                  </a:lnTo>
                  <a:lnTo>
                    <a:pt x="360" y="739"/>
                  </a:lnTo>
                  <a:lnTo>
                    <a:pt x="379" y="742"/>
                  </a:lnTo>
                  <a:lnTo>
                    <a:pt x="398" y="744"/>
                  </a:lnTo>
                  <a:lnTo>
                    <a:pt x="418" y="747"/>
                  </a:lnTo>
                  <a:lnTo>
                    <a:pt x="401" y="742"/>
                  </a:lnTo>
                  <a:lnTo>
                    <a:pt x="386" y="737"/>
                  </a:lnTo>
                  <a:lnTo>
                    <a:pt x="373" y="730"/>
                  </a:lnTo>
                  <a:lnTo>
                    <a:pt x="359" y="722"/>
                  </a:lnTo>
                  <a:lnTo>
                    <a:pt x="347" y="714"/>
                  </a:lnTo>
                  <a:lnTo>
                    <a:pt x="334" y="704"/>
                  </a:lnTo>
                  <a:lnTo>
                    <a:pt x="321" y="694"/>
                  </a:lnTo>
                  <a:lnTo>
                    <a:pt x="307" y="684"/>
                  </a:lnTo>
                  <a:lnTo>
                    <a:pt x="315" y="672"/>
                  </a:lnTo>
                  <a:lnTo>
                    <a:pt x="322" y="662"/>
                  </a:lnTo>
                  <a:lnTo>
                    <a:pt x="330" y="654"/>
                  </a:lnTo>
                  <a:lnTo>
                    <a:pt x="339" y="647"/>
                  </a:lnTo>
                  <a:lnTo>
                    <a:pt x="349" y="643"/>
                  </a:lnTo>
                  <a:lnTo>
                    <a:pt x="360" y="639"/>
                  </a:lnTo>
                  <a:lnTo>
                    <a:pt x="374" y="638"/>
                  </a:lnTo>
                  <a:lnTo>
                    <a:pt x="388" y="639"/>
                  </a:lnTo>
                  <a:lnTo>
                    <a:pt x="410" y="643"/>
                  </a:lnTo>
                  <a:lnTo>
                    <a:pt x="429" y="650"/>
                  </a:lnTo>
                  <a:lnTo>
                    <a:pt x="445" y="662"/>
                  </a:lnTo>
                  <a:lnTo>
                    <a:pt x="460" y="676"/>
                  </a:lnTo>
                  <a:lnTo>
                    <a:pt x="471" y="693"/>
                  </a:lnTo>
                  <a:lnTo>
                    <a:pt x="480" y="712"/>
                  </a:lnTo>
                  <a:lnTo>
                    <a:pt x="485" y="732"/>
                  </a:lnTo>
                  <a:lnTo>
                    <a:pt x="485" y="753"/>
                  </a:lnTo>
                  <a:lnTo>
                    <a:pt x="480" y="775"/>
                  </a:lnTo>
                  <a:lnTo>
                    <a:pt x="472" y="794"/>
                  </a:lnTo>
                  <a:lnTo>
                    <a:pt x="461" y="810"/>
                  </a:lnTo>
                  <a:lnTo>
                    <a:pt x="447" y="825"/>
                  </a:lnTo>
                  <a:lnTo>
                    <a:pt x="430" y="837"/>
                  </a:lnTo>
                  <a:lnTo>
                    <a:pt x="411" y="845"/>
                  </a:lnTo>
                  <a:lnTo>
                    <a:pt x="391" y="849"/>
                  </a:lnTo>
                  <a:lnTo>
                    <a:pt x="369" y="849"/>
                  </a:lnTo>
                  <a:lnTo>
                    <a:pt x="352" y="846"/>
                  </a:lnTo>
                  <a:lnTo>
                    <a:pt x="334" y="839"/>
                  </a:lnTo>
                  <a:lnTo>
                    <a:pt x="319" y="830"/>
                  </a:lnTo>
                  <a:lnTo>
                    <a:pt x="306" y="819"/>
                  </a:lnTo>
                  <a:lnTo>
                    <a:pt x="293" y="806"/>
                  </a:lnTo>
                  <a:lnTo>
                    <a:pt x="284" y="791"/>
                  </a:lnTo>
                  <a:lnTo>
                    <a:pt x="278" y="775"/>
                  </a:lnTo>
                  <a:lnTo>
                    <a:pt x="274" y="757"/>
                  </a:lnTo>
                  <a:lnTo>
                    <a:pt x="252" y="748"/>
                  </a:lnTo>
                  <a:lnTo>
                    <a:pt x="230" y="738"/>
                  </a:lnTo>
                  <a:lnTo>
                    <a:pt x="208" y="725"/>
                  </a:lnTo>
                  <a:lnTo>
                    <a:pt x="188" y="713"/>
                  </a:lnTo>
                  <a:lnTo>
                    <a:pt x="169" y="699"/>
                  </a:lnTo>
                  <a:lnTo>
                    <a:pt x="151" y="684"/>
                  </a:lnTo>
                  <a:lnTo>
                    <a:pt x="133" y="667"/>
                  </a:lnTo>
                  <a:lnTo>
                    <a:pt x="118" y="650"/>
                  </a:lnTo>
                  <a:lnTo>
                    <a:pt x="94" y="674"/>
                  </a:lnTo>
                  <a:lnTo>
                    <a:pt x="74" y="700"/>
                  </a:lnTo>
                  <a:lnTo>
                    <a:pt x="55" y="728"/>
                  </a:lnTo>
                  <a:lnTo>
                    <a:pt x="39" y="757"/>
                  </a:lnTo>
                  <a:lnTo>
                    <a:pt x="25" y="788"/>
                  </a:lnTo>
                  <a:lnTo>
                    <a:pt x="15" y="820"/>
                  </a:lnTo>
                  <a:lnTo>
                    <a:pt x="6" y="855"/>
                  </a:lnTo>
                  <a:lnTo>
                    <a:pt x="1" y="890"/>
                  </a:lnTo>
                  <a:lnTo>
                    <a:pt x="0" y="916"/>
                  </a:lnTo>
                  <a:lnTo>
                    <a:pt x="0" y="944"/>
                  </a:lnTo>
                  <a:lnTo>
                    <a:pt x="4" y="970"/>
                  </a:lnTo>
                  <a:lnTo>
                    <a:pt x="7" y="996"/>
                  </a:lnTo>
                  <a:lnTo>
                    <a:pt x="14" y="1022"/>
                  </a:lnTo>
                  <a:lnTo>
                    <a:pt x="21" y="1046"/>
                  </a:lnTo>
                  <a:lnTo>
                    <a:pt x="30" y="1071"/>
                  </a:lnTo>
                  <a:lnTo>
                    <a:pt x="42" y="1093"/>
                  </a:lnTo>
                  <a:lnTo>
                    <a:pt x="54" y="1115"/>
                  </a:lnTo>
                  <a:lnTo>
                    <a:pt x="68" y="1138"/>
                  </a:lnTo>
                  <a:lnTo>
                    <a:pt x="84" y="1158"/>
                  </a:lnTo>
                  <a:lnTo>
                    <a:pt x="101" y="1177"/>
                  </a:lnTo>
                  <a:lnTo>
                    <a:pt x="119" y="1195"/>
                  </a:lnTo>
                  <a:lnTo>
                    <a:pt x="138" y="1212"/>
                  </a:lnTo>
                  <a:lnTo>
                    <a:pt x="159" y="1227"/>
                  </a:lnTo>
                  <a:lnTo>
                    <a:pt x="180" y="1241"/>
                  </a:lnTo>
                  <a:lnTo>
                    <a:pt x="200" y="1018"/>
                  </a:lnTo>
                  <a:lnTo>
                    <a:pt x="260" y="1024"/>
                  </a:lnTo>
                  <a:lnTo>
                    <a:pt x="235" y="1295"/>
                  </a:lnTo>
                  <a:lnTo>
                    <a:pt x="234" y="1295"/>
                  </a:lnTo>
                  <a:lnTo>
                    <a:pt x="211" y="1530"/>
                  </a:lnTo>
                  <a:lnTo>
                    <a:pt x="164" y="1594"/>
                  </a:lnTo>
                  <a:lnTo>
                    <a:pt x="205" y="1681"/>
                  </a:lnTo>
                  <a:lnTo>
                    <a:pt x="199" y="1737"/>
                  </a:lnTo>
                  <a:lnTo>
                    <a:pt x="143" y="1822"/>
                  </a:lnTo>
                  <a:lnTo>
                    <a:pt x="181" y="1920"/>
                  </a:lnTo>
                  <a:lnTo>
                    <a:pt x="179" y="1991"/>
                  </a:lnTo>
                  <a:lnTo>
                    <a:pt x="125" y="2080"/>
                  </a:lnTo>
                  <a:lnTo>
                    <a:pt x="165" y="2203"/>
                  </a:lnTo>
                  <a:lnTo>
                    <a:pt x="433" y="2016"/>
                  </a:lnTo>
                  <a:lnTo>
                    <a:pt x="482" y="1280"/>
                  </a:lnTo>
                  <a:lnTo>
                    <a:pt x="508" y="1271"/>
                  </a:lnTo>
                  <a:lnTo>
                    <a:pt x="534" y="1260"/>
                  </a:lnTo>
                  <a:lnTo>
                    <a:pt x="558" y="1247"/>
                  </a:lnTo>
                  <a:lnTo>
                    <a:pt x="582" y="1233"/>
                  </a:lnTo>
                  <a:lnTo>
                    <a:pt x="603" y="1217"/>
                  </a:lnTo>
                  <a:lnTo>
                    <a:pt x="624" y="1199"/>
                  </a:lnTo>
                  <a:lnTo>
                    <a:pt x="645" y="1180"/>
                  </a:lnTo>
                  <a:lnTo>
                    <a:pt x="663" y="1160"/>
                  </a:lnTo>
                  <a:lnTo>
                    <a:pt x="679" y="1138"/>
                  </a:lnTo>
                  <a:lnTo>
                    <a:pt x="694" y="1115"/>
                  </a:lnTo>
                  <a:lnTo>
                    <a:pt x="707" y="1091"/>
                  </a:lnTo>
                  <a:lnTo>
                    <a:pt x="720" y="1066"/>
                  </a:lnTo>
                  <a:lnTo>
                    <a:pt x="729" y="1039"/>
                  </a:lnTo>
                  <a:lnTo>
                    <a:pt x="736" y="1013"/>
                  </a:lnTo>
                  <a:lnTo>
                    <a:pt x="743" y="985"/>
                  </a:lnTo>
                  <a:lnTo>
                    <a:pt x="746" y="956"/>
                  </a:lnTo>
                  <a:lnTo>
                    <a:pt x="748" y="918"/>
                  </a:lnTo>
                  <a:lnTo>
                    <a:pt x="745" y="880"/>
                  </a:lnTo>
                  <a:lnTo>
                    <a:pt x="740" y="844"/>
                  </a:lnTo>
                  <a:lnTo>
                    <a:pt x="730" y="808"/>
                  </a:lnTo>
                  <a:lnTo>
                    <a:pt x="717" y="775"/>
                  </a:lnTo>
                  <a:lnTo>
                    <a:pt x="702" y="742"/>
                  </a:lnTo>
                  <a:lnTo>
                    <a:pt x="683" y="711"/>
                  </a:lnTo>
                  <a:lnTo>
                    <a:pt x="661" y="683"/>
                  </a:lnTo>
                  <a:lnTo>
                    <a:pt x="637" y="656"/>
                  </a:lnTo>
                  <a:lnTo>
                    <a:pt x="610" y="633"/>
                  </a:lnTo>
                  <a:lnTo>
                    <a:pt x="581" y="611"/>
                  </a:lnTo>
                  <a:lnTo>
                    <a:pt x="550" y="592"/>
                  </a:lnTo>
                  <a:lnTo>
                    <a:pt x="517" y="577"/>
                  </a:lnTo>
                  <a:lnTo>
                    <a:pt x="482" y="564"/>
                  </a:lnTo>
                  <a:lnTo>
                    <a:pt x="445" y="555"/>
                  </a:lnTo>
                  <a:lnTo>
                    <a:pt x="407" y="550"/>
                  </a:lnTo>
                  <a:lnTo>
                    <a:pt x="393" y="549"/>
                  </a:lnTo>
                  <a:lnTo>
                    <a:pt x="379" y="549"/>
                  </a:lnTo>
                  <a:lnTo>
                    <a:pt x="365" y="549"/>
                  </a:lnTo>
                  <a:lnTo>
                    <a:pt x="352" y="549"/>
                  </a:lnTo>
                  <a:lnTo>
                    <a:pt x="338" y="550"/>
                  </a:lnTo>
                  <a:lnTo>
                    <a:pt x="324" y="552"/>
                  </a:lnTo>
                  <a:lnTo>
                    <a:pt x="310" y="554"/>
                  </a:lnTo>
                  <a:lnTo>
                    <a:pt x="298" y="557"/>
                  </a:lnTo>
                  <a:lnTo>
                    <a:pt x="284" y="560"/>
                  </a:lnTo>
                  <a:lnTo>
                    <a:pt x="271" y="563"/>
                  </a:lnTo>
                  <a:lnTo>
                    <a:pt x="259" y="567"/>
                  </a:lnTo>
                  <a:lnTo>
                    <a:pt x="245" y="571"/>
                  </a:lnTo>
                  <a:lnTo>
                    <a:pt x="233" y="577"/>
                  </a:lnTo>
                  <a:lnTo>
                    <a:pt x="221" y="581"/>
                  </a:lnTo>
                  <a:lnTo>
                    <a:pt x="209" y="588"/>
                  </a:lnTo>
                  <a:lnTo>
                    <a:pt x="197" y="593"/>
                  </a:lnTo>
                  <a:lnTo>
                    <a:pt x="170" y="539"/>
                  </a:lnTo>
                  <a:lnTo>
                    <a:pt x="153" y="482"/>
                  </a:lnTo>
                  <a:lnTo>
                    <a:pt x="148" y="424"/>
                  </a:lnTo>
                  <a:lnTo>
                    <a:pt x="152" y="365"/>
                  </a:lnTo>
                  <a:lnTo>
                    <a:pt x="167" y="308"/>
                  </a:lnTo>
                  <a:lnTo>
                    <a:pt x="193" y="255"/>
                  </a:lnTo>
                  <a:lnTo>
                    <a:pt x="226" y="206"/>
                  </a:lnTo>
                  <a:lnTo>
                    <a:pt x="271" y="162"/>
                  </a:lnTo>
                  <a:close/>
                </a:path>
              </a:pathLst>
            </a:custGeom>
            <a:solidFill>
              <a:srgbClr val="7F001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5197" y="1924"/>
              <a:ext cx="93" cy="142"/>
            </a:xfrm>
            <a:custGeom>
              <a:avLst/>
              <a:gdLst/>
              <a:ahLst/>
              <a:cxnLst>
                <a:cxn ang="0">
                  <a:pos x="416" y="699"/>
                </a:cxn>
                <a:cxn ang="0">
                  <a:pos x="422" y="706"/>
                </a:cxn>
                <a:cxn ang="0">
                  <a:pos x="430" y="709"/>
                </a:cxn>
                <a:cxn ang="0">
                  <a:pos x="438" y="709"/>
                </a:cxn>
                <a:cxn ang="0">
                  <a:pos x="446" y="706"/>
                </a:cxn>
                <a:cxn ang="0">
                  <a:pos x="451" y="703"/>
                </a:cxn>
                <a:cxn ang="0">
                  <a:pos x="458" y="697"/>
                </a:cxn>
                <a:cxn ang="0">
                  <a:pos x="461" y="689"/>
                </a:cxn>
                <a:cxn ang="0">
                  <a:pos x="461" y="681"/>
                </a:cxn>
                <a:cxn ang="0">
                  <a:pos x="459" y="674"/>
                </a:cxn>
                <a:cxn ang="0">
                  <a:pos x="46" y="10"/>
                </a:cxn>
                <a:cxn ang="0">
                  <a:pos x="41" y="3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4" y="35"/>
                </a:cxn>
                <a:cxn ang="0">
                  <a:pos x="416" y="699"/>
                </a:cxn>
              </a:cxnLst>
              <a:rect l="0" t="0" r="r" b="b"/>
              <a:pathLst>
                <a:path w="461" h="709">
                  <a:moveTo>
                    <a:pt x="416" y="699"/>
                  </a:moveTo>
                  <a:lnTo>
                    <a:pt x="422" y="706"/>
                  </a:lnTo>
                  <a:lnTo>
                    <a:pt x="430" y="709"/>
                  </a:lnTo>
                  <a:lnTo>
                    <a:pt x="438" y="709"/>
                  </a:lnTo>
                  <a:lnTo>
                    <a:pt x="446" y="706"/>
                  </a:lnTo>
                  <a:lnTo>
                    <a:pt x="451" y="703"/>
                  </a:lnTo>
                  <a:lnTo>
                    <a:pt x="458" y="697"/>
                  </a:lnTo>
                  <a:lnTo>
                    <a:pt x="461" y="689"/>
                  </a:lnTo>
                  <a:lnTo>
                    <a:pt x="461" y="681"/>
                  </a:lnTo>
                  <a:lnTo>
                    <a:pt x="459" y="674"/>
                  </a:lnTo>
                  <a:lnTo>
                    <a:pt x="46" y="10"/>
                  </a:lnTo>
                  <a:lnTo>
                    <a:pt x="41" y="3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4" y="35"/>
                  </a:lnTo>
                  <a:lnTo>
                    <a:pt x="416" y="6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>
                <a:solidFill>
                  <a:srgbClr val="FF0000"/>
                </a:solidFill>
              </a:endParaRPr>
            </a:p>
          </p:txBody>
        </p:sp>
        <p:sp>
          <p:nvSpPr>
            <p:cNvPr id="42" name="Freeform 22"/>
            <p:cNvSpPr>
              <a:spLocks/>
            </p:cNvSpPr>
            <p:nvPr/>
          </p:nvSpPr>
          <p:spPr bwMode="auto">
            <a:xfrm>
              <a:off x="5080" y="1933"/>
              <a:ext cx="26" cy="187"/>
            </a:xfrm>
            <a:custGeom>
              <a:avLst/>
              <a:gdLst/>
              <a:ahLst/>
              <a:cxnLst>
                <a:cxn ang="0">
                  <a:pos x="0" y="909"/>
                </a:cxn>
                <a:cxn ang="0">
                  <a:pos x="1" y="917"/>
                </a:cxn>
                <a:cxn ang="0">
                  <a:pos x="6" y="925"/>
                </a:cxn>
                <a:cxn ang="0">
                  <a:pos x="12" y="931"/>
                </a:cxn>
                <a:cxn ang="0">
                  <a:pos x="20" y="933"/>
                </a:cxn>
                <a:cxn ang="0">
                  <a:pos x="27" y="933"/>
                </a:cxn>
                <a:cxn ang="0">
                  <a:pos x="35" y="932"/>
                </a:cxn>
                <a:cxn ang="0">
                  <a:pos x="42" y="928"/>
                </a:cxn>
                <a:cxn ang="0">
                  <a:pos x="48" y="922"/>
                </a:cxn>
                <a:cxn ang="0">
                  <a:pos x="50" y="914"/>
                </a:cxn>
                <a:cxn ang="0">
                  <a:pos x="130" y="24"/>
                </a:cxn>
                <a:cxn ang="0">
                  <a:pos x="129" y="15"/>
                </a:cxn>
                <a:cxn ang="0">
                  <a:pos x="125" y="9"/>
                </a:cxn>
                <a:cxn ang="0">
                  <a:pos x="119" y="3"/>
                </a:cxn>
                <a:cxn ang="0">
                  <a:pos x="110" y="1"/>
                </a:cxn>
                <a:cxn ang="0">
                  <a:pos x="103" y="0"/>
                </a:cxn>
                <a:cxn ang="0">
                  <a:pos x="95" y="1"/>
                </a:cxn>
                <a:cxn ang="0">
                  <a:pos x="88" y="5"/>
                </a:cxn>
                <a:cxn ang="0">
                  <a:pos x="83" y="12"/>
                </a:cxn>
                <a:cxn ang="0">
                  <a:pos x="81" y="20"/>
                </a:cxn>
                <a:cxn ang="0">
                  <a:pos x="0" y="909"/>
                </a:cxn>
              </a:cxnLst>
              <a:rect l="0" t="0" r="r" b="b"/>
              <a:pathLst>
                <a:path w="130" h="933">
                  <a:moveTo>
                    <a:pt x="0" y="909"/>
                  </a:moveTo>
                  <a:lnTo>
                    <a:pt x="1" y="917"/>
                  </a:lnTo>
                  <a:lnTo>
                    <a:pt x="6" y="925"/>
                  </a:lnTo>
                  <a:lnTo>
                    <a:pt x="12" y="931"/>
                  </a:lnTo>
                  <a:lnTo>
                    <a:pt x="20" y="933"/>
                  </a:lnTo>
                  <a:lnTo>
                    <a:pt x="27" y="933"/>
                  </a:lnTo>
                  <a:lnTo>
                    <a:pt x="35" y="932"/>
                  </a:lnTo>
                  <a:lnTo>
                    <a:pt x="42" y="928"/>
                  </a:lnTo>
                  <a:lnTo>
                    <a:pt x="48" y="922"/>
                  </a:lnTo>
                  <a:lnTo>
                    <a:pt x="50" y="914"/>
                  </a:lnTo>
                  <a:lnTo>
                    <a:pt x="130" y="24"/>
                  </a:lnTo>
                  <a:lnTo>
                    <a:pt x="129" y="15"/>
                  </a:lnTo>
                  <a:lnTo>
                    <a:pt x="125" y="9"/>
                  </a:lnTo>
                  <a:lnTo>
                    <a:pt x="119" y="3"/>
                  </a:lnTo>
                  <a:lnTo>
                    <a:pt x="110" y="1"/>
                  </a:lnTo>
                  <a:lnTo>
                    <a:pt x="103" y="0"/>
                  </a:lnTo>
                  <a:lnTo>
                    <a:pt x="95" y="1"/>
                  </a:lnTo>
                  <a:lnTo>
                    <a:pt x="88" y="5"/>
                  </a:lnTo>
                  <a:lnTo>
                    <a:pt x="83" y="12"/>
                  </a:lnTo>
                  <a:lnTo>
                    <a:pt x="81" y="20"/>
                  </a:lnTo>
                  <a:lnTo>
                    <a:pt x="0" y="90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6" descr="C:\Documents and Settings\Paul\Local Settings\Temporary Internet Files\Content.IE5\840JGMSJ\MCj04315940000[1]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81331" y="1334696"/>
            <a:ext cx="309378" cy="285580"/>
          </a:xfrm>
          <a:prstGeom prst="rect">
            <a:avLst/>
          </a:prstGeom>
          <a:noFill/>
        </p:spPr>
      </p:pic>
      <p:grpSp>
        <p:nvGrpSpPr>
          <p:cNvPr id="29" name="Group 11"/>
          <p:cNvGrpSpPr>
            <a:grpSpLocks noChangeAspect="1"/>
          </p:cNvGrpSpPr>
          <p:nvPr/>
        </p:nvGrpSpPr>
        <p:grpSpPr bwMode="auto">
          <a:xfrm>
            <a:off x="2974936" y="4365104"/>
            <a:ext cx="356243" cy="510268"/>
            <a:chOff x="2565" y="1710"/>
            <a:chExt cx="290" cy="450"/>
          </a:xfrm>
        </p:grpSpPr>
        <p:sp>
          <p:nvSpPr>
            <p:cNvPr id="33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565" y="1710"/>
              <a:ext cx="290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2659" y="1799"/>
              <a:ext cx="196" cy="305"/>
            </a:xfrm>
            <a:custGeom>
              <a:avLst/>
              <a:gdLst/>
              <a:ahLst/>
              <a:cxnLst>
                <a:cxn ang="0">
                  <a:pos x="538" y="596"/>
                </a:cxn>
                <a:cxn ang="0">
                  <a:pos x="590" y="499"/>
                </a:cxn>
                <a:cxn ang="0">
                  <a:pos x="611" y="392"/>
                </a:cxn>
                <a:cxn ang="0">
                  <a:pos x="601" y="283"/>
                </a:cxn>
                <a:cxn ang="0">
                  <a:pos x="556" y="178"/>
                </a:cxn>
                <a:cxn ang="0">
                  <a:pos x="510" y="117"/>
                </a:cxn>
                <a:cxn ang="0">
                  <a:pos x="454" y="69"/>
                </a:cxn>
                <a:cxn ang="0">
                  <a:pos x="392" y="33"/>
                </a:cxn>
                <a:cxn ang="0">
                  <a:pos x="325" y="10"/>
                </a:cxn>
                <a:cxn ang="0">
                  <a:pos x="253" y="0"/>
                </a:cxn>
                <a:cxn ang="0">
                  <a:pos x="180" y="4"/>
                </a:cxn>
                <a:cxn ang="0">
                  <a:pos x="110" y="22"/>
                </a:cxn>
                <a:cxn ang="0">
                  <a:pos x="42" y="56"/>
                </a:cxn>
                <a:cxn ang="0">
                  <a:pos x="30" y="62"/>
                </a:cxn>
                <a:cxn ang="0">
                  <a:pos x="20" y="70"/>
                </a:cxn>
                <a:cxn ang="0">
                  <a:pos x="10" y="78"/>
                </a:cxn>
                <a:cxn ang="0">
                  <a:pos x="0" y="86"/>
                </a:cxn>
                <a:cxn ang="0">
                  <a:pos x="9" y="88"/>
                </a:cxn>
                <a:cxn ang="0">
                  <a:pos x="18" y="89"/>
                </a:cxn>
                <a:cxn ang="0">
                  <a:pos x="26" y="92"/>
                </a:cxn>
                <a:cxn ang="0">
                  <a:pos x="35" y="94"/>
                </a:cxn>
                <a:cxn ang="0">
                  <a:pos x="115" y="123"/>
                </a:cxn>
                <a:cxn ang="0">
                  <a:pos x="187" y="168"/>
                </a:cxn>
                <a:cxn ang="0">
                  <a:pos x="246" y="223"/>
                </a:cxn>
                <a:cxn ang="0">
                  <a:pos x="294" y="288"/>
                </a:cxn>
                <a:cxn ang="0">
                  <a:pos x="329" y="362"/>
                </a:cxn>
                <a:cxn ang="0">
                  <a:pos x="348" y="441"/>
                </a:cxn>
                <a:cxn ang="0">
                  <a:pos x="353" y="525"/>
                </a:cxn>
                <a:cxn ang="0">
                  <a:pos x="339" y="610"/>
                </a:cxn>
                <a:cxn ang="0">
                  <a:pos x="327" y="651"/>
                </a:cxn>
                <a:cxn ang="0">
                  <a:pos x="310" y="691"/>
                </a:cxn>
                <a:cxn ang="0">
                  <a:pos x="349" y="757"/>
                </a:cxn>
                <a:cxn ang="0">
                  <a:pos x="472" y="1037"/>
                </a:cxn>
                <a:cxn ang="0">
                  <a:pos x="586" y="1131"/>
                </a:cxn>
                <a:cxn ang="0">
                  <a:pos x="682" y="1287"/>
                </a:cxn>
                <a:cxn ang="0">
                  <a:pos x="733" y="1450"/>
                </a:cxn>
                <a:cxn ang="0">
                  <a:pos x="978" y="1305"/>
                </a:cxn>
              </a:cxnLst>
              <a:rect l="0" t="0" r="r" b="b"/>
              <a:pathLst>
                <a:path w="978" h="1524">
                  <a:moveTo>
                    <a:pt x="978" y="1305"/>
                  </a:moveTo>
                  <a:lnTo>
                    <a:pt x="538" y="596"/>
                  </a:lnTo>
                  <a:lnTo>
                    <a:pt x="567" y="549"/>
                  </a:lnTo>
                  <a:lnTo>
                    <a:pt x="590" y="499"/>
                  </a:lnTo>
                  <a:lnTo>
                    <a:pt x="604" y="447"/>
                  </a:lnTo>
                  <a:lnTo>
                    <a:pt x="611" y="392"/>
                  </a:lnTo>
                  <a:lnTo>
                    <a:pt x="610" y="337"/>
                  </a:lnTo>
                  <a:lnTo>
                    <a:pt x="601" y="283"/>
                  </a:lnTo>
                  <a:lnTo>
                    <a:pt x="583" y="229"/>
                  </a:lnTo>
                  <a:lnTo>
                    <a:pt x="556" y="178"/>
                  </a:lnTo>
                  <a:lnTo>
                    <a:pt x="535" y="146"/>
                  </a:lnTo>
                  <a:lnTo>
                    <a:pt x="510" y="117"/>
                  </a:lnTo>
                  <a:lnTo>
                    <a:pt x="483" y="92"/>
                  </a:lnTo>
                  <a:lnTo>
                    <a:pt x="454" y="69"/>
                  </a:lnTo>
                  <a:lnTo>
                    <a:pt x="424" y="50"/>
                  </a:lnTo>
                  <a:lnTo>
                    <a:pt x="392" y="33"/>
                  </a:lnTo>
                  <a:lnTo>
                    <a:pt x="358" y="20"/>
                  </a:lnTo>
                  <a:lnTo>
                    <a:pt x="325" y="10"/>
                  </a:lnTo>
                  <a:lnTo>
                    <a:pt x="289" y="3"/>
                  </a:lnTo>
                  <a:lnTo>
                    <a:pt x="253" y="0"/>
                  </a:lnTo>
                  <a:lnTo>
                    <a:pt x="217" y="1"/>
                  </a:lnTo>
                  <a:lnTo>
                    <a:pt x="180" y="4"/>
                  </a:lnTo>
                  <a:lnTo>
                    <a:pt x="144" y="12"/>
                  </a:lnTo>
                  <a:lnTo>
                    <a:pt x="110" y="22"/>
                  </a:lnTo>
                  <a:lnTo>
                    <a:pt x="75" y="38"/>
                  </a:lnTo>
                  <a:lnTo>
                    <a:pt x="42" y="56"/>
                  </a:lnTo>
                  <a:lnTo>
                    <a:pt x="36" y="59"/>
                  </a:lnTo>
                  <a:lnTo>
                    <a:pt x="30" y="62"/>
                  </a:lnTo>
                  <a:lnTo>
                    <a:pt x="25" y="66"/>
                  </a:lnTo>
                  <a:lnTo>
                    <a:pt x="20" y="70"/>
                  </a:lnTo>
                  <a:lnTo>
                    <a:pt x="15" y="74"/>
                  </a:lnTo>
                  <a:lnTo>
                    <a:pt x="10" y="78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87"/>
                  </a:lnTo>
                  <a:lnTo>
                    <a:pt x="9" y="88"/>
                  </a:lnTo>
                  <a:lnTo>
                    <a:pt x="14" y="88"/>
                  </a:lnTo>
                  <a:lnTo>
                    <a:pt x="18" y="89"/>
                  </a:lnTo>
                  <a:lnTo>
                    <a:pt x="21" y="90"/>
                  </a:lnTo>
                  <a:lnTo>
                    <a:pt x="26" y="92"/>
                  </a:lnTo>
                  <a:lnTo>
                    <a:pt x="30" y="93"/>
                  </a:lnTo>
                  <a:lnTo>
                    <a:pt x="35" y="94"/>
                  </a:lnTo>
                  <a:lnTo>
                    <a:pt x="76" y="107"/>
                  </a:lnTo>
                  <a:lnTo>
                    <a:pt x="115" y="123"/>
                  </a:lnTo>
                  <a:lnTo>
                    <a:pt x="152" y="144"/>
                  </a:lnTo>
                  <a:lnTo>
                    <a:pt x="187" y="168"/>
                  </a:lnTo>
                  <a:lnTo>
                    <a:pt x="218" y="193"/>
                  </a:lnTo>
                  <a:lnTo>
                    <a:pt x="246" y="223"/>
                  </a:lnTo>
                  <a:lnTo>
                    <a:pt x="272" y="255"/>
                  </a:lnTo>
                  <a:lnTo>
                    <a:pt x="294" y="288"/>
                  </a:lnTo>
                  <a:lnTo>
                    <a:pt x="313" y="325"/>
                  </a:lnTo>
                  <a:lnTo>
                    <a:pt x="329" y="362"/>
                  </a:lnTo>
                  <a:lnTo>
                    <a:pt x="340" y="401"/>
                  </a:lnTo>
                  <a:lnTo>
                    <a:pt x="348" y="441"/>
                  </a:lnTo>
                  <a:lnTo>
                    <a:pt x="353" y="483"/>
                  </a:lnTo>
                  <a:lnTo>
                    <a:pt x="353" y="525"/>
                  </a:lnTo>
                  <a:lnTo>
                    <a:pt x="348" y="568"/>
                  </a:lnTo>
                  <a:lnTo>
                    <a:pt x="339" y="610"/>
                  </a:lnTo>
                  <a:lnTo>
                    <a:pt x="334" y="631"/>
                  </a:lnTo>
                  <a:lnTo>
                    <a:pt x="327" y="651"/>
                  </a:lnTo>
                  <a:lnTo>
                    <a:pt x="319" y="672"/>
                  </a:lnTo>
                  <a:lnTo>
                    <a:pt x="310" y="691"/>
                  </a:lnTo>
                  <a:lnTo>
                    <a:pt x="350" y="757"/>
                  </a:lnTo>
                  <a:lnTo>
                    <a:pt x="349" y="757"/>
                  </a:lnTo>
                  <a:lnTo>
                    <a:pt x="471" y="959"/>
                  </a:lnTo>
                  <a:lnTo>
                    <a:pt x="472" y="1037"/>
                  </a:lnTo>
                  <a:lnTo>
                    <a:pt x="557" y="1083"/>
                  </a:lnTo>
                  <a:lnTo>
                    <a:pt x="586" y="1131"/>
                  </a:lnTo>
                  <a:lnTo>
                    <a:pt x="593" y="1233"/>
                  </a:lnTo>
                  <a:lnTo>
                    <a:pt x="682" y="1287"/>
                  </a:lnTo>
                  <a:lnTo>
                    <a:pt x="723" y="1346"/>
                  </a:lnTo>
                  <a:lnTo>
                    <a:pt x="733" y="1450"/>
                  </a:lnTo>
                  <a:lnTo>
                    <a:pt x="838" y="1524"/>
                  </a:lnTo>
                  <a:lnTo>
                    <a:pt x="978" y="1305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567" y="1719"/>
              <a:ext cx="162" cy="441"/>
            </a:xfrm>
            <a:custGeom>
              <a:avLst/>
              <a:gdLst/>
              <a:ahLst/>
              <a:cxnLst>
                <a:cxn ang="0">
                  <a:pos x="357" y="112"/>
                </a:cxn>
                <a:cxn ang="0">
                  <a:pos x="484" y="88"/>
                </a:cxn>
                <a:cxn ang="0">
                  <a:pos x="608" y="114"/>
                </a:cxn>
                <a:cxn ang="0">
                  <a:pos x="715" y="185"/>
                </a:cxn>
                <a:cxn ang="0">
                  <a:pos x="781" y="273"/>
                </a:cxn>
                <a:cxn ang="0">
                  <a:pos x="810" y="323"/>
                </a:cxn>
                <a:cxn ang="0">
                  <a:pos x="802" y="287"/>
                </a:cxn>
                <a:cxn ang="0">
                  <a:pos x="752" y="170"/>
                </a:cxn>
                <a:cxn ang="0">
                  <a:pos x="647" y="63"/>
                </a:cxn>
                <a:cxn ang="0">
                  <a:pos x="515" y="8"/>
                </a:cxn>
                <a:cxn ang="0">
                  <a:pos x="372" y="6"/>
                </a:cxn>
                <a:cxn ang="0">
                  <a:pos x="236" y="60"/>
                </a:cxn>
                <a:cxn ang="0">
                  <a:pos x="129" y="165"/>
                </a:cxn>
                <a:cxn ang="0">
                  <a:pos x="73" y="298"/>
                </a:cxn>
                <a:cxn ang="0">
                  <a:pos x="72" y="441"/>
                </a:cxn>
                <a:cxn ang="0">
                  <a:pos x="127" y="577"/>
                </a:cxn>
                <a:cxn ang="0">
                  <a:pos x="190" y="652"/>
                </a:cxn>
                <a:cxn ang="0">
                  <a:pos x="254" y="697"/>
                </a:cxn>
                <a:cxn ang="0">
                  <a:pos x="325" y="729"/>
                </a:cxn>
                <a:cxn ang="0">
                  <a:pos x="398" y="744"/>
                </a:cxn>
                <a:cxn ang="0">
                  <a:pos x="373" y="730"/>
                </a:cxn>
                <a:cxn ang="0">
                  <a:pos x="321" y="694"/>
                </a:cxn>
                <a:cxn ang="0">
                  <a:pos x="330" y="654"/>
                </a:cxn>
                <a:cxn ang="0">
                  <a:pos x="374" y="638"/>
                </a:cxn>
                <a:cxn ang="0">
                  <a:pos x="445" y="662"/>
                </a:cxn>
                <a:cxn ang="0">
                  <a:pos x="485" y="732"/>
                </a:cxn>
                <a:cxn ang="0">
                  <a:pos x="461" y="810"/>
                </a:cxn>
                <a:cxn ang="0">
                  <a:pos x="391" y="849"/>
                </a:cxn>
                <a:cxn ang="0">
                  <a:pos x="319" y="830"/>
                </a:cxn>
                <a:cxn ang="0">
                  <a:pos x="278" y="775"/>
                </a:cxn>
                <a:cxn ang="0">
                  <a:pos x="208" y="725"/>
                </a:cxn>
                <a:cxn ang="0">
                  <a:pos x="133" y="667"/>
                </a:cxn>
                <a:cxn ang="0">
                  <a:pos x="55" y="728"/>
                </a:cxn>
                <a:cxn ang="0">
                  <a:pos x="6" y="855"/>
                </a:cxn>
                <a:cxn ang="0">
                  <a:pos x="4" y="970"/>
                </a:cxn>
                <a:cxn ang="0">
                  <a:pos x="30" y="1071"/>
                </a:cxn>
                <a:cxn ang="0">
                  <a:pos x="84" y="1158"/>
                </a:cxn>
                <a:cxn ang="0">
                  <a:pos x="159" y="1227"/>
                </a:cxn>
                <a:cxn ang="0">
                  <a:pos x="235" y="1295"/>
                </a:cxn>
                <a:cxn ang="0">
                  <a:pos x="205" y="1681"/>
                </a:cxn>
                <a:cxn ang="0">
                  <a:pos x="179" y="1991"/>
                </a:cxn>
                <a:cxn ang="0">
                  <a:pos x="482" y="1280"/>
                </a:cxn>
                <a:cxn ang="0">
                  <a:pos x="582" y="1233"/>
                </a:cxn>
                <a:cxn ang="0">
                  <a:pos x="663" y="1160"/>
                </a:cxn>
                <a:cxn ang="0">
                  <a:pos x="720" y="1066"/>
                </a:cxn>
                <a:cxn ang="0">
                  <a:pos x="746" y="956"/>
                </a:cxn>
                <a:cxn ang="0">
                  <a:pos x="730" y="808"/>
                </a:cxn>
                <a:cxn ang="0">
                  <a:pos x="661" y="683"/>
                </a:cxn>
                <a:cxn ang="0">
                  <a:pos x="550" y="592"/>
                </a:cxn>
                <a:cxn ang="0">
                  <a:pos x="407" y="550"/>
                </a:cxn>
                <a:cxn ang="0">
                  <a:pos x="352" y="549"/>
                </a:cxn>
                <a:cxn ang="0">
                  <a:pos x="298" y="557"/>
                </a:cxn>
                <a:cxn ang="0">
                  <a:pos x="245" y="571"/>
                </a:cxn>
                <a:cxn ang="0">
                  <a:pos x="197" y="593"/>
                </a:cxn>
                <a:cxn ang="0">
                  <a:pos x="152" y="365"/>
                </a:cxn>
                <a:cxn ang="0">
                  <a:pos x="271" y="162"/>
                </a:cxn>
              </a:cxnLst>
              <a:rect l="0" t="0" r="r" b="b"/>
              <a:pathLst>
                <a:path w="811" h="2203">
                  <a:moveTo>
                    <a:pt x="271" y="162"/>
                  </a:moveTo>
                  <a:lnTo>
                    <a:pt x="299" y="142"/>
                  </a:lnTo>
                  <a:lnTo>
                    <a:pt x="327" y="125"/>
                  </a:lnTo>
                  <a:lnTo>
                    <a:pt x="357" y="112"/>
                  </a:lnTo>
                  <a:lnTo>
                    <a:pt x="388" y="102"/>
                  </a:lnTo>
                  <a:lnTo>
                    <a:pt x="420" y="94"/>
                  </a:lnTo>
                  <a:lnTo>
                    <a:pt x="451" y="89"/>
                  </a:lnTo>
                  <a:lnTo>
                    <a:pt x="484" y="88"/>
                  </a:lnTo>
                  <a:lnTo>
                    <a:pt x="515" y="90"/>
                  </a:lnTo>
                  <a:lnTo>
                    <a:pt x="546" y="95"/>
                  </a:lnTo>
                  <a:lnTo>
                    <a:pt x="578" y="103"/>
                  </a:lnTo>
                  <a:lnTo>
                    <a:pt x="608" y="114"/>
                  </a:lnTo>
                  <a:lnTo>
                    <a:pt x="637" y="127"/>
                  </a:lnTo>
                  <a:lnTo>
                    <a:pt x="665" y="144"/>
                  </a:lnTo>
                  <a:lnTo>
                    <a:pt x="691" y="163"/>
                  </a:lnTo>
                  <a:lnTo>
                    <a:pt x="715" y="185"/>
                  </a:lnTo>
                  <a:lnTo>
                    <a:pt x="737" y="211"/>
                  </a:lnTo>
                  <a:lnTo>
                    <a:pt x="754" y="232"/>
                  </a:lnTo>
                  <a:lnTo>
                    <a:pt x="769" y="254"/>
                  </a:lnTo>
                  <a:lnTo>
                    <a:pt x="781" y="273"/>
                  </a:lnTo>
                  <a:lnTo>
                    <a:pt x="792" y="289"/>
                  </a:lnTo>
                  <a:lnTo>
                    <a:pt x="800" y="304"/>
                  </a:lnTo>
                  <a:lnTo>
                    <a:pt x="807" y="315"/>
                  </a:lnTo>
                  <a:lnTo>
                    <a:pt x="810" y="323"/>
                  </a:lnTo>
                  <a:lnTo>
                    <a:pt x="811" y="325"/>
                  </a:lnTo>
                  <a:lnTo>
                    <a:pt x="810" y="321"/>
                  </a:lnTo>
                  <a:lnTo>
                    <a:pt x="808" y="307"/>
                  </a:lnTo>
                  <a:lnTo>
                    <a:pt x="802" y="287"/>
                  </a:lnTo>
                  <a:lnTo>
                    <a:pt x="795" y="261"/>
                  </a:lnTo>
                  <a:lnTo>
                    <a:pt x="783" y="232"/>
                  </a:lnTo>
                  <a:lnTo>
                    <a:pt x="769" y="201"/>
                  </a:lnTo>
                  <a:lnTo>
                    <a:pt x="752" y="170"/>
                  </a:lnTo>
                  <a:lnTo>
                    <a:pt x="730" y="139"/>
                  </a:lnTo>
                  <a:lnTo>
                    <a:pt x="704" y="111"/>
                  </a:lnTo>
                  <a:lnTo>
                    <a:pt x="677" y="85"/>
                  </a:lnTo>
                  <a:lnTo>
                    <a:pt x="647" y="63"/>
                  </a:lnTo>
                  <a:lnTo>
                    <a:pt x="616" y="45"/>
                  </a:lnTo>
                  <a:lnTo>
                    <a:pt x="583" y="29"/>
                  </a:lnTo>
                  <a:lnTo>
                    <a:pt x="550" y="17"/>
                  </a:lnTo>
                  <a:lnTo>
                    <a:pt x="515" y="8"/>
                  </a:lnTo>
                  <a:lnTo>
                    <a:pt x="479" y="2"/>
                  </a:lnTo>
                  <a:lnTo>
                    <a:pt x="443" y="0"/>
                  </a:lnTo>
                  <a:lnTo>
                    <a:pt x="407" y="1"/>
                  </a:lnTo>
                  <a:lnTo>
                    <a:pt x="372" y="6"/>
                  </a:lnTo>
                  <a:lnTo>
                    <a:pt x="337" y="14"/>
                  </a:lnTo>
                  <a:lnTo>
                    <a:pt x="302" y="26"/>
                  </a:lnTo>
                  <a:lnTo>
                    <a:pt x="269" y="41"/>
                  </a:lnTo>
                  <a:lnTo>
                    <a:pt x="236" y="60"/>
                  </a:lnTo>
                  <a:lnTo>
                    <a:pt x="205" y="83"/>
                  </a:lnTo>
                  <a:lnTo>
                    <a:pt x="176" y="108"/>
                  </a:lnTo>
                  <a:lnTo>
                    <a:pt x="151" y="136"/>
                  </a:lnTo>
                  <a:lnTo>
                    <a:pt x="129" y="165"/>
                  </a:lnTo>
                  <a:lnTo>
                    <a:pt x="110" y="197"/>
                  </a:lnTo>
                  <a:lnTo>
                    <a:pt x="94" y="230"/>
                  </a:lnTo>
                  <a:lnTo>
                    <a:pt x="82" y="264"/>
                  </a:lnTo>
                  <a:lnTo>
                    <a:pt x="73" y="298"/>
                  </a:lnTo>
                  <a:lnTo>
                    <a:pt x="68" y="334"/>
                  </a:lnTo>
                  <a:lnTo>
                    <a:pt x="66" y="370"/>
                  </a:lnTo>
                  <a:lnTo>
                    <a:pt x="67" y="406"/>
                  </a:lnTo>
                  <a:lnTo>
                    <a:pt x="72" y="441"/>
                  </a:lnTo>
                  <a:lnTo>
                    <a:pt x="81" y="477"/>
                  </a:lnTo>
                  <a:lnTo>
                    <a:pt x="92" y="511"/>
                  </a:lnTo>
                  <a:lnTo>
                    <a:pt x="108" y="545"/>
                  </a:lnTo>
                  <a:lnTo>
                    <a:pt x="127" y="577"/>
                  </a:lnTo>
                  <a:lnTo>
                    <a:pt x="149" y="608"/>
                  </a:lnTo>
                  <a:lnTo>
                    <a:pt x="162" y="624"/>
                  </a:lnTo>
                  <a:lnTo>
                    <a:pt x="176" y="638"/>
                  </a:lnTo>
                  <a:lnTo>
                    <a:pt x="190" y="652"/>
                  </a:lnTo>
                  <a:lnTo>
                    <a:pt x="206" y="665"/>
                  </a:lnTo>
                  <a:lnTo>
                    <a:pt x="222" y="676"/>
                  </a:lnTo>
                  <a:lnTo>
                    <a:pt x="237" y="687"/>
                  </a:lnTo>
                  <a:lnTo>
                    <a:pt x="254" y="697"/>
                  </a:lnTo>
                  <a:lnTo>
                    <a:pt x="271" y="706"/>
                  </a:lnTo>
                  <a:lnTo>
                    <a:pt x="289" y="715"/>
                  </a:lnTo>
                  <a:lnTo>
                    <a:pt x="306" y="722"/>
                  </a:lnTo>
                  <a:lnTo>
                    <a:pt x="325" y="729"/>
                  </a:lnTo>
                  <a:lnTo>
                    <a:pt x="343" y="734"/>
                  </a:lnTo>
                  <a:lnTo>
                    <a:pt x="360" y="739"/>
                  </a:lnTo>
                  <a:lnTo>
                    <a:pt x="379" y="742"/>
                  </a:lnTo>
                  <a:lnTo>
                    <a:pt x="398" y="744"/>
                  </a:lnTo>
                  <a:lnTo>
                    <a:pt x="418" y="747"/>
                  </a:lnTo>
                  <a:lnTo>
                    <a:pt x="401" y="742"/>
                  </a:lnTo>
                  <a:lnTo>
                    <a:pt x="386" y="737"/>
                  </a:lnTo>
                  <a:lnTo>
                    <a:pt x="373" y="730"/>
                  </a:lnTo>
                  <a:lnTo>
                    <a:pt x="359" y="722"/>
                  </a:lnTo>
                  <a:lnTo>
                    <a:pt x="347" y="714"/>
                  </a:lnTo>
                  <a:lnTo>
                    <a:pt x="334" y="704"/>
                  </a:lnTo>
                  <a:lnTo>
                    <a:pt x="321" y="694"/>
                  </a:lnTo>
                  <a:lnTo>
                    <a:pt x="307" y="684"/>
                  </a:lnTo>
                  <a:lnTo>
                    <a:pt x="315" y="672"/>
                  </a:lnTo>
                  <a:lnTo>
                    <a:pt x="322" y="662"/>
                  </a:lnTo>
                  <a:lnTo>
                    <a:pt x="330" y="654"/>
                  </a:lnTo>
                  <a:lnTo>
                    <a:pt x="339" y="647"/>
                  </a:lnTo>
                  <a:lnTo>
                    <a:pt x="349" y="643"/>
                  </a:lnTo>
                  <a:lnTo>
                    <a:pt x="360" y="639"/>
                  </a:lnTo>
                  <a:lnTo>
                    <a:pt x="374" y="638"/>
                  </a:lnTo>
                  <a:lnTo>
                    <a:pt x="388" y="639"/>
                  </a:lnTo>
                  <a:lnTo>
                    <a:pt x="410" y="643"/>
                  </a:lnTo>
                  <a:lnTo>
                    <a:pt x="429" y="650"/>
                  </a:lnTo>
                  <a:lnTo>
                    <a:pt x="445" y="662"/>
                  </a:lnTo>
                  <a:lnTo>
                    <a:pt x="460" y="676"/>
                  </a:lnTo>
                  <a:lnTo>
                    <a:pt x="471" y="693"/>
                  </a:lnTo>
                  <a:lnTo>
                    <a:pt x="480" y="712"/>
                  </a:lnTo>
                  <a:lnTo>
                    <a:pt x="485" y="732"/>
                  </a:lnTo>
                  <a:lnTo>
                    <a:pt x="485" y="753"/>
                  </a:lnTo>
                  <a:lnTo>
                    <a:pt x="480" y="775"/>
                  </a:lnTo>
                  <a:lnTo>
                    <a:pt x="472" y="794"/>
                  </a:lnTo>
                  <a:lnTo>
                    <a:pt x="461" y="810"/>
                  </a:lnTo>
                  <a:lnTo>
                    <a:pt x="447" y="825"/>
                  </a:lnTo>
                  <a:lnTo>
                    <a:pt x="430" y="837"/>
                  </a:lnTo>
                  <a:lnTo>
                    <a:pt x="411" y="845"/>
                  </a:lnTo>
                  <a:lnTo>
                    <a:pt x="391" y="849"/>
                  </a:lnTo>
                  <a:lnTo>
                    <a:pt x="369" y="849"/>
                  </a:lnTo>
                  <a:lnTo>
                    <a:pt x="352" y="846"/>
                  </a:lnTo>
                  <a:lnTo>
                    <a:pt x="334" y="839"/>
                  </a:lnTo>
                  <a:lnTo>
                    <a:pt x="319" y="830"/>
                  </a:lnTo>
                  <a:lnTo>
                    <a:pt x="306" y="819"/>
                  </a:lnTo>
                  <a:lnTo>
                    <a:pt x="293" y="806"/>
                  </a:lnTo>
                  <a:lnTo>
                    <a:pt x="284" y="791"/>
                  </a:lnTo>
                  <a:lnTo>
                    <a:pt x="278" y="775"/>
                  </a:lnTo>
                  <a:lnTo>
                    <a:pt x="274" y="757"/>
                  </a:lnTo>
                  <a:lnTo>
                    <a:pt x="252" y="748"/>
                  </a:lnTo>
                  <a:lnTo>
                    <a:pt x="230" y="738"/>
                  </a:lnTo>
                  <a:lnTo>
                    <a:pt x="208" y="725"/>
                  </a:lnTo>
                  <a:lnTo>
                    <a:pt x="188" y="713"/>
                  </a:lnTo>
                  <a:lnTo>
                    <a:pt x="169" y="699"/>
                  </a:lnTo>
                  <a:lnTo>
                    <a:pt x="151" y="684"/>
                  </a:lnTo>
                  <a:lnTo>
                    <a:pt x="133" y="667"/>
                  </a:lnTo>
                  <a:lnTo>
                    <a:pt x="118" y="650"/>
                  </a:lnTo>
                  <a:lnTo>
                    <a:pt x="94" y="674"/>
                  </a:lnTo>
                  <a:lnTo>
                    <a:pt x="74" y="700"/>
                  </a:lnTo>
                  <a:lnTo>
                    <a:pt x="55" y="728"/>
                  </a:lnTo>
                  <a:lnTo>
                    <a:pt x="39" y="757"/>
                  </a:lnTo>
                  <a:lnTo>
                    <a:pt x="25" y="788"/>
                  </a:lnTo>
                  <a:lnTo>
                    <a:pt x="15" y="820"/>
                  </a:lnTo>
                  <a:lnTo>
                    <a:pt x="6" y="855"/>
                  </a:lnTo>
                  <a:lnTo>
                    <a:pt x="1" y="890"/>
                  </a:lnTo>
                  <a:lnTo>
                    <a:pt x="0" y="916"/>
                  </a:lnTo>
                  <a:lnTo>
                    <a:pt x="0" y="944"/>
                  </a:lnTo>
                  <a:lnTo>
                    <a:pt x="4" y="970"/>
                  </a:lnTo>
                  <a:lnTo>
                    <a:pt x="7" y="996"/>
                  </a:lnTo>
                  <a:lnTo>
                    <a:pt x="14" y="1022"/>
                  </a:lnTo>
                  <a:lnTo>
                    <a:pt x="21" y="1046"/>
                  </a:lnTo>
                  <a:lnTo>
                    <a:pt x="30" y="1071"/>
                  </a:lnTo>
                  <a:lnTo>
                    <a:pt x="42" y="1093"/>
                  </a:lnTo>
                  <a:lnTo>
                    <a:pt x="54" y="1115"/>
                  </a:lnTo>
                  <a:lnTo>
                    <a:pt x="68" y="1138"/>
                  </a:lnTo>
                  <a:lnTo>
                    <a:pt x="84" y="1158"/>
                  </a:lnTo>
                  <a:lnTo>
                    <a:pt x="101" y="1177"/>
                  </a:lnTo>
                  <a:lnTo>
                    <a:pt x="119" y="1195"/>
                  </a:lnTo>
                  <a:lnTo>
                    <a:pt x="138" y="1212"/>
                  </a:lnTo>
                  <a:lnTo>
                    <a:pt x="159" y="1227"/>
                  </a:lnTo>
                  <a:lnTo>
                    <a:pt x="180" y="1241"/>
                  </a:lnTo>
                  <a:lnTo>
                    <a:pt x="200" y="1018"/>
                  </a:lnTo>
                  <a:lnTo>
                    <a:pt x="260" y="1024"/>
                  </a:lnTo>
                  <a:lnTo>
                    <a:pt x="235" y="1295"/>
                  </a:lnTo>
                  <a:lnTo>
                    <a:pt x="234" y="1295"/>
                  </a:lnTo>
                  <a:lnTo>
                    <a:pt x="211" y="1530"/>
                  </a:lnTo>
                  <a:lnTo>
                    <a:pt x="164" y="1594"/>
                  </a:lnTo>
                  <a:lnTo>
                    <a:pt x="205" y="1681"/>
                  </a:lnTo>
                  <a:lnTo>
                    <a:pt x="199" y="1737"/>
                  </a:lnTo>
                  <a:lnTo>
                    <a:pt x="143" y="1822"/>
                  </a:lnTo>
                  <a:lnTo>
                    <a:pt x="181" y="1920"/>
                  </a:lnTo>
                  <a:lnTo>
                    <a:pt x="179" y="1991"/>
                  </a:lnTo>
                  <a:lnTo>
                    <a:pt x="125" y="2080"/>
                  </a:lnTo>
                  <a:lnTo>
                    <a:pt x="165" y="2203"/>
                  </a:lnTo>
                  <a:lnTo>
                    <a:pt x="433" y="2016"/>
                  </a:lnTo>
                  <a:lnTo>
                    <a:pt x="482" y="1280"/>
                  </a:lnTo>
                  <a:lnTo>
                    <a:pt x="508" y="1271"/>
                  </a:lnTo>
                  <a:lnTo>
                    <a:pt x="534" y="1260"/>
                  </a:lnTo>
                  <a:lnTo>
                    <a:pt x="558" y="1247"/>
                  </a:lnTo>
                  <a:lnTo>
                    <a:pt x="582" y="1233"/>
                  </a:lnTo>
                  <a:lnTo>
                    <a:pt x="603" y="1217"/>
                  </a:lnTo>
                  <a:lnTo>
                    <a:pt x="624" y="1199"/>
                  </a:lnTo>
                  <a:lnTo>
                    <a:pt x="645" y="1180"/>
                  </a:lnTo>
                  <a:lnTo>
                    <a:pt x="663" y="1160"/>
                  </a:lnTo>
                  <a:lnTo>
                    <a:pt x="679" y="1138"/>
                  </a:lnTo>
                  <a:lnTo>
                    <a:pt x="694" y="1115"/>
                  </a:lnTo>
                  <a:lnTo>
                    <a:pt x="707" y="1091"/>
                  </a:lnTo>
                  <a:lnTo>
                    <a:pt x="720" y="1066"/>
                  </a:lnTo>
                  <a:lnTo>
                    <a:pt x="729" y="1039"/>
                  </a:lnTo>
                  <a:lnTo>
                    <a:pt x="736" y="1013"/>
                  </a:lnTo>
                  <a:lnTo>
                    <a:pt x="743" y="985"/>
                  </a:lnTo>
                  <a:lnTo>
                    <a:pt x="746" y="956"/>
                  </a:lnTo>
                  <a:lnTo>
                    <a:pt x="748" y="918"/>
                  </a:lnTo>
                  <a:lnTo>
                    <a:pt x="745" y="880"/>
                  </a:lnTo>
                  <a:lnTo>
                    <a:pt x="740" y="844"/>
                  </a:lnTo>
                  <a:lnTo>
                    <a:pt x="730" y="808"/>
                  </a:lnTo>
                  <a:lnTo>
                    <a:pt x="717" y="775"/>
                  </a:lnTo>
                  <a:lnTo>
                    <a:pt x="702" y="742"/>
                  </a:lnTo>
                  <a:lnTo>
                    <a:pt x="683" y="711"/>
                  </a:lnTo>
                  <a:lnTo>
                    <a:pt x="661" y="683"/>
                  </a:lnTo>
                  <a:lnTo>
                    <a:pt x="637" y="656"/>
                  </a:lnTo>
                  <a:lnTo>
                    <a:pt x="610" y="633"/>
                  </a:lnTo>
                  <a:lnTo>
                    <a:pt x="581" y="611"/>
                  </a:lnTo>
                  <a:lnTo>
                    <a:pt x="550" y="592"/>
                  </a:lnTo>
                  <a:lnTo>
                    <a:pt x="517" y="577"/>
                  </a:lnTo>
                  <a:lnTo>
                    <a:pt x="482" y="564"/>
                  </a:lnTo>
                  <a:lnTo>
                    <a:pt x="445" y="555"/>
                  </a:lnTo>
                  <a:lnTo>
                    <a:pt x="407" y="550"/>
                  </a:lnTo>
                  <a:lnTo>
                    <a:pt x="393" y="549"/>
                  </a:lnTo>
                  <a:lnTo>
                    <a:pt x="379" y="549"/>
                  </a:lnTo>
                  <a:lnTo>
                    <a:pt x="365" y="549"/>
                  </a:lnTo>
                  <a:lnTo>
                    <a:pt x="352" y="549"/>
                  </a:lnTo>
                  <a:lnTo>
                    <a:pt x="338" y="550"/>
                  </a:lnTo>
                  <a:lnTo>
                    <a:pt x="324" y="552"/>
                  </a:lnTo>
                  <a:lnTo>
                    <a:pt x="310" y="554"/>
                  </a:lnTo>
                  <a:lnTo>
                    <a:pt x="298" y="557"/>
                  </a:lnTo>
                  <a:lnTo>
                    <a:pt x="284" y="560"/>
                  </a:lnTo>
                  <a:lnTo>
                    <a:pt x="271" y="563"/>
                  </a:lnTo>
                  <a:lnTo>
                    <a:pt x="259" y="567"/>
                  </a:lnTo>
                  <a:lnTo>
                    <a:pt x="245" y="571"/>
                  </a:lnTo>
                  <a:lnTo>
                    <a:pt x="233" y="577"/>
                  </a:lnTo>
                  <a:lnTo>
                    <a:pt x="221" y="581"/>
                  </a:lnTo>
                  <a:lnTo>
                    <a:pt x="209" y="588"/>
                  </a:lnTo>
                  <a:lnTo>
                    <a:pt x="197" y="593"/>
                  </a:lnTo>
                  <a:lnTo>
                    <a:pt x="170" y="539"/>
                  </a:lnTo>
                  <a:lnTo>
                    <a:pt x="153" y="482"/>
                  </a:lnTo>
                  <a:lnTo>
                    <a:pt x="148" y="424"/>
                  </a:lnTo>
                  <a:lnTo>
                    <a:pt x="152" y="365"/>
                  </a:lnTo>
                  <a:lnTo>
                    <a:pt x="167" y="308"/>
                  </a:lnTo>
                  <a:lnTo>
                    <a:pt x="193" y="255"/>
                  </a:lnTo>
                  <a:lnTo>
                    <a:pt x="226" y="206"/>
                  </a:lnTo>
                  <a:lnTo>
                    <a:pt x="271" y="162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2742" y="1924"/>
              <a:ext cx="93" cy="142"/>
            </a:xfrm>
            <a:custGeom>
              <a:avLst/>
              <a:gdLst/>
              <a:ahLst/>
              <a:cxnLst>
                <a:cxn ang="0">
                  <a:pos x="416" y="699"/>
                </a:cxn>
                <a:cxn ang="0">
                  <a:pos x="422" y="706"/>
                </a:cxn>
                <a:cxn ang="0">
                  <a:pos x="430" y="709"/>
                </a:cxn>
                <a:cxn ang="0">
                  <a:pos x="438" y="709"/>
                </a:cxn>
                <a:cxn ang="0">
                  <a:pos x="446" y="706"/>
                </a:cxn>
                <a:cxn ang="0">
                  <a:pos x="451" y="703"/>
                </a:cxn>
                <a:cxn ang="0">
                  <a:pos x="458" y="697"/>
                </a:cxn>
                <a:cxn ang="0">
                  <a:pos x="461" y="689"/>
                </a:cxn>
                <a:cxn ang="0">
                  <a:pos x="461" y="681"/>
                </a:cxn>
                <a:cxn ang="0">
                  <a:pos x="459" y="674"/>
                </a:cxn>
                <a:cxn ang="0">
                  <a:pos x="46" y="10"/>
                </a:cxn>
                <a:cxn ang="0">
                  <a:pos x="41" y="3"/>
                </a:cxn>
                <a:cxn ang="0">
                  <a:pos x="33" y="0"/>
                </a:cxn>
                <a:cxn ang="0">
                  <a:pos x="24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4" y="35"/>
                </a:cxn>
                <a:cxn ang="0">
                  <a:pos x="416" y="699"/>
                </a:cxn>
              </a:cxnLst>
              <a:rect l="0" t="0" r="r" b="b"/>
              <a:pathLst>
                <a:path w="461" h="709">
                  <a:moveTo>
                    <a:pt x="416" y="699"/>
                  </a:moveTo>
                  <a:lnTo>
                    <a:pt x="422" y="706"/>
                  </a:lnTo>
                  <a:lnTo>
                    <a:pt x="430" y="709"/>
                  </a:lnTo>
                  <a:lnTo>
                    <a:pt x="438" y="709"/>
                  </a:lnTo>
                  <a:lnTo>
                    <a:pt x="446" y="706"/>
                  </a:lnTo>
                  <a:lnTo>
                    <a:pt x="451" y="703"/>
                  </a:lnTo>
                  <a:lnTo>
                    <a:pt x="458" y="697"/>
                  </a:lnTo>
                  <a:lnTo>
                    <a:pt x="461" y="689"/>
                  </a:lnTo>
                  <a:lnTo>
                    <a:pt x="461" y="681"/>
                  </a:lnTo>
                  <a:lnTo>
                    <a:pt x="459" y="674"/>
                  </a:lnTo>
                  <a:lnTo>
                    <a:pt x="46" y="10"/>
                  </a:lnTo>
                  <a:lnTo>
                    <a:pt x="41" y="3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4" y="35"/>
                  </a:lnTo>
                  <a:lnTo>
                    <a:pt x="416" y="699"/>
                  </a:lnTo>
                  <a:close/>
                </a:path>
              </a:pathLst>
            </a:custGeom>
            <a:solidFill>
              <a:srgbClr val="3FE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2625" y="1933"/>
              <a:ext cx="26" cy="187"/>
            </a:xfrm>
            <a:custGeom>
              <a:avLst/>
              <a:gdLst/>
              <a:ahLst/>
              <a:cxnLst>
                <a:cxn ang="0">
                  <a:pos x="0" y="909"/>
                </a:cxn>
                <a:cxn ang="0">
                  <a:pos x="1" y="917"/>
                </a:cxn>
                <a:cxn ang="0">
                  <a:pos x="6" y="925"/>
                </a:cxn>
                <a:cxn ang="0">
                  <a:pos x="12" y="931"/>
                </a:cxn>
                <a:cxn ang="0">
                  <a:pos x="20" y="933"/>
                </a:cxn>
                <a:cxn ang="0">
                  <a:pos x="27" y="933"/>
                </a:cxn>
                <a:cxn ang="0">
                  <a:pos x="35" y="932"/>
                </a:cxn>
                <a:cxn ang="0">
                  <a:pos x="42" y="928"/>
                </a:cxn>
                <a:cxn ang="0">
                  <a:pos x="48" y="922"/>
                </a:cxn>
                <a:cxn ang="0">
                  <a:pos x="50" y="914"/>
                </a:cxn>
                <a:cxn ang="0">
                  <a:pos x="130" y="24"/>
                </a:cxn>
                <a:cxn ang="0">
                  <a:pos x="129" y="15"/>
                </a:cxn>
                <a:cxn ang="0">
                  <a:pos x="125" y="9"/>
                </a:cxn>
                <a:cxn ang="0">
                  <a:pos x="119" y="3"/>
                </a:cxn>
                <a:cxn ang="0">
                  <a:pos x="110" y="1"/>
                </a:cxn>
                <a:cxn ang="0">
                  <a:pos x="103" y="0"/>
                </a:cxn>
                <a:cxn ang="0">
                  <a:pos x="95" y="1"/>
                </a:cxn>
                <a:cxn ang="0">
                  <a:pos x="88" y="5"/>
                </a:cxn>
                <a:cxn ang="0">
                  <a:pos x="83" y="12"/>
                </a:cxn>
                <a:cxn ang="0">
                  <a:pos x="81" y="20"/>
                </a:cxn>
                <a:cxn ang="0">
                  <a:pos x="0" y="909"/>
                </a:cxn>
              </a:cxnLst>
              <a:rect l="0" t="0" r="r" b="b"/>
              <a:pathLst>
                <a:path w="130" h="933">
                  <a:moveTo>
                    <a:pt x="0" y="909"/>
                  </a:moveTo>
                  <a:lnTo>
                    <a:pt x="1" y="917"/>
                  </a:lnTo>
                  <a:lnTo>
                    <a:pt x="6" y="925"/>
                  </a:lnTo>
                  <a:lnTo>
                    <a:pt x="12" y="931"/>
                  </a:lnTo>
                  <a:lnTo>
                    <a:pt x="20" y="933"/>
                  </a:lnTo>
                  <a:lnTo>
                    <a:pt x="27" y="933"/>
                  </a:lnTo>
                  <a:lnTo>
                    <a:pt x="35" y="932"/>
                  </a:lnTo>
                  <a:lnTo>
                    <a:pt x="42" y="928"/>
                  </a:lnTo>
                  <a:lnTo>
                    <a:pt x="48" y="922"/>
                  </a:lnTo>
                  <a:lnTo>
                    <a:pt x="50" y="914"/>
                  </a:lnTo>
                  <a:lnTo>
                    <a:pt x="130" y="24"/>
                  </a:lnTo>
                  <a:lnTo>
                    <a:pt x="129" y="15"/>
                  </a:lnTo>
                  <a:lnTo>
                    <a:pt x="125" y="9"/>
                  </a:lnTo>
                  <a:lnTo>
                    <a:pt x="119" y="3"/>
                  </a:lnTo>
                  <a:lnTo>
                    <a:pt x="110" y="1"/>
                  </a:lnTo>
                  <a:lnTo>
                    <a:pt x="103" y="0"/>
                  </a:lnTo>
                  <a:lnTo>
                    <a:pt x="95" y="1"/>
                  </a:lnTo>
                  <a:lnTo>
                    <a:pt x="88" y="5"/>
                  </a:lnTo>
                  <a:lnTo>
                    <a:pt x="83" y="12"/>
                  </a:lnTo>
                  <a:lnTo>
                    <a:pt x="81" y="20"/>
                  </a:lnTo>
                  <a:lnTo>
                    <a:pt x="0" y="909"/>
                  </a:lnTo>
                  <a:close/>
                </a:path>
              </a:pathLst>
            </a:custGeom>
            <a:solidFill>
              <a:srgbClr val="3FE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7879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57583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36374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15165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393957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72749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51540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0331" algn="l" defTabSz="95758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3000" dirty="0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0800000" flipH="1">
            <a:off x="7917871" y="4640464"/>
            <a:ext cx="256128" cy="1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518241" y="4659031"/>
            <a:ext cx="304277" cy="15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358753" y="4637599"/>
            <a:ext cx="292885" cy="19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7884" y="1428837"/>
            <a:ext cx="649820" cy="599834"/>
          </a:xfrm>
          <a:prstGeom prst="rect">
            <a:avLst/>
          </a:prstGeom>
          <a:noFill/>
        </p:spPr>
      </p:pic>
      <p:pic>
        <p:nvPicPr>
          <p:cNvPr id="46" name="Picture 2" descr="C:\Documents and Settings\Paul\Local Settings\Temporary Internet Files\Content.IE5\VR278ETY\MCj043484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7974" y="2099674"/>
            <a:ext cx="517432" cy="48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" descr="C:\Documents and Settings\Paul\Local Settings\Temporary Internet Files\Content.IE5\F277Q1E1\MCj04339400000[1]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012598" y="634953"/>
            <a:ext cx="692481" cy="652016"/>
          </a:xfrm>
          <a:prstGeom prst="rect">
            <a:avLst/>
          </a:prstGeom>
          <a:noFill/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35" y="3691201"/>
            <a:ext cx="709135" cy="673903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87" y="3837908"/>
            <a:ext cx="950193" cy="3804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21594000" lon="21594000" rev="0"/>
            </a:camera>
            <a:lightRig rig="threePt" dir="t"/>
          </a:scene3d>
        </p:spPr>
      </p:pic>
      <p:grpSp>
        <p:nvGrpSpPr>
          <p:cNvPr id="50" name="Groupe 49"/>
          <p:cNvGrpSpPr/>
          <p:nvPr/>
        </p:nvGrpSpPr>
        <p:grpSpPr>
          <a:xfrm>
            <a:off x="8807475" y="4558975"/>
            <a:ext cx="454299" cy="463092"/>
            <a:chOff x="7463153" y="1124744"/>
            <a:chExt cx="565938" cy="622971"/>
          </a:xfrm>
        </p:grpSpPr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153" y="1124744"/>
              <a:ext cx="565938" cy="622971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5182" y="1268760"/>
              <a:ext cx="261881" cy="252000"/>
            </a:xfrm>
            <a:prstGeom prst="rect">
              <a:avLst/>
            </a:prstGeom>
          </p:spPr>
        </p:pic>
      </p:grpSp>
      <p:pic>
        <p:nvPicPr>
          <p:cNvPr id="51" name="Image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62" y="8278889"/>
            <a:ext cx="961414" cy="102610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23" y="3171504"/>
            <a:ext cx="488932" cy="814888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0" y="4477260"/>
            <a:ext cx="1203294" cy="859616"/>
            <a:chOff x="5128236" y="4944440"/>
            <a:chExt cx="2417052" cy="1650856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36" y="4944440"/>
              <a:ext cx="1467352" cy="1408658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281" y="5067961"/>
              <a:ext cx="1467352" cy="1408658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236" y="5186638"/>
              <a:ext cx="1467352" cy="1408658"/>
            </a:xfrm>
            <a:prstGeom prst="rect">
              <a:avLst/>
            </a:prstGeom>
          </p:spPr>
        </p:pic>
      </p:grpSp>
      <p:pic>
        <p:nvPicPr>
          <p:cNvPr id="54" name="Image 5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" y="2685612"/>
            <a:ext cx="755777" cy="718593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31" y="3116158"/>
            <a:ext cx="488932" cy="814888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6" y="3808471"/>
            <a:ext cx="826967" cy="52742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72" y="4049085"/>
            <a:ext cx="1066814" cy="632038"/>
          </a:xfrm>
          <a:prstGeom prst="rect">
            <a:avLst/>
          </a:prstGeom>
        </p:spPr>
      </p:pic>
      <p:pic>
        <p:nvPicPr>
          <p:cNvPr id="63" name="Picture 2" descr="C:\Users\cipiere\AppData\Local\Microsoft\Windows\Temporary Internet Files\Content.IE5\G0K3O5IS\MC900030293[1].wmf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49" y="4258350"/>
            <a:ext cx="177783" cy="1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C:\Users\Maigne\AppData\Local\Temp\Fichiers Internet temporaires\Content.IE5\0UFXIF47\MC900431499[1]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763023" y="4790521"/>
            <a:ext cx="222620" cy="247380"/>
          </a:xfrm>
          <a:prstGeom prst="rect">
            <a:avLst/>
          </a:prstGeom>
          <a:noFill/>
        </p:spPr>
      </p:pic>
      <p:pic>
        <p:nvPicPr>
          <p:cNvPr id="65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81596" y="2481338"/>
            <a:ext cx="554003" cy="4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80" y="4610133"/>
            <a:ext cx="242416" cy="180388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67" y="4627018"/>
            <a:ext cx="242416" cy="122512"/>
          </a:xfrm>
          <a:prstGeom prst="rect">
            <a:avLst/>
          </a:prstGeom>
        </p:spPr>
      </p:pic>
      <p:grpSp>
        <p:nvGrpSpPr>
          <p:cNvPr id="69" name="Groupe 68"/>
          <p:cNvGrpSpPr/>
          <p:nvPr/>
        </p:nvGrpSpPr>
        <p:grpSpPr>
          <a:xfrm>
            <a:off x="3216809" y="7107400"/>
            <a:ext cx="647322" cy="563182"/>
            <a:chOff x="4665730" y="1068216"/>
            <a:chExt cx="315070" cy="283039"/>
          </a:xfrm>
        </p:grpSpPr>
        <p:pic>
          <p:nvPicPr>
            <p:cNvPr id="70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71" name="Espace réservé du contenu 3" descr="website-ginseng-homepage.jp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72" name="Picture 4" descr="C:\Documents and Settings\Paul\Local Settings\Temporary Internet Files\Content.IE5\VR278ETY\MCj04325930000[2].pn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1687583" y="4577496"/>
            <a:ext cx="326931" cy="24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2" descr="C:\partage\présentation\ca-rsca\CPS001.tif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 rot="920062">
            <a:off x="2151767" y="4251238"/>
            <a:ext cx="281976" cy="150433"/>
          </a:xfrm>
          <a:prstGeom prst="rect">
            <a:avLst/>
          </a:prstGeom>
          <a:noFill/>
        </p:spPr>
      </p:pic>
      <p:sp>
        <p:nvSpPr>
          <p:cNvPr id="74" name="Croix 73"/>
          <p:cNvSpPr/>
          <p:nvPr/>
        </p:nvSpPr>
        <p:spPr bwMode="auto">
          <a:xfrm>
            <a:off x="191111" y="380912"/>
            <a:ext cx="253747" cy="246668"/>
          </a:xfrm>
          <a:prstGeom prst="plus">
            <a:avLst>
              <a:gd name="adj" fmla="val 38099"/>
            </a:avLst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>
              <a:rot lat="1500000" lon="19200000" rev="0"/>
            </a:camera>
            <a:lightRig rig="balanced" dir="t">
              <a:rot lat="0" lon="0" rev="90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79" name="Connecteur droit 78"/>
          <p:cNvCxnSpPr/>
          <p:nvPr/>
        </p:nvCxnSpPr>
        <p:spPr>
          <a:xfrm>
            <a:off x="3876455" y="5133901"/>
            <a:ext cx="0" cy="502125"/>
          </a:xfrm>
          <a:prstGeom prst="line">
            <a:avLst/>
          </a:prstGeom>
          <a:ln w="63500" cap="sq" cmpd="sng">
            <a:solidFill>
              <a:srgbClr val="002060"/>
            </a:solidFill>
            <a:prstDash val="sysDot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lèche droite 79"/>
          <p:cNvSpPr/>
          <p:nvPr/>
        </p:nvSpPr>
        <p:spPr>
          <a:xfrm>
            <a:off x="2310534" y="5160922"/>
            <a:ext cx="707910" cy="29841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effectLst/>
              </a:rPr>
              <a:t>export</a:t>
            </a:r>
          </a:p>
        </p:txBody>
      </p:sp>
      <p:sp>
        <p:nvSpPr>
          <p:cNvPr id="81" name="Flèche en arc 80"/>
          <p:cNvSpPr/>
          <p:nvPr/>
        </p:nvSpPr>
        <p:spPr>
          <a:xfrm rot="5400000">
            <a:off x="2480540" y="5493780"/>
            <a:ext cx="431071" cy="435210"/>
          </a:xfrm>
          <a:prstGeom prst="circularArrow">
            <a:avLst>
              <a:gd name="adj1" fmla="val 5499"/>
              <a:gd name="adj2" fmla="val 2463141"/>
              <a:gd name="adj3" fmla="val 5813702"/>
              <a:gd name="adj4" fmla="val 9416136"/>
              <a:gd name="adj5" fmla="val 13346"/>
            </a:avLst>
          </a:prstGeom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5376" y="4012162"/>
            <a:ext cx="260243" cy="312292"/>
          </a:xfrm>
          <a:prstGeom prst="rect">
            <a:avLst/>
          </a:prstGeom>
        </p:spPr>
      </p:pic>
      <p:pic>
        <p:nvPicPr>
          <p:cNvPr id="83" name="Picture 2" descr="C:\Users\cipiere\AppData\Local\Microsoft\Windows\Temporary Internet Files\Content.IE5\39GBI74W\MC900231768[1].wmf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28399"/>
            <a:ext cx="1107370" cy="71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>
          <a:blip r:embed="rId50" cstate="print"/>
          <a:srcRect l="5000" r="82813" b="88750"/>
          <a:stretch>
            <a:fillRect/>
          </a:stretch>
        </p:blipFill>
        <p:spPr bwMode="auto">
          <a:xfrm>
            <a:off x="4184369" y="16657"/>
            <a:ext cx="1000192" cy="73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Image 18" descr="database.gif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699550" y="968160"/>
            <a:ext cx="691444" cy="76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84273" y="5804577"/>
            <a:ext cx="216024" cy="475499"/>
            <a:chOff x="484273" y="5804577"/>
            <a:chExt cx="216024" cy="475499"/>
          </a:xfrm>
        </p:grpSpPr>
        <p:sp>
          <p:nvSpPr>
            <p:cNvPr id="87" name="Ellipse 86"/>
            <p:cNvSpPr/>
            <p:nvPr/>
          </p:nvSpPr>
          <p:spPr>
            <a:xfrm>
              <a:off x="484273" y="6064052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484273" y="5977607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484273" y="5891022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484273" y="5804577"/>
              <a:ext cx="216024" cy="2160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 cap="sq" cmpd="sng">
              <a:solidFill>
                <a:schemeClr val="accent1">
                  <a:lumMod val="60000"/>
                  <a:lumOff val="40000"/>
                </a:schemeClr>
              </a:solidFill>
              <a:bevel/>
            </a:ln>
            <a:scene3d>
              <a:camera prst="isometricOffAxis2Top">
                <a:rot lat="18000000" lon="3180000" rev="18141449"/>
              </a:camera>
              <a:lightRig rig="threePt" dir="t"/>
            </a:scene3d>
            <a:sp3d>
              <a:bevelT w="0" h="8255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08" y="2461188"/>
            <a:ext cx="714971" cy="829168"/>
          </a:xfrm>
          <a:prstGeom prst="rect">
            <a:avLst/>
          </a:prstGeom>
        </p:spPr>
      </p:pic>
      <p:grpSp>
        <p:nvGrpSpPr>
          <p:cNvPr id="91" name="Groupe 90"/>
          <p:cNvGrpSpPr/>
          <p:nvPr/>
        </p:nvGrpSpPr>
        <p:grpSpPr>
          <a:xfrm>
            <a:off x="838044" y="5784832"/>
            <a:ext cx="1224690" cy="990488"/>
            <a:chOff x="190543" y="2146066"/>
            <a:chExt cx="1224690" cy="990488"/>
          </a:xfrm>
        </p:grpSpPr>
        <p:sp>
          <p:nvSpPr>
            <p:cNvPr id="92" name="ZoneTexte 91"/>
            <p:cNvSpPr txBox="1"/>
            <p:nvPr/>
          </p:nvSpPr>
          <p:spPr>
            <a:xfrm>
              <a:off x="370741" y="2146066"/>
              <a:ext cx="10444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LPC</a:t>
              </a:r>
            </a:p>
          </p:txBody>
        </p:sp>
        <p:grpSp>
          <p:nvGrpSpPr>
            <p:cNvPr id="93" name="Groupe 92"/>
            <p:cNvGrpSpPr/>
            <p:nvPr/>
          </p:nvGrpSpPr>
          <p:grpSpPr>
            <a:xfrm>
              <a:off x="190543" y="2356711"/>
              <a:ext cx="895227" cy="779843"/>
              <a:chOff x="2588993" y="1420840"/>
              <a:chExt cx="895227" cy="779843"/>
            </a:xfrm>
          </p:grpSpPr>
          <p:pic>
            <p:nvPicPr>
              <p:cNvPr id="94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2588993" y="1420840"/>
                <a:ext cx="895227" cy="779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Image 94"/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04941" y="1572842"/>
                <a:ext cx="260243" cy="312292"/>
              </a:xfrm>
              <a:prstGeom prst="rect">
                <a:avLst/>
              </a:prstGeom>
            </p:spPr>
          </p:pic>
        </p:grpSp>
      </p:grpSp>
      <p:sp>
        <p:nvSpPr>
          <p:cNvPr id="96" name="ZoneTexte 95"/>
          <p:cNvSpPr txBox="1"/>
          <p:nvPr/>
        </p:nvSpPr>
        <p:spPr>
          <a:xfrm>
            <a:off x="1964512" y="5898216"/>
            <a:ext cx="104449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00" dirty="0"/>
              <a:t>Ginseng</a:t>
            </a:r>
          </a:p>
        </p:txBody>
      </p:sp>
      <p:grpSp>
        <p:nvGrpSpPr>
          <p:cNvPr id="147" name="Groupe 146"/>
          <p:cNvGrpSpPr/>
          <p:nvPr/>
        </p:nvGrpSpPr>
        <p:grpSpPr>
          <a:xfrm>
            <a:off x="1784314" y="6108861"/>
            <a:ext cx="895227" cy="779843"/>
            <a:chOff x="1784314" y="6108861"/>
            <a:chExt cx="895227" cy="779843"/>
          </a:xfrm>
        </p:grpSpPr>
        <p:pic>
          <p:nvPicPr>
            <p:cNvPr id="97" name="Picture 6" descr="C:\Documents and Settings\Paul\Local Settings\Temporary Internet Files\Content.IE5\DSU1U6MR\MCj04326470000[1].png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50000"/>
                      </a14:imgEffect>
                      <a14:imgEffect>
                        <a14:brightnessContrast bright="-25000" contrast="3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314" y="6108861"/>
              <a:ext cx="895227" cy="77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accent1">
                  <a:alpha val="0"/>
                </a:schemeClr>
              </a:glow>
              <a:outerShdw blurRad="50800" dist="50800" dir="5400000" algn="ctr" rotWithShape="0">
                <a:srgbClr val="000000">
                  <a:alpha val="84000"/>
                </a:srgbClr>
              </a:outerShdw>
              <a:reflection stA="32000" endPos="65000" dist="50800" dir="5400000" sy="-100000" algn="bl" rotWithShape="0"/>
            </a:effectLst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0262" y="6260863"/>
              <a:ext cx="260243" cy="3122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C:\Users\cipiere\Documents\ginseng\image\logo\logo-ovh.jp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1379" y="-1059932"/>
            <a:ext cx="728663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piere\Documents\ginseng\image\logo\logoCNRS_UK.gif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81" y="2909420"/>
            <a:ext cx="936489" cy="93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ipiere\Documents\ginseng\image\logo\limos.jpg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65" y="1943824"/>
            <a:ext cx="479131" cy="35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ipiere\Documents\ginseng\image\logo\intel-xeon.jpeg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72" y="4670585"/>
            <a:ext cx="1045001" cy="7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50" cstate="print"/>
          <a:srcRect l="5000" r="82813" b="88750"/>
          <a:stretch>
            <a:fillRect/>
          </a:stretch>
        </p:blipFill>
        <p:spPr bwMode="auto">
          <a:xfrm>
            <a:off x="3210793" y="-15880"/>
            <a:ext cx="758901" cy="55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Image 99" descr="UBP-2011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7868606" y="2099674"/>
            <a:ext cx="819052" cy="631303"/>
          </a:xfrm>
          <a:prstGeom prst="rect">
            <a:avLst/>
          </a:prstGeom>
        </p:spPr>
      </p:pic>
      <p:pic>
        <p:nvPicPr>
          <p:cNvPr id="101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95" y="129663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5" descr="C:\Users\cipiere\Documents\ginseng\image\logo\Logo_UBP.jpg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16" y="1027564"/>
            <a:ext cx="86823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19" y="949013"/>
            <a:ext cx="958718" cy="7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52" y="1977260"/>
            <a:ext cx="698493" cy="926231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670" y="-1059932"/>
            <a:ext cx="728472" cy="704088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0565" y="2608539"/>
            <a:ext cx="689882" cy="713832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077" y="-187967"/>
            <a:ext cx="1361437" cy="101307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982" y="4197900"/>
            <a:ext cx="1852608" cy="760044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983" y="3277511"/>
            <a:ext cx="1852608" cy="794671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08" y="-1336874"/>
            <a:ext cx="798510" cy="761937"/>
          </a:xfrm>
          <a:prstGeom prst="rect">
            <a:avLst/>
          </a:prstGeom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696" y="896596"/>
            <a:ext cx="2573275" cy="748490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68" y="40066"/>
            <a:ext cx="1733550" cy="942975"/>
          </a:xfrm>
          <a:prstGeom prst="rect">
            <a:avLst/>
          </a:prstGeom>
        </p:spPr>
      </p:pic>
      <p:pic>
        <p:nvPicPr>
          <p:cNvPr id="106" name="Image 105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643" y="-1285156"/>
            <a:ext cx="1042330" cy="1097189"/>
          </a:xfrm>
          <a:prstGeom prst="rect">
            <a:avLst/>
          </a:prstGeom>
        </p:spPr>
      </p:pic>
      <p:pic>
        <p:nvPicPr>
          <p:cNvPr id="107" name="Image 106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08" y="-1276480"/>
            <a:ext cx="1042330" cy="1097189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41" y="-1527419"/>
            <a:ext cx="1171575" cy="1171575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217" y="2118852"/>
            <a:ext cx="1548842" cy="994367"/>
          </a:xfrm>
          <a:prstGeom prst="rect">
            <a:avLst/>
          </a:prstGeom>
        </p:spPr>
      </p:pic>
      <p:pic>
        <p:nvPicPr>
          <p:cNvPr id="110" name="Image 109"/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266172"/>
            <a:ext cx="952500" cy="609600"/>
          </a:xfrm>
          <a:prstGeom prst="rect">
            <a:avLst/>
          </a:prstGeom>
        </p:spPr>
      </p:pic>
      <p:pic>
        <p:nvPicPr>
          <p:cNvPr id="111" name="Image 110"/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32" y="-620497"/>
            <a:ext cx="1621653" cy="454160"/>
          </a:xfrm>
          <a:prstGeom prst="rect">
            <a:avLst/>
          </a:prstGeom>
        </p:spPr>
      </p:pic>
      <p:pic>
        <p:nvPicPr>
          <p:cNvPr id="112" name="Image 111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65" y="-974693"/>
            <a:ext cx="1390650" cy="342900"/>
          </a:xfrm>
          <a:prstGeom prst="rect">
            <a:avLst/>
          </a:prstGeom>
        </p:spPr>
      </p:pic>
      <p:pic>
        <p:nvPicPr>
          <p:cNvPr id="113" name="Image 112"/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20" y="-560708"/>
            <a:ext cx="1676460" cy="394371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89" y="5455600"/>
            <a:ext cx="5722518" cy="1424010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948" y="1219569"/>
            <a:ext cx="1047750" cy="542925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904" y="1006726"/>
            <a:ext cx="1120785" cy="983504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768" y="1800801"/>
            <a:ext cx="2777030" cy="851807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0428" y="-1754233"/>
            <a:ext cx="3565865" cy="1462919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00" y="-2293012"/>
            <a:ext cx="798510" cy="761937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3069" y="461615"/>
            <a:ext cx="2371148" cy="1292245"/>
          </a:xfrm>
          <a:prstGeom prst="rect">
            <a:avLst/>
          </a:prstGeom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17" y="2838167"/>
            <a:ext cx="1078994" cy="1078994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013" y="122380"/>
            <a:ext cx="1042330" cy="1097189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013" y="2616880"/>
            <a:ext cx="9144000" cy="5870510"/>
          </a:xfrm>
          <a:prstGeom prst="rect">
            <a:avLst/>
          </a:prstGeom>
        </p:spPr>
      </p:pic>
      <p:pic>
        <p:nvPicPr>
          <p:cNvPr id="124" name="Image 123"/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304" y="1343572"/>
            <a:ext cx="902133" cy="688791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6450" y="-7189612"/>
            <a:ext cx="4459233" cy="5913132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643" y="1772834"/>
            <a:ext cx="823918" cy="812120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2696075" y="6085481"/>
            <a:ext cx="649820" cy="599834"/>
            <a:chOff x="2696075" y="6085481"/>
            <a:chExt cx="649820" cy="599834"/>
          </a:xfrm>
        </p:grpSpPr>
        <p:pic>
          <p:nvPicPr>
            <p:cNvPr id="131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2696075" y="6085481"/>
              <a:ext cx="649820" cy="599834"/>
            </a:xfrm>
            <a:prstGeom prst="rect">
              <a:avLst/>
            </a:prstGeom>
            <a:noFill/>
          </p:spPr>
        </p:pic>
        <p:pic>
          <p:nvPicPr>
            <p:cNvPr id="132" name="Image 131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5723" y="6193631"/>
              <a:ext cx="260243" cy="312292"/>
            </a:xfrm>
            <a:prstGeom prst="rect">
              <a:avLst/>
            </a:prstGeom>
          </p:spPr>
        </p:pic>
      </p:grpSp>
      <p:grpSp>
        <p:nvGrpSpPr>
          <p:cNvPr id="148" name="Groupe 147"/>
          <p:cNvGrpSpPr/>
          <p:nvPr/>
        </p:nvGrpSpPr>
        <p:grpSpPr>
          <a:xfrm>
            <a:off x="879977" y="5193162"/>
            <a:ext cx="655167" cy="449717"/>
            <a:chOff x="879977" y="5193162"/>
            <a:chExt cx="655167" cy="449717"/>
          </a:xfrm>
        </p:grpSpPr>
        <p:pic>
          <p:nvPicPr>
            <p:cNvPr id="134" name="Image 133"/>
            <p:cNvPicPr>
              <a:picLocks noChangeAspect="1"/>
            </p:cNvPicPr>
            <p:nvPr/>
          </p:nvPicPr>
          <p:blipFill>
            <a:blip r:embed="rId8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77" y="5193162"/>
              <a:ext cx="655167" cy="287428"/>
            </a:xfrm>
            <a:prstGeom prst="rect">
              <a:avLst/>
            </a:prstGeom>
          </p:spPr>
        </p:pic>
        <p:pic>
          <p:nvPicPr>
            <p:cNvPr id="135" name="Image 134"/>
            <p:cNvPicPr>
              <a:picLocks noChangeAspect="1"/>
            </p:cNvPicPr>
            <p:nvPr/>
          </p:nvPicPr>
          <p:blipFill>
            <a:blip r:embed="rId9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35" y="5417372"/>
              <a:ext cx="196825" cy="222222"/>
            </a:xfrm>
            <a:prstGeom prst="rect">
              <a:avLst/>
            </a:prstGeom>
          </p:spPr>
        </p:pic>
        <p:pic>
          <p:nvPicPr>
            <p:cNvPr id="136" name="Image 135"/>
            <p:cNvPicPr>
              <a:picLocks noChangeAspect="1"/>
            </p:cNvPicPr>
            <p:nvPr/>
          </p:nvPicPr>
          <p:blipFill>
            <a:blip r:embed="rId9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71" y="5427937"/>
              <a:ext cx="214942" cy="214942"/>
            </a:xfrm>
            <a:prstGeom prst="rect">
              <a:avLst/>
            </a:prstGeom>
          </p:spPr>
        </p:pic>
      </p:grpSp>
      <p:pic>
        <p:nvPicPr>
          <p:cNvPr id="137" name="Image 136"/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25" y="2419284"/>
            <a:ext cx="713173" cy="828988"/>
          </a:xfrm>
          <a:prstGeom prst="rect">
            <a:avLst/>
          </a:prstGeom>
        </p:spPr>
      </p:pic>
      <p:grpSp>
        <p:nvGrpSpPr>
          <p:cNvPr id="138" name="Groupe 137"/>
          <p:cNvGrpSpPr/>
          <p:nvPr/>
        </p:nvGrpSpPr>
        <p:grpSpPr>
          <a:xfrm>
            <a:off x="3430393" y="6193631"/>
            <a:ext cx="614879" cy="673116"/>
            <a:chOff x="8324800" y="695181"/>
            <a:chExt cx="1044991" cy="957386"/>
          </a:xfrm>
        </p:grpSpPr>
        <p:pic>
          <p:nvPicPr>
            <p:cNvPr id="13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324800" y="695181"/>
              <a:ext cx="1044991" cy="957386"/>
            </a:xfrm>
            <a:prstGeom prst="rect">
              <a:avLst/>
            </a:prstGeom>
            <a:noFill/>
          </p:spPr>
        </p:pic>
        <p:sp>
          <p:nvSpPr>
            <p:cNvPr id="140" name="Croix 139"/>
            <p:cNvSpPr/>
            <p:nvPr/>
          </p:nvSpPr>
          <p:spPr bwMode="auto">
            <a:xfrm>
              <a:off x="8836376" y="978251"/>
              <a:ext cx="408045" cy="357861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500000" lon="19200000" rev="0"/>
              </a:camera>
              <a:lightRig rig="balanced" dir="t">
                <a:rot lat="0" lon="0" rev="90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24" name="Image 1023"/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25" y="3137551"/>
            <a:ext cx="713173" cy="828988"/>
          </a:xfrm>
          <a:prstGeom prst="rect">
            <a:avLst/>
          </a:prstGeom>
        </p:spPr>
      </p:pic>
      <p:pic>
        <p:nvPicPr>
          <p:cNvPr id="1025" name="Image 1024"/>
          <p:cNvPicPr>
            <a:picLocks noChangeAspect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79" y="2384108"/>
            <a:ext cx="729111" cy="729111"/>
          </a:xfrm>
          <a:prstGeom prst="rect">
            <a:avLst/>
          </a:prstGeom>
        </p:spPr>
      </p:pic>
      <p:pic>
        <p:nvPicPr>
          <p:cNvPr id="1030" name="Image 1029"/>
          <p:cNvPicPr>
            <a:picLocks noChangeAspect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63" y="6518453"/>
            <a:ext cx="525392" cy="259162"/>
          </a:xfrm>
          <a:prstGeom prst="rect">
            <a:avLst/>
          </a:prstGeom>
        </p:spPr>
      </p:pic>
      <p:pic>
        <p:nvPicPr>
          <p:cNvPr id="1031" name="Image 1030"/>
          <p:cNvPicPr>
            <a:picLocks noChangeAspect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67" y="6042615"/>
            <a:ext cx="528127" cy="798738"/>
          </a:xfrm>
          <a:prstGeom prst="rect">
            <a:avLst/>
          </a:prstGeom>
        </p:spPr>
      </p:pic>
      <p:pic>
        <p:nvPicPr>
          <p:cNvPr id="1032" name="Image 1031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12" y="6320497"/>
            <a:ext cx="505315" cy="505315"/>
          </a:xfrm>
          <a:prstGeom prst="rect">
            <a:avLst/>
          </a:prstGeom>
        </p:spPr>
      </p:pic>
      <p:pic>
        <p:nvPicPr>
          <p:cNvPr id="1033" name="Image 1032"/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5219178"/>
            <a:ext cx="899120" cy="719296"/>
          </a:xfrm>
          <a:prstGeom prst="rect">
            <a:avLst/>
          </a:prstGeom>
        </p:spPr>
      </p:pic>
      <p:pic>
        <p:nvPicPr>
          <p:cNvPr id="1034" name="Image 1033"/>
          <p:cNvPicPr>
            <a:picLocks noChangeAspect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110" y="5352115"/>
            <a:ext cx="1392426" cy="269960"/>
          </a:xfrm>
          <a:prstGeom prst="rect">
            <a:avLst/>
          </a:prstGeom>
        </p:spPr>
      </p:pic>
      <p:pic>
        <p:nvPicPr>
          <p:cNvPr id="1035" name="Image 1034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089" y="1189561"/>
            <a:ext cx="1637127" cy="658944"/>
          </a:xfrm>
          <a:prstGeom prst="rect">
            <a:avLst/>
          </a:prstGeom>
        </p:spPr>
      </p:pic>
      <p:pic>
        <p:nvPicPr>
          <p:cNvPr id="149" name="Image 148"/>
          <p:cNvPicPr>
            <a:picLocks noChangeAspect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208" y="3021121"/>
            <a:ext cx="1056068" cy="766167"/>
          </a:xfrm>
          <a:prstGeom prst="rect">
            <a:avLst/>
          </a:prstGeom>
        </p:spPr>
      </p:pic>
      <p:pic>
        <p:nvPicPr>
          <p:cNvPr id="150" name="Image 149"/>
          <p:cNvPicPr>
            <a:picLocks noChangeAspect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089" y="549859"/>
            <a:ext cx="1403519" cy="564917"/>
          </a:xfrm>
          <a:prstGeom prst="rect">
            <a:avLst/>
          </a:prstGeom>
        </p:spPr>
      </p:pic>
      <p:grpSp>
        <p:nvGrpSpPr>
          <p:cNvPr id="146" name="Groupe 145"/>
          <p:cNvGrpSpPr/>
          <p:nvPr/>
        </p:nvGrpSpPr>
        <p:grpSpPr>
          <a:xfrm>
            <a:off x="-2224726" y="-6940152"/>
            <a:ext cx="6264696" cy="4104456"/>
            <a:chOff x="-2224726" y="-6940152"/>
            <a:chExt cx="6264696" cy="4104456"/>
          </a:xfrm>
        </p:grpSpPr>
        <p:sp>
          <p:nvSpPr>
            <p:cNvPr id="151" name="Rectangle 150"/>
            <p:cNvSpPr/>
            <p:nvPr/>
          </p:nvSpPr>
          <p:spPr>
            <a:xfrm>
              <a:off x="-2224726" y="-6940152"/>
              <a:ext cx="6264696" cy="4104456"/>
            </a:xfrm>
            <a:prstGeom prst="rect">
              <a:avLst/>
            </a:prstGeom>
            <a:noFill/>
            <a:ln w="127000" cmpd="dbl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ZoneTexte 151"/>
            <p:cNvSpPr txBox="1"/>
            <p:nvPr/>
          </p:nvSpPr>
          <p:spPr>
            <a:xfrm>
              <a:off x="-2161251" y="-3367954"/>
              <a:ext cx="788248" cy="461665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rgbClr val="FFC000"/>
                  </a:solidFill>
                </a:rPr>
                <a:t>VPN</a:t>
              </a:r>
              <a:endParaRPr lang="en-US" sz="2400" b="1">
                <a:solidFill>
                  <a:srgbClr val="FFC000"/>
                </a:solidFill>
              </a:endParaRPr>
            </a:p>
          </p:txBody>
        </p:sp>
      </p:grpSp>
      <p:pic>
        <p:nvPicPr>
          <p:cNvPr id="1036" name="Image 1035"/>
          <p:cNvPicPr>
            <a:picLocks noChangeAspect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4678" y="6149379"/>
            <a:ext cx="981676" cy="981676"/>
          </a:xfrm>
          <a:prstGeom prst="rect">
            <a:avLst/>
          </a:prstGeom>
        </p:spPr>
      </p:pic>
      <p:pic>
        <p:nvPicPr>
          <p:cNvPr id="1037" name="Image 1036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8195" y="5844297"/>
            <a:ext cx="1527906" cy="1527906"/>
          </a:xfrm>
          <a:prstGeom prst="rect">
            <a:avLst/>
          </a:prstGeom>
        </p:spPr>
      </p:pic>
      <p:pic>
        <p:nvPicPr>
          <p:cNvPr id="1038" name="Picture 2" descr="C:\Users\cipiere\AppData\Local\Microsoft\Windows\Temporary Internet Files\Content.IE5\T990A8NK\MC900355883[1].wmf"/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48" y="6879610"/>
            <a:ext cx="518923" cy="7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9" descr="C:\Users\cipiere\AppData\Local\Microsoft\Windows\Temporary Internet Files\Content.IE5\8W2FA4TX\MC900432614[1].png"/>
          <p:cNvPicPr>
            <a:picLocks noChangeAspect="1" noChangeArrowheads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062" y="7731455"/>
            <a:ext cx="1120873" cy="11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" descr="C:\Users\cipiere\AppData\Local\Microsoft\Windows\Temporary Internet Files\Content.IE5\9K9J7FSO\MC900434753[1].png"/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67" y="6762677"/>
            <a:ext cx="1142857" cy="11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11" descr="C:\Users\cipiere\AppData\Local\Microsoft\Windows\Temporary Internet Files\Content.IE5\XJSMZH77\MC900434742[1].png"/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08" y="6807416"/>
            <a:ext cx="924039" cy="9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12" descr="C:\Users\cipiere\AppData\Local\Microsoft\Windows\Temporary Internet Files\Content.IE5\22P81ZCX\MC900432631[1].png"/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46" y="7184021"/>
            <a:ext cx="1094868" cy="109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Image 1049"/>
          <p:cNvPicPr>
            <a:picLocks noChangeAspect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61" y="7131055"/>
            <a:ext cx="1152525" cy="990600"/>
          </a:xfrm>
          <a:prstGeom prst="rect">
            <a:avLst/>
          </a:prstGeom>
        </p:spPr>
      </p:pic>
      <p:pic>
        <p:nvPicPr>
          <p:cNvPr id="169" name="Image 168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-727886"/>
            <a:ext cx="548081" cy="573873"/>
          </a:xfrm>
          <a:prstGeom prst="rect">
            <a:avLst/>
          </a:prstGeom>
        </p:spPr>
      </p:pic>
      <p:pic>
        <p:nvPicPr>
          <p:cNvPr id="170" name="Image 169"/>
          <p:cNvPicPr>
            <a:picLocks noChangeAspect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3" y="-727886"/>
            <a:ext cx="548081" cy="573873"/>
          </a:xfrm>
          <a:prstGeom prst="rect">
            <a:avLst/>
          </a:prstGeom>
          <a:scene3d>
            <a:camera prst="orthographicFront">
              <a:rot lat="600000" lon="19199986" rev="300000"/>
            </a:camera>
            <a:lightRig rig="threePt" dir="t"/>
          </a:scene3d>
        </p:spPr>
      </p:pic>
      <p:pic>
        <p:nvPicPr>
          <p:cNvPr id="171" name="Image 170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13" y="-678288"/>
            <a:ext cx="444455" cy="465371"/>
          </a:xfrm>
          <a:prstGeom prst="rect">
            <a:avLst/>
          </a:prstGeom>
          <a:scene3d>
            <a:camera prst="orthographicFront">
              <a:rot lat="1316844" lon="18363317" rev="288545"/>
            </a:camera>
            <a:lightRig rig="threePt" dir="t"/>
          </a:scene3d>
        </p:spPr>
      </p:pic>
      <p:pic>
        <p:nvPicPr>
          <p:cNvPr id="172" name="Image 171"/>
          <p:cNvPicPr>
            <a:picLocks noChangeAspect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2" y="5951638"/>
            <a:ext cx="444455" cy="465371"/>
          </a:xfrm>
          <a:prstGeom prst="rect">
            <a:avLst/>
          </a:prstGeom>
          <a:scene3d>
            <a:camera prst="orthographicFront">
              <a:rot lat="1316844" lon="18363317" rev="288545"/>
            </a:camera>
            <a:lightRig rig="threePt" dir="t"/>
          </a:scene3d>
        </p:spPr>
      </p:pic>
      <p:pic>
        <p:nvPicPr>
          <p:cNvPr id="173" name="Picture 2" descr="C:\Users\cipiere\AppData\Local\Microsoft\Windows\Temporary Internet Files\Content.IE5\T990A8NK\MC900431645[1].png"/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89" y="8148774"/>
            <a:ext cx="497210" cy="49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ZoneTexte 173"/>
          <p:cNvSpPr txBox="1"/>
          <p:nvPr/>
        </p:nvSpPr>
        <p:spPr>
          <a:xfrm>
            <a:off x="-1086425" y="6953188"/>
            <a:ext cx="902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latin typeface="Adobe Garamond Pro Bold" pitchFamily="18" charset="0"/>
              </a:rPr>
              <a:t>+ VIP</a:t>
            </a:r>
            <a:endParaRPr lang="en-US" sz="2400">
              <a:latin typeface="Adobe Garamond Pro Bold" pitchFamily="18" charset="0"/>
            </a:endParaRPr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518" y="-1027836"/>
            <a:ext cx="1404529" cy="536614"/>
          </a:xfrm>
          <a:prstGeom prst="rect">
            <a:avLst/>
          </a:prstGeom>
        </p:spPr>
      </p:pic>
      <p:grpSp>
        <p:nvGrpSpPr>
          <p:cNvPr id="176" name="Groupe 175"/>
          <p:cNvGrpSpPr/>
          <p:nvPr/>
        </p:nvGrpSpPr>
        <p:grpSpPr>
          <a:xfrm>
            <a:off x="8436036" y="5591440"/>
            <a:ext cx="742878" cy="602191"/>
            <a:chOff x="1917466" y="486120"/>
            <a:chExt cx="1575443" cy="1482965"/>
          </a:xfrm>
        </p:grpSpPr>
        <p:pic>
          <p:nvPicPr>
            <p:cNvPr id="177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 flipH="1">
              <a:off x="1917466" y="486120"/>
              <a:ext cx="1575443" cy="1482965"/>
            </a:xfrm>
            <a:prstGeom prst="rect">
              <a:avLst/>
            </a:prstGeom>
            <a:noFill/>
          </p:spPr>
        </p:pic>
        <p:pic>
          <p:nvPicPr>
            <p:cNvPr id="178" name="Espace réservé du contenu 3" descr="website-ginseng-homepage.jpg"/>
            <p:cNvPicPr>
              <a:picLocks noChangeAspect="1"/>
            </p:cNvPicPr>
            <p:nvPr/>
          </p:nvPicPr>
          <p:blipFill>
            <a:blip r:embed="rId45" cstate="print"/>
            <a:stretch>
              <a:fillRect/>
            </a:stretch>
          </p:blipFill>
          <p:spPr>
            <a:xfrm rot="220964">
              <a:off x="1923029" y="592328"/>
              <a:ext cx="1287221" cy="86807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 fov="7200000">
                <a:rot lat="0" lon="1200000" rev="21180000"/>
              </a:camera>
              <a:lightRig rig="threePt" dir="t">
                <a:rot lat="0" lon="0" rev="2700000"/>
              </a:lightRig>
            </a:scene3d>
            <a:sp3d>
              <a:bevelT w="196850" h="50800"/>
            </a:sp3d>
          </p:spPr>
        </p:pic>
      </p:grpSp>
      <p:pic>
        <p:nvPicPr>
          <p:cNvPr id="179" name="Image 178"/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48" y="-1420269"/>
            <a:ext cx="1390650" cy="342900"/>
          </a:xfrm>
          <a:prstGeom prst="rect">
            <a:avLst/>
          </a:prstGeom>
        </p:spPr>
      </p:pic>
      <p:pic>
        <p:nvPicPr>
          <p:cNvPr id="180" name="Image 179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71" y="-2002423"/>
            <a:ext cx="1256928" cy="471348"/>
          </a:xfrm>
          <a:prstGeom prst="rect">
            <a:avLst/>
          </a:prstGeom>
        </p:spPr>
      </p:pic>
      <p:pic>
        <p:nvPicPr>
          <p:cNvPr id="181" name="Image 180"/>
          <p:cNvPicPr>
            <a:picLocks noChangeAspect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68" y="-1402483"/>
            <a:ext cx="662558" cy="352652"/>
          </a:xfrm>
          <a:prstGeom prst="rect">
            <a:avLst/>
          </a:prstGeom>
        </p:spPr>
      </p:pic>
      <p:pic>
        <p:nvPicPr>
          <p:cNvPr id="1039" name="Image 1038"/>
          <p:cNvPicPr>
            <a:picLocks noChangeAspect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520" y="-1687909"/>
            <a:ext cx="630000" cy="822857"/>
          </a:xfrm>
          <a:prstGeom prst="rect">
            <a:avLst/>
          </a:prstGeom>
        </p:spPr>
      </p:pic>
      <p:pic>
        <p:nvPicPr>
          <p:cNvPr id="1040" name="Image 1039"/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543" y="2809621"/>
            <a:ext cx="1381125" cy="571500"/>
          </a:xfrm>
          <a:prstGeom prst="rect">
            <a:avLst/>
          </a:prstGeom>
        </p:spPr>
      </p:pic>
      <p:pic>
        <p:nvPicPr>
          <p:cNvPr id="1041" name="Image 1040"/>
          <p:cNvPicPr>
            <a:picLocks noChangeAspect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036" y="3464535"/>
            <a:ext cx="1904762" cy="1628572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5" y="1480480"/>
            <a:ext cx="426015" cy="430721"/>
          </a:xfrm>
          <a:prstGeom prst="rect">
            <a:avLst/>
          </a:prstGeom>
          <a:scene3d>
            <a:camera prst="orthographicFront">
              <a:rot lat="19800000" lon="1800000" rev="600000"/>
            </a:camera>
            <a:lightRig rig="threePt" dir="t"/>
          </a:scene3d>
        </p:spPr>
      </p:pic>
      <p:pic>
        <p:nvPicPr>
          <p:cNvPr id="1042" name="Picture 2" descr="D:\Google Drive\PCSV\Informatique\Machine CRRI\logo pfsense.PNG"/>
          <p:cNvPicPr>
            <a:picLocks noChangeAspect="1" noChangeArrowheads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6089" y="137248"/>
            <a:ext cx="1369291" cy="5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Image 182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9020" y="-456949"/>
            <a:ext cx="1282028" cy="489811"/>
          </a:xfrm>
          <a:prstGeom prst="rect">
            <a:avLst/>
          </a:prstGeom>
          <a:solidFill>
            <a:schemeClr val="tx2"/>
          </a:solidFill>
          <a:scene3d>
            <a:camera prst="obliqueBottomLeft"/>
            <a:lightRig rig="threePt" dir="t"/>
          </a:scene3d>
        </p:spPr>
      </p:pic>
      <p:pic>
        <p:nvPicPr>
          <p:cNvPr id="184" name="Picture 2" descr="C:\Users\phch\Pictures\Ordinateurs\7118075-ordinateur-de-bureau.jpg"/>
          <p:cNvPicPr>
            <a:picLocks noChangeAspect="1" noChangeArrowheads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671" y="703955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Image 184"/>
          <p:cNvPicPr>
            <a:picLocks noChangeAspect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99" y="7029431"/>
            <a:ext cx="740240" cy="740240"/>
          </a:xfrm>
          <a:prstGeom prst="rect">
            <a:avLst/>
          </a:prstGeom>
        </p:spPr>
      </p:pic>
      <p:pic>
        <p:nvPicPr>
          <p:cNvPr id="18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harpenSoften amount="50000"/>
                    </a14:imgEffect>
                    <a14:imgEffect>
                      <a14:brightnessContrast bright="-25000" contrast="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4629" y="6953188"/>
            <a:ext cx="895227" cy="77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84000"/>
              </a:srgbClr>
            </a:outerShdw>
            <a:reflection stA="32000" endPos="65000" dist="50800" dir="5400000" sy="-100000" algn="bl" rotWithShape="0"/>
          </a:effectLst>
        </p:spPr>
      </p:pic>
      <p:pic>
        <p:nvPicPr>
          <p:cNvPr id="187" name="Image 186"/>
          <p:cNvPicPr>
            <a:picLocks noChangeAspect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0" y="7089424"/>
            <a:ext cx="426015" cy="430721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  <p:grpSp>
        <p:nvGrpSpPr>
          <p:cNvPr id="1043" name="Groupe 1042"/>
          <p:cNvGrpSpPr/>
          <p:nvPr/>
        </p:nvGrpSpPr>
        <p:grpSpPr>
          <a:xfrm>
            <a:off x="-355956" y="7215201"/>
            <a:ext cx="649820" cy="665751"/>
            <a:chOff x="-408851" y="8149214"/>
            <a:chExt cx="649820" cy="665751"/>
          </a:xfrm>
        </p:grpSpPr>
        <p:pic>
          <p:nvPicPr>
            <p:cNvPr id="189" name="Picture 3" descr="C:\Documents and Settings\Paul\Local Settings\Temporary Internet Files\Content.IE5\ZNO3UNAL\MCj04316370000[1].pn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-408851" y="8192712"/>
              <a:ext cx="649820" cy="599834"/>
            </a:xfrm>
            <a:prstGeom prst="rect">
              <a:avLst/>
            </a:prstGeom>
            <a:noFill/>
          </p:spPr>
        </p:pic>
        <p:pic>
          <p:nvPicPr>
            <p:cNvPr id="188" name="Image 187"/>
            <p:cNvPicPr>
              <a:picLocks noChangeAspect="1"/>
            </p:cNvPicPr>
            <p:nvPr/>
          </p:nvPicPr>
          <p:blipFill>
            <a:blip r:embed="rId1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1129">
              <a:off x="-204724" y="8149214"/>
              <a:ext cx="409446" cy="665751"/>
            </a:xfrm>
            <a:prstGeom prst="rect">
              <a:avLst/>
            </a:prstGeom>
            <a:scene3d>
              <a:camera prst="isometricOffAxis2Right">
                <a:rot lat="3600000" lon="19200000" rev="600000"/>
              </a:camera>
              <a:lightRig rig="threePt" dir="t"/>
            </a:scene3d>
            <a:sp3d/>
          </p:spPr>
        </p:pic>
      </p:grpSp>
      <p:pic>
        <p:nvPicPr>
          <p:cNvPr id="1049" name="Picture 4" descr="C:\Users\cipiere\AppData\Local\Microsoft\Windows\Temporary Internet Files\Content.IE5\J31B0IXU\MC900441722[1].png"/>
          <p:cNvPicPr>
            <a:picLocks noChangeAspect="1" noChangeArrowheads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7" y="2993626"/>
            <a:ext cx="681220" cy="6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" descr="D:\Google Drive\ginseng\image\Logo\limos\logoLimosUMRpetit.png"/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34" y="-3778078"/>
            <a:ext cx="877920" cy="64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3" descr="D:\Google Drive\ginseng\image\Logo\limos\logoLimos.png"/>
          <p:cNvPicPr>
            <a:picLocks noChangeAspect="1" noChangeArrowheads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94" y="-3175190"/>
            <a:ext cx="814386" cy="53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4" descr="D:\Google Drive\ginseng\image\Logo\limos\logoLimosUMR.png"/>
          <p:cNvPicPr>
            <a:picLocks noChangeAspect="1" noChangeArrowheads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10" y="-3496745"/>
            <a:ext cx="807116" cy="5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4" descr="C:\Users\cipiere\AppData\Local\Microsoft\Windows\Temporary Internet Files\Content.IE5\J31B0IXU\dglxasset[1].aspx"/>
          <p:cNvPicPr>
            <a:picLocks noChangeAspect="1" noChangeArrowheads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948" y="7388757"/>
            <a:ext cx="633992" cy="5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Image 1052"/>
          <p:cNvPicPr>
            <a:picLocks noChangeAspect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55" y="4292172"/>
            <a:ext cx="672685" cy="616157"/>
          </a:xfrm>
          <a:prstGeom prst="rect">
            <a:avLst/>
          </a:prstGeom>
        </p:spPr>
      </p:pic>
      <p:pic>
        <p:nvPicPr>
          <p:cNvPr id="1054" name="Picture 2" descr="D:\Google Drive\ginseng\image\Logo\asip_hd.png"/>
          <p:cNvPicPr>
            <a:picLocks noChangeAspect="1" noChangeArrowheads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89" y="4970125"/>
            <a:ext cx="707581" cy="6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Image 193" descr="liferay.jpg"/>
          <p:cNvPicPr>
            <a:picLocks noChangeAspect="1"/>
          </p:cNvPicPr>
          <p:nvPr/>
        </p:nvPicPr>
        <p:blipFill>
          <a:blip r:embed="rId133" cstate="print"/>
          <a:stretch>
            <a:fillRect/>
          </a:stretch>
        </p:blipFill>
        <p:spPr>
          <a:xfrm>
            <a:off x="5868144" y="6237312"/>
            <a:ext cx="1956816" cy="487680"/>
          </a:xfrm>
          <a:prstGeom prst="rect">
            <a:avLst/>
          </a:prstGeom>
        </p:spPr>
      </p:pic>
      <p:pic>
        <p:nvPicPr>
          <p:cNvPr id="195" name="Image 194" descr="sparql-128.png"/>
          <p:cNvPicPr>
            <a:picLocks noChangeAspect="1"/>
          </p:cNvPicPr>
          <p:nvPr/>
        </p:nvPicPr>
        <p:blipFill>
          <a:blip r:embed="rId134" cstate="print"/>
          <a:stretch>
            <a:fillRect/>
          </a:stretch>
        </p:blipFill>
        <p:spPr>
          <a:xfrm>
            <a:off x="4427984" y="5445224"/>
            <a:ext cx="1219048" cy="1219048"/>
          </a:xfrm>
          <a:prstGeom prst="rect">
            <a:avLst/>
          </a:prstGeom>
        </p:spPr>
      </p:pic>
      <p:pic>
        <p:nvPicPr>
          <p:cNvPr id="1055" name="Image 1054"/>
          <p:cNvPicPr>
            <a:picLocks noChangeAspect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6" y="97102"/>
            <a:ext cx="1494274" cy="509921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1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96" y="-6347091"/>
            <a:ext cx="2805825" cy="785907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1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81" y="7192395"/>
            <a:ext cx="635508" cy="393192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1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7" y="6952972"/>
            <a:ext cx="3133725" cy="1790700"/>
          </a:xfrm>
          <a:prstGeom prst="rect">
            <a:avLst/>
          </a:prstGeom>
        </p:spPr>
      </p:pic>
      <p:pic>
        <p:nvPicPr>
          <p:cNvPr id="133" name="Image 132"/>
          <p:cNvPicPr>
            <a:picLocks noChangeAspect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35" y="-2684563"/>
            <a:ext cx="1339769" cy="772519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9493" y="-4264958"/>
            <a:ext cx="1181992" cy="571451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54090" y="-5039477"/>
            <a:ext cx="1070180" cy="544159"/>
          </a:xfrm>
          <a:prstGeom prst="rect">
            <a:avLst/>
          </a:prstGeom>
        </p:spPr>
      </p:pic>
      <p:pic>
        <p:nvPicPr>
          <p:cNvPr id="143" name="Image 142"/>
          <p:cNvPicPr>
            <a:picLocks noChangeAspect="1"/>
          </p:cNvPicPr>
          <p:nvPr/>
        </p:nvPicPr>
        <p:blipFill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99" y="-5239596"/>
            <a:ext cx="4002390" cy="400239"/>
          </a:xfrm>
          <a:prstGeom prst="rect">
            <a:avLst/>
          </a:prstGeom>
        </p:spPr>
      </p:pic>
      <p:pic>
        <p:nvPicPr>
          <p:cNvPr id="144" name="Picture 2"/>
          <p:cNvPicPr>
            <a:picLocks noChangeAspect="1" noChangeArrowheads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973" y="-4518807"/>
            <a:ext cx="1420264" cy="148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1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99" y="-3869821"/>
            <a:ext cx="1226337" cy="1279174"/>
          </a:xfrm>
          <a:prstGeom prst="rect">
            <a:avLst/>
          </a:prstGeom>
        </p:spPr>
      </p:pic>
      <p:pic>
        <p:nvPicPr>
          <p:cNvPr id="206" name="Image 205"/>
          <p:cNvPicPr>
            <a:picLocks noChangeAspect="1"/>
          </p:cNvPicPr>
          <p:nvPr/>
        </p:nvPicPr>
        <p:blipFill>
          <a:blip r:embed="rId1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4" y="7894928"/>
            <a:ext cx="749746" cy="621741"/>
          </a:xfrm>
          <a:prstGeom prst="rect">
            <a:avLst/>
          </a:prstGeom>
        </p:spPr>
      </p:pic>
      <p:pic>
        <p:nvPicPr>
          <p:cNvPr id="208" name="Image 2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27" y="-1267869"/>
            <a:ext cx="1002381" cy="957274"/>
          </a:xfrm>
          <a:prstGeom prst="rect">
            <a:avLst/>
          </a:prstGeom>
        </p:spPr>
      </p:pic>
      <p:pic>
        <p:nvPicPr>
          <p:cNvPr id="153" name="Picture 2" descr="http://www.videosurveillance-boutique.fr/media/catalog/product/cache/1/image/9df78eab33525d08d6e5fb8d27136e95/c/a/cabl_02.png_1_1_1.jpg"/>
          <p:cNvPicPr>
            <a:picLocks noChangeAspect="1" noChangeArrowheads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199" y="7911073"/>
            <a:ext cx="1258579" cy="11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 descr="http://nodshop.com/4305-3141-large/mug-like-cafe.jpg"/>
          <p:cNvPicPr>
            <a:picLocks noChangeAspect="1" noChangeArrowheads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" y="8041463"/>
            <a:ext cx="855160" cy="8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6" descr="http://us.cdn4.123rf.com/168nwm/sarahdesign/sarahdesign1402/sarahdesign140200158/26027666-horloge-15-minutes-to-go--chrome-brillant-reveil-isole-sur-fond-blanc.jpg"/>
          <p:cNvPicPr>
            <a:picLocks noChangeAspect="1" noChangeArrowheads="1"/>
          </p:cNvPicPr>
          <p:nvPr/>
        </p:nvPicPr>
        <p:blipFill>
          <a:blip r:embed="rId1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17" y="8107158"/>
            <a:ext cx="737344" cy="75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8" descr="téléphone portable : les appels de téléphonie mobile - le concept de l'écran tactile"/>
          <p:cNvPicPr>
            <a:picLocks noChangeAspect="1" noChangeArrowheads="1"/>
          </p:cNvPicPr>
          <p:nvPr/>
        </p:nvPicPr>
        <p:blipFill>
          <a:blip r:embed="rId1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0679" y="8120829"/>
            <a:ext cx="1171388" cy="117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garbell.net/wp-content/uploads/Logo_mobaxterm_ecrit.png"/>
          <p:cNvPicPr>
            <a:picLocks noChangeAspect="1" noChangeArrowheads="1"/>
          </p:cNvPicPr>
          <p:nvPr/>
        </p:nvPicPr>
        <p:blipFill>
          <a:blip r:embed="rId1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1619" y="-5125226"/>
            <a:ext cx="2000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AutoShape 4" descr="Description : Description : IDS"/>
          <p:cNvSpPr>
            <a:spLocks noChangeAspect="1" noChangeArrowheads="1"/>
          </p:cNvSpPr>
          <p:nvPr/>
        </p:nvSpPr>
        <p:spPr bwMode="auto">
          <a:xfrm>
            <a:off x="8050085" y="-4481148"/>
            <a:ext cx="1514780" cy="15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9" name="Image 2048"/>
          <p:cNvPicPr>
            <a:picLocks noChangeAspect="1"/>
          </p:cNvPicPr>
          <p:nvPr/>
        </p:nvPicPr>
        <p:blipFill>
          <a:blip r:embed="rId151"/>
          <a:stretch>
            <a:fillRect/>
          </a:stretch>
        </p:blipFill>
        <p:spPr>
          <a:xfrm>
            <a:off x="7585013" y="-4077770"/>
            <a:ext cx="723900" cy="581025"/>
          </a:xfrm>
          <a:prstGeom prst="rect">
            <a:avLst/>
          </a:prstGeom>
        </p:spPr>
      </p:pic>
      <p:pic>
        <p:nvPicPr>
          <p:cNvPr id="218" name="Image 217"/>
          <p:cNvPicPr>
            <a:picLocks noChangeAspect="1"/>
          </p:cNvPicPr>
          <p:nvPr/>
        </p:nvPicPr>
        <p:blipFill rotWithShape="1">
          <a:blip r:embed="rId1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1" r="28370" b="3139"/>
          <a:stretch/>
        </p:blipFill>
        <p:spPr>
          <a:xfrm>
            <a:off x="7607944" y="-4629817"/>
            <a:ext cx="1656184" cy="387676"/>
          </a:xfrm>
          <a:prstGeom prst="rect">
            <a:avLst/>
          </a:prstGeom>
        </p:spPr>
      </p:pic>
      <p:pic>
        <p:nvPicPr>
          <p:cNvPr id="219" name="Picture 2" descr="Z:\Documents\LOGOS\osi-san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555" y="-4127083"/>
            <a:ext cx="639192" cy="7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Image 219"/>
          <p:cNvPicPr/>
          <p:nvPr/>
        </p:nvPicPr>
        <p:blipFill>
          <a:blip r:embed="rId1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17" y="-2639659"/>
            <a:ext cx="1336649" cy="11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812" y="6472897"/>
            <a:ext cx="505315" cy="505315"/>
          </a:xfrm>
          <a:prstGeom prst="rect">
            <a:avLst/>
          </a:prstGeom>
        </p:spPr>
      </p:pic>
      <p:pic>
        <p:nvPicPr>
          <p:cNvPr id="222" name="Image 221"/>
          <p:cNvPicPr>
            <a:picLocks noChangeAspect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620" y="-304549"/>
            <a:ext cx="1282028" cy="489811"/>
          </a:xfrm>
          <a:prstGeom prst="rect">
            <a:avLst/>
          </a:prstGeom>
          <a:solidFill>
            <a:schemeClr val="tx2"/>
          </a:solidFill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54137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8E533-8324-4061-974A-43714C54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RNM</a:t>
            </a:r>
          </a:p>
        </p:txBody>
      </p:sp>
      <p:pic>
        <p:nvPicPr>
          <p:cNvPr id="6" name="Espace réservé pour une image  5" descr="RNM">
            <a:extLst>
              <a:ext uri="{FF2B5EF4-FFF2-40B4-BE49-F238E27FC236}">
                <a16:creationId xmlns:a16="http://schemas.microsoft.com/office/drawing/2014/main" id="{C70D665F-335B-4C5F-8234-908239470B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612775"/>
            <a:ext cx="4540872" cy="41148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AE0DF3-2DFB-4287-9EDD-32EF0B04B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216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E11B2D04-0F82-4C9D-B7EA-6415407E8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51" y="2922888"/>
            <a:ext cx="5376549" cy="403241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C21406-AADB-4A27-AD65-D4336D9F6F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5413"/>
          <a:stretch/>
        </p:blipFill>
        <p:spPr>
          <a:xfrm>
            <a:off x="7271342" y="3645024"/>
            <a:ext cx="2269210" cy="328042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DD8DA3-F25A-42C0-BD82-12551242D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9912" y="1090418"/>
            <a:ext cx="2245605" cy="327461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960C3B-28B7-412F-8726-DA3DB9537F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/>
          <a:stretch/>
        </p:blipFill>
        <p:spPr>
          <a:xfrm>
            <a:off x="-146446" y="8239"/>
            <a:ext cx="4358406" cy="27783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7129EA-FD18-41AE-9588-5B6EFA1AF8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128" y="-2003929"/>
            <a:ext cx="4294465" cy="294497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534567-0ABC-4782-9514-9BABBB23DA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89" y="1695040"/>
            <a:ext cx="1895289" cy="2763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0EB4E9C-01AB-4F94-ACEA-0188E89210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632" y="-531440"/>
            <a:ext cx="777905" cy="25392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17B066F-9A6C-4532-BA97-55E096A3DA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/>
          <a:stretch/>
        </p:blipFill>
        <p:spPr>
          <a:xfrm>
            <a:off x="-9586" y="2686155"/>
            <a:ext cx="3616912" cy="224097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36E8A58-36B7-4B5D-AA38-9BD866D0ED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84" y="2708920"/>
            <a:ext cx="2302792" cy="338495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E88AD5E-A6B6-47FC-9274-A8AE06D880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2"/>
          <a:stretch/>
        </p:blipFill>
        <p:spPr>
          <a:xfrm>
            <a:off x="-244746" y="4900734"/>
            <a:ext cx="3828057" cy="247530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CC5D27E0-A68A-4229-BBF6-9539B62996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97" y="5734875"/>
            <a:ext cx="2438174" cy="137094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640E75A-0012-4C1F-9FC5-67D0ACA560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21" y="1916832"/>
            <a:ext cx="2177579" cy="151408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1C58E23-A680-4553-B7A1-99207393D4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4789" y="1322386"/>
            <a:ext cx="4313396" cy="299913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6BB5456-B624-4239-9B2B-98544DAD15F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7820" r="4436" b="5056"/>
          <a:stretch/>
        </p:blipFill>
        <p:spPr>
          <a:xfrm>
            <a:off x="1750437" y="4118220"/>
            <a:ext cx="1872208" cy="1247276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EE4AA288-38D1-49C9-B306-AAD7766C77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57" y="3895396"/>
            <a:ext cx="2517069" cy="205631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6E81E3C4-22BE-4D28-A4F8-AED2324CB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87" y="-829392"/>
            <a:ext cx="3088994" cy="29993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1C08D3A-2B29-40F3-B509-84475067B2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32" y="0"/>
            <a:ext cx="1841857" cy="29086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CCBE152-FF40-4134-8A63-3DC4F38B10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80" y="-27384"/>
            <a:ext cx="3912589" cy="2934442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DB4E655C-17CC-4B43-95CF-5703632997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r="44891"/>
          <a:stretch/>
        </p:blipFill>
        <p:spPr>
          <a:xfrm>
            <a:off x="1379114" y="-125407"/>
            <a:ext cx="1446577" cy="3206097"/>
          </a:xfr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78520D2E-D2AB-43D1-9D4C-0270DD32FA7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5" r="37920" b="16269"/>
          <a:stretch/>
        </p:blipFill>
        <p:spPr>
          <a:xfrm>
            <a:off x="5733" y="1967005"/>
            <a:ext cx="1037602" cy="222736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542F6011-EEA7-43B9-9D41-C5F98D49594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006" y="6074802"/>
            <a:ext cx="2123728" cy="119074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B6EF869-CBED-4560-A51F-EE14B5F4AA3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09" y="-99103"/>
            <a:ext cx="11449272" cy="858695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60FDF7E4-DC24-42C9-9707-A6DD7588D5F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2" y="6008554"/>
            <a:ext cx="1993348" cy="885715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73402D5-056F-4537-9256-69067753F075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4" r="16419"/>
          <a:stretch/>
        </p:blipFill>
        <p:spPr>
          <a:xfrm>
            <a:off x="5834260" y="4939094"/>
            <a:ext cx="1473379" cy="2539178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5C9286A-9812-4CE0-A820-CABBCD5D939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38" y="-44125"/>
            <a:ext cx="2114105" cy="1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8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56157" y="2920828"/>
            <a:ext cx="1095729" cy="954594"/>
            <a:chOff x="1810533" y="3184376"/>
            <a:chExt cx="3866086" cy="3476562"/>
          </a:xfrm>
        </p:grpSpPr>
        <p:sp>
          <p:nvSpPr>
            <p:cNvPr id="7" name="Hexagone 6"/>
            <p:cNvSpPr/>
            <p:nvPr/>
          </p:nvSpPr>
          <p:spPr>
            <a:xfrm>
              <a:off x="1810533" y="3184376"/>
              <a:ext cx="3866086" cy="3456384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243" y="5523363"/>
              <a:ext cx="560666" cy="839949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56" y="4969413"/>
              <a:ext cx="2398533" cy="842485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79" y="4129464"/>
              <a:ext cx="560666" cy="839949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144" y="3573016"/>
              <a:ext cx="2398533" cy="84248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2674144" y="6291606"/>
              <a:ext cx="2185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>
                  <a:latin typeface="Century Schoolbook" pitchFamily="18" charset="0"/>
                </a:rPr>
                <a:t>Hospital</a:t>
              </a:r>
              <a:endParaRPr lang="fr-FR" b="1" dirty="0">
                <a:latin typeface="Century Schoolbook" pitchFamily="18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591042" y="243279"/>
            <a:ext cx="745673" cy="1451062"/>
            <a:chOff x="1614827" y="144277"/>
            <a:chExt cx="745673" cy="1451062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1635384" y="515219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1614827" y="347507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1614827" y="144277"/>
              <a:ext cx="725116" cy="1080120"/>
            </a:xfrm>
            <a:prstGeom prst="roundRect">
              <a:avLst>
                <a:gd name="adj" fmla="val 28645"/>
              </a:avLst>
            </a:prstGeom>
            <a:pattFill prst="diagBrick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accent2"/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8" name="Connecteur droit 27"/>
            <p:cNvCxnSpPr/>
            <p:nvPr/>
          </p:nvCxnSpPr>
          <p:spPr>
            <a:xfrm flipH="1">
              <a:off x="1977385" y="684337"/>
              <a:ext cx="20557" cy="440758"/>
            </a:xfrm>
            <a:prstGeom prst="line">
              <a:avLst/>
            </a:prstGeom>
            <a:ln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161" y="551812"/>
            <a:ext cx="336973" cy="336973"/>
          </a:xfrm>
          <a:prstGeom prst="rect">
            <a:avLst/>
          </a:prstGeom>
          <a:noFill/>
        </p:spPr>
      </p:pic>
      <p:pic>
        <p:nvPicPr>
          <p:cNvPr id="31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6965" y="551812"/>
            <a:ext cx="336973" cy="336973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2651403" y="446509"/>
            <a:ext cx="851013" cy="60467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24" y="461629"/>
            <a:ext cx="92825" cy="154708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4077203" y="591266"/>
            <a:ext cx="527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 to Z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287042" y="382465"/>
            <a:ext cx="6007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[A,B,C] </a:t>
            </a:r>
          </a:p>
        </p:txBody>
      </p:sp>
      <p:pic>
        <p:nvPicPr>
          <p:cNvPr id="36" name="Picture 2" descr="C:\Users\cipiere\AppData\Local\Microsoft\Windows\Temporary Internet Files\Content.IE5\G0K3O5IS\MC90003029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22" y="449111"/>
            <a:ext cx="177783" cy="1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à coins arrondis 36"/>
          <p:cNvSpPr/>
          <p:nvPr/>
        </p:nvSpPr>
        <p:spPr>
          <a:xfrm>
            <a:off x="2769206" y="1464289"/>
            <a:ext cx="725116" cy="1080120"/>
          </a:xfrm>
          <a:prstGeom prst="roundRect">
            <a:avLst>
              <a:gd name="adj" fmla="val 28645"/>
            </a:avLst>
          </a:prstGeom>
          <a:pattFill prst="diagBrick">
            <a:fgClr>
              <a:schemeClr val="accent2"/>
            </a:fgClr>
            <a:bgClr>
              <a:schemeClr val="bg1"/>
            </a:bgClr>
          </a:pattFill>
          <a:ln>
            <a:solidFill>
              <a:schemeClr val="accent2"/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6787388" y="769083"/>
            <a:ext cx="745673" cy="1451062"/>
            <a:chOff x="4497573" y="171412"/>
            <a:chExt cx="745673" cy="1451062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4518130" y="542354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4497573" y="37464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4497573" y="17141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2" name="Connecteur droit 41"/>
            <p:cNvCxnSpPr/>
            <p:nvPr/>
          </p:nvCxnSpPr>
          <p:spPr>
            <a:xfrm flipH="1">
              <a:off x="4860131" y="711472"/>
              <a:ext cx="20557" cy="440758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à coins arrondis 42"/>
          <p:cNvSpPr/>
          <p:nvPr/>
        </p:nvSpPr>
        <p:spPr>
          <a:xfrm>
            <a:off x="3993737" y="961553"/>
            <a:ext cx="2412441" cy="1484027"/>
          </a:xfrm>
          <a:prstGeom prst="round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à coins arrondis 43"/>
          <p:cNvSpPr/>
          <p:nvPr/>
        </p:nvSpPr>
        <p:spPr>
          <a:xfrm>
            <a:off x="6467413" y="952425"/>
            <a:ext cx="2232249" cy="152368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" name="Groupe 44"/>
          <p:cNvGrpSpPr/>
          <p:nvPr/>
        </p:nvGrpSpPr>
        <p:grpSpPr>
          <a:xfrm>
            <a:off x="6397858" y="1013414"/>
            <a:ext cx="1334700" cy="713056"/>
            <a:chOff x="1263860" y="90687"/>
            <a:chExt cx="1334700" cy="713056"/>
          </a:xfrm>
        </p:grpSpPr>
        <p:grpSp>
          <p:nvGrpSpPr>
            <p:cNvPr id="46" name="Groupe 45"/>
            <p:cNvGrpSpPr/>
            <p:nvPr/>
          </p:nvGrpSpPr>
          <p:grpSpPr>
            <a:xfrm>
              <a:off x="1489446" y="90687"/>
              <a:ext cx="1109114" cy="569490"/>
              <a:chOff x="1491707" y="362627"/>
              <a:chExt cx="1109114" cy="569490"/>
            </a:xfrm>
          </p:grpSpPr>
          <p:pic>
            <p:nvPicPr>
              <p:cNvPr id="50" name="Picture 2" descr="C:\Documents and Settings\Paul\Local Settings\Temporary Internet Files\Content.IE5\VR278ETY\MCj04348450000[1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flipH="1">
                <a:off x="1491707" y="421619"/>
                <a:ext cx="305770" cy="225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Croix 50"/>
              <p:cNvSpPr/>
              <p:nvPr/>
            </p:nvSpPr>
            <p:spPr bwMode="auto">
              <a:xfrm>
                <a:off x="1527213" y="511149"/>
                <a:ext cx="118493" cy="95046"/>
              </a:xfrm>
              <a:prstGeom prst="plus">
                <a:avLst>
                  <a:gd name="adj" fmla="val 38099"/>
                </a:avLst>
              </a:prstGeom>
              <a:solidFill>
                <a:srgbClr val="C00000"/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isometricOffAxis2Left">
                  <a:rot lat="1080000" lon="360000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87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fr-FR" sz="7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2" name="Picture 4" descr="C:\Users\Maigne\AppData\Local\Temp\Fichiers Internet temporaires\Content.IE5\0UFXIF47\MC900431499[1]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86632" y="362627"/>
                <a:ext cx="222620" cy="247380"/>
              </a:xfrm>
              <a:prstGeom prst="rect">
                <a:avLst/>
              </a:prstGeom>
              <a:noFill/>
            </p:spPr>
          </p:pic>
          <p:sp>
            <p:nvSpPr>
              <p:cNvPr id="53" name="AutoShape 27"/>
              <p:cNvSpPr>
                <a:spLocks noChangeArrowheads="1"/>
              </p:cNvSpPr>
              <p:nvPr/>
            </p:nvSpPr>
            <p:spPr bwMode="auto">
              <a:xfrm rot="11874145" flipH="1" flipV="1">
                <a:off x="1742593" y="498360"/>
                <a:ext cx="417754" cy="215669"/>
              </a:xfrm>
              <a:prstGeom prst="rightArrow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C0504D"/>
                </a:solidFill>
                <a:prstDash val="solid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TopRight"/>
                <a:lightRig rig="threePt" dir="t"/>
              </a:scene3d>
            </p:spPr>
            <p:txBody>
              <a:bodyPr wrap="none" anchor="ctr"/>
              <a:lstStyle/>
              <a:p>
                <a:pPr marL="0" marR="0" lvl="0" indent="0" algn="ctr" defTabSz="89929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itchFamily="34" charset="0"/>
                    <a:ea typeface="+mn-ea"/>
                    <a:cs typeface="+mn-cs"/>
                  </a:rPr>
                  <a:t>Export</a:t>
                </a:r>
              </a:p>
            </p:txBody>
          </p:sp>
          <p:pic>
            <p:nvPicPr>
              <p:cNvPr id="54" name="Picture 6" descr="C:\Documents and Settings\Paul\Local Settings\Temporary Internet Files\Content.IE5\DSU1U6MR\MCj04326470000[1]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995035" y="523569"/>
                <a:ext cx="554003" cy="408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8405" y="497585"/>
                <a:ext cx="242416" cy="180388"/>
              </a:xfrm>
              <a:prstGeom prst="rect">
                <a:avLst/>
              </a:prstGeom>
            </p:spPr>
          </p:pic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8405" y="727843"/>
                <a:ext cx="242416" cy="122512"/>
              </a:xfrm>
              <a:prstGeom prst="rect">
                <a:avLst/>
              </a:prstGeom>
            </p:spPr>
          </p:pic>
        </p:grpSp>
        <p:sp>
          <p:nvSpPr>
            <p:cNvPr id="47" name="ZoneTexte 46"/>
            <p:cNvSpPr txBox="1"/>
            <p:nvPr/>
          </p:nvSpPr>
          <p:spPr>
            <a:xfrm>
              <a:off x="1263860" y="140171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H</a:t>
              </a:r>
              <a:r>
                <a:rPr lang="fr-FR" b="1" baseline="-25000" dirty="0"/>
                <a:t>a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1268589" y="334255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</a:t>
              </a:r>
              <a:r>
                <a:rPr lang="fr-FR" b="1" baseline="-25000" dirty="0" err="1"/>
                <a:t>b</a:t>
              </a:r>
              <a:endParaRPr lang="fr-FR" b="1" baseline="-250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1263860" y="542133"/>
              <a:ext cx="4487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H</a:t>
              </a:r>
              <a:r>
                <a:rPr lang="fr-FR" b="1" baseline="-25000" dirty="0" err="1"/>
                <a:t>n</a:t>
              </a:r>
              <a:endParaRPr lang="fr-FR" b="1" baseline="-25000" dirty="0"/>
            </a:p>
          </p:txBody>
        </p:sp>
      </p:grpSp>
      <p:pic>
        <p:nvPicPr>
          <p:cNvPr id="57" name="Imag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42" y="3064191"/>
            <a:ext cx="242416" cy="122512"/>
          </a:xfrm>
          <a:prstGeom prst="rect">
            <a:avLst/>
          </a:prstGeom>
        </p:spPr>
      </p:pic>
      <p:sp>
        <p:nvSpPr>
          <p:cNvPr id="58" name="Flèche courbée vers le haut 57"/>
          <p:cNvSpPr/>
          <p:nvPr/>
        </p:nvSpPr>
        <p:spPr>
          <a:xfrm>
            <a:off x="3579048" y="2868506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Flèche courbée vers le haut 58"/>
          <p:cNvSpPr/>
          <p:nvPr/>
        </p:nvSpPr>
        <p:spPr>
          <a:xfrm rot="10800000">
            <a:off x="3524926" y="2616862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498098" y="1306290"/>
            <a:ext cx="745673" cy="1451062"/>
            <a:chOff x="4497573" y="171412"/>
            <a:chExt cx="745673" cy="1451062"/>
          </a:xfrm>
        </p:grpSpPr>
        <p:sp>
          <p:nvSpPr>
            <p:cNvPr id="61" name="Rectangle à coins arrondis 60"/>
            <p:cNvSpPr/>
            <p:nvPr/>
          </p:nvSpPr>
          <p:spPr>
            <a:xfrm>
              <a:off x="4518130" y="542354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à coins arrondis 61"/>
            <p:cNvSpPr/>
            <p:nvPr/>
          </p:nvSpPr>
          <p:spPr>
            <a:xfrm>
              <a:off x="4497573" y="37464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62"/>
            <p:cNvSpPr/>
            <p:nvPr/>
          </p:nvSpPr>
          <p:spPr>
            <a:xfrm>
              <a:off x="4497573" y="171412"/>
              <a:ext cx="725116" cy="1080120"/>
            </a:xfrm>
            <a:prstGeom prst="roundRect">
              <a:avLst>
                <a:gd name="adj" fmla="val 28645"/>
              </a:avLst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/>
            <p:nvPr/>
          </p:nvCxnSpPr>
          <p:spPr>
            <a:xfrm flipH="1">
              <a:off x="4860131" y="711472"/>
              <a:ext cx="20557" cy="440758"/>
            </a:xfrm>
            <a:prstGeom prst="line">
              <a:avLst/>
            </a:prstGeom>
            <a:ln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à coins arrondis 64"/>
          <p:cNvSpPr/>
          <p:nvPr/>
        </p:nvSpPr>
        <p:spPr>
          <a:xfrm>
            <a:off x="1845689" y="1582904"/>
            <a:ext cx="725116" cy="1080120"/>
          </a:xfrm>
          <a:prstGeom prst="roundRect">
            <a:avLst>
              <a:gd name="adj" fmla="val 28645"/>
            </a:avLst>
          </a:prstGeom>
          <a:pattFill prst="lgGrid">
            <a:fgClr>
              <a:schemeClr val="accent1"/>
            </a:fgClr>
            <a:bgClr>
              <a:schemeClr val="bg1"/>
            </a:bgClr>
          </a:patt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6" name="Groupe 65"/>
          <p:cNvGrpSpPr/>
          <p:nvPr/>
        </p:nvGrpSpPr>
        <p:grpSpPr>
          <a:xfrm>
            <a:off x="438242" y="635156"/>
            <a:ext cx="647322" cy="563182"/>
            <a:chOff x="4665730" y="1068216"/>
            <a:chExt cx="315070" cy="283039"/>
          </a:xfrm>
        </p:grpSpPr>
        <p:pic>
          <p:nvPicPr>
            <p:cNvPr id="67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68" name="Espace réservé du contenu 3" descr="website-ginseng-homepag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pic>
        <p:nvPicPr>
          <p:cNvPr id="2050" name="Picture 2" descr="C:\Users\cipiere\Documents\ginseng\image\logo\RSC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66" y="3581431"/>
            <a:ext cx="1634872" cy="4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ipiere\Documents\ginseng\image\logo\RSP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03" y="3583291"/>
            <a:ext cx="1610560" cy="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ipiere\Documents\ginseng\image\logo\Sipath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18" y="3410963"/>
            <a:ext cx="903020" cy="62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ipiere\Documents\ginseng\image\logo\Logo_UBP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57" y="3432153"/>
            <a:ext cx="868238" cy="6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ipiere\Documents\ginseng\image\logo\Logo_UBP_349x269_transparen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53602"/>
            <a:ext cx="958718" cy="7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ipiere\Documents\ginseng\image\logo\ginseng blue trans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8" y="4068000"/>
            <a:ext cx="914400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cipiere\Documents\ginseng\image\logo\ginseng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23" y="4207512"/>
            <a:ext cx="3020856" cy="89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lèche droite 74"/>
          <p:cNvSpPr/>
          <p:nvPr/>
        </p:nvSpPr>
        <p:spPr>
          <a:xfrm>
            <a:off x="348492" y="4868316"/>
            <a:ext cx="707910" cy="29841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>
                <a:effectLst/>
              </a:rPr>
              <a:t>export</a:t>
            </a:r>
          </a:p>
        </p:txBody>
      </p:sp>
      <p:cxnSp>
        <p:nvCxnSpPr>
          <p:cNvPr id="76" name="Connecteur droit 75"/>
          <p:cNvCxnSpPr>
            <a:stCxn id="77" idx="2"/>
          </p:cNvCxnSpPr>
          <p:nvPr/>
        </p:nvCxnSpPr>
        <p:spPr>
          <a:xfrm>
            <a:off x="2301131" y="5544653"/>
            <a:ext cx="9706" cy="1005204"/>
          </a:xfrm>
          <a:prstGeom prst="line">
            <a:avLst/>
          </a:prstGeom>
          <a:ln w="63500" cap="sq" cmpd="sng">
            <a:solidFill>
              <a:srgbClr val="002060"/>
            </a:solidFill>
            <a:prstDash val="sysDot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4" descr="C:\Users\Maigne\AppData\Local\Temp\Fichiers Internet temporaires\Content.IE5\0UFXIF47\MC900431499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89821" y="5297273"/>
            <a:ext cx="222620" cy="247380"/>
          </a:xfrm>
          <a:prstGeom prst="rect">
            <a:avLst/>
          </a:prstGeom>
          <a:noFill/>
        </p:spPr>
      </p:pic>
      <p:sp>
        <p:nvSpPr>
          <p:cNvPr id="78" name="Flèche en arc 77"/>
          <p:cNvSpPr/>
          <p:nvPr/>
        </p:nvSpPr>
        <p:spPr>
          <a:xfrm rot="5400000">
            <a:off x="1384858" y="5793646"/>
            <a:ext cx="431071" cy="435210"/>
          </a:xfrm>
          <a:prstGeom prst="circularArrow">
            <a:avLst>
              <a:gd name="adj1" fmla="val 5499"/>
              <a:gd name="adj2" fmla="val 2463141"/>
              <a:gd name="adj3" fmla="val 5813702"/>
              <a:gd name="adj4" fmla="val 9416136"/>
              <a:gd name="adj5" fmla="val 13346"/>
            </a:avLst>
          </a:prstGeom>
          <a:ln w="95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07274" y="6108517"/>
            <a:ext cx="1044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err="1"/>
              <a:t>Anonymization</a:t>
            </a:r>
            <a:endParaRPr lang="fr-FR" sz="1000" dirty="0"/>
          </a:p>
        </p:txBody>
      </p:sp>
      <p:grpSp>
        <p:nvGrpSpPr>
          <p:cNvPr id="80" name="Groupe 79"/>
          <p:cNvGrpSpPr/>
          <p:nvPr/>
        </p:nvGrpSpPr>
        <p:grpSpPr>
          <a:xfrm>
            <a:off x="8044397" y="5902824"/>
            <a:ext cx="647322" cy="563182"/>
            <a:chOff x="4665730" y="1068216"/>
            <a:chExt cx="315070" cy="283039"/>
          </a:xfrm>
        </p:grpSpPr>
        <p:pic>
          <p:nvPicPr>
            <p:cNvPr id="81" name="Picture 3" descr="C:\Users\Maigne\AppData\Local\Temp\Fichiers Internet temporaires\Content.IE5\GLCH5VFP\MC900434843[1]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65730" y="1068216"/>
              <a:ext cx="300876" cy="283039"/>
            </a:xfrm>
            <a:prstGeom prst="rect">
              <a:avLst/>
            </a:prstGeom>
            <a:noFill/>
          </p:spPr>
        </p:pic>
        <p:pic>
          <p:nvPicPr>
            <p:cNvPr id="82" name="Espace réservé du contenu 3" descr="website-ginseng-homepage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1227142">
              <a:off x="4717992" y="1085983"/>
              <a:ext cx="262808" cy="1771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83" name="Rectangle à coins arrondis 82"/>
          <p:cNvSpPr/>
          <p:nvPr/>
        </p:nvSpPr>
        <p:spPr>
          <a:xfrm>
            <a:off x="0" y="5164963"/>
            <a:ext cx="5115528" cy="1528910"/>
          </a:xfrm>
          <a:prstGeom prst="roundRect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ogner un rectangle avec un coin diagonal 83"/>
          <p:cNvSpPr/>
          <p:nvPr/>
        </p:nvSpPr>
        <p:spPr>
          <a:xfrm>
            <a:off x="146976" y="6354738"/>
            <a:ext cx="864096" cy="195119"/>
          </a:xfrm>
          <a:prstGeom prst="snip2DiagRect">
            <a:avLst/>
          </a:prstGeom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Hospital</a:t>
            </a:r>
            <a:r>
              <a:rPr lang="fr-FR" sz="1100" dirty="0"/>
              <a:t> 1</a:t>
            </a:r>
          </a:p>
        </p:txBody>
      </p:sp>
      <p:sp>
        <p:nvSpPr>
          <p:cNvPr id="85" name="Flèche courbée vers le haut 84"/>
          <p:cNvSpPr/>
          <p:nvPr/>
        </p:nvSpPr>
        <p:spPr>
          <a:xfrm>
            <a:off x="2981739" y="2842751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6" name="Flèche courbée vers le haut 85"/>
          <p:cNvSpPr/>
          <p:nvPr/>
        </p:nvSpPr>
        <p:spPr>
          <a:xfrm rot="10800000">
            <a:off x="2927617" y="2591107"/>
            <a:ext cx="472199" cy="159440"/>
          </a:xfrm>
          <a:prstGeom prst="curvedUpArrow">
            <a:avLst>
              <a:gd name="adj1" fmla="val 25000"/>
              <a:gd name="adj2" fmla="val 89415"/>
              <a:gd name="adj3" fmla="val 60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7820066" y="6564505"/>
            <a:ext cx="1178921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1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e-giseng.org</a:t>
            </a:r>
          </a:p>
        </p:txBody>
      </p:sp>
      <p:sp>
        <p:nvSpPr>
          <p:cNvPr id="88" name="Rogner un rectangle avec un coin diagonal 87"/>
          <p:cNvSpPr/>
          <p:nvPr/>
        </p:nvSpPr>
        <p:spPr>
          <a:xfrm>
            <a:off x="156352" y="6114392"/>
            <a:ext cx="864096" cy="195119"/>
          </a:xfrm>
          <a:prstGeom prst="snip2Diag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B050"/>
            </a:solidFill>
          </a:ln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Hospital</a:t>
            </a:r>
            <a:r>
              <a:rPr lang="fr-FR" sz="1100" dirty="0"/>
              <a:t> 2</a:t>
            </a:r>
          </a:p>
        </p:txBody>
      </p:sp>
      <p:sp>
        <p:nvSpPr>
          <p:cNvPr id="89" name="Rogner un rectangle avec un coin diagonal 88"/>
          <p:cNvSpPr/>
          <p:nvPr/>
        </p:nvSpPr>
        <p:spPr>
          <a:xfrm>
            <a:off x="156352" y="5868281"/>
            <a:ext cx="864096" cy="195119"/>
          </a:xfrm>
          <a:prstGeom prst="snip2DiagRect">
            <a:avLst/>
          </a:prstGeom>
          <a:solidFill>
            <a:schemeClr val="accent2"/>
          </a:solidFill>
          <a:ln>
            <a:solidFill>
              <a:srgbClr val="FF0066"/>
            </a:solidFill>
          </a:ln>
          <a:scene3d>
            <a:camera prst="perspectiveAbove"/>
            <a:lightRig rig="threePt" dir="t"/>
          </a:scene3d>
          <a:sp3d>
            <a:bevelT h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Lab</a:t>
            </a:r>
            <a:r>
              <a:rPr lang="fr-FR" sz="1100" dirty="0"/>
              <a:t> 1</a:t>
            </a:r>
          </a:p>
        </p:txBody>
      </p:sp>
      <p:pic>
        <p:nvPicPr>
          <p:cNvPr id="90" name="Picture 4" descr="C:\Documents and Settings\Paul\Local Settings\Temporary Internet Files\Content.IE5\VR278ETY\MCj04325930000[2]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364837" y="6140569"/>
            <a:ext cx="483362" cy="35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2" descr="C:\partage\présentation\ca-rsca\CPS001.tif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920062">
            <a:off x="6086861" y="5933081"/>
            <a:ext cx="488547" cy="260638"/>
          </a:xfrm>
          <a:prstGeom prst="rect">
            <a:avLst/>
          </a:prstGeom>
          <a:noFill/>
        </p:spPr>
      </p:pic>
      <p:pic>
        <p:nvPicPr>
          <p:cNvPr id="92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60485" y="5884498"/>
            <a:ext cx="649820" cy="599834"/>
          </a:xfrm>
          <a:prstGeom prst="rect">
            <a:avLst/>
          </a:prstGeom>
          <a:noFill/>
        </p:spPr>
      </p:pic>
      <p:pic>
        <p:nvPicPr>
          <p:cNvPr id="5" name="Picture 2" descr="D:\Google Drive\PCSV\Informatique\Machine CRRI\reseau de boxes pas mal style 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-1029843"/>
            <a:ext cx="3533691" cy="16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e-ginseng.org/ginseng-theme/images/custom/logo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4318315"/>
            <a:ext cx="245745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http://www.conseil63.ordre.medecin.fr/sites/default/files/domain-143/logo%20ARDOC%20JPEG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2122964"/>
            <a:ext cx="1204169" cy="120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uickfix.free.fr/wp-content/uploads/vaadin-logo-lo.png">
            <a:extLst>
              <a:ext uri="{FF2B5EF4-FFF2-40B4-BE49-F238E27FC236}">
                <a16:creationId xmlns:a16="http://schemas.microsoft.com/office/drawing/2014/main" id="{7B149A2A-400E-4879-A8FD-B8AC4585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987" y="5225916"/>
            <a:ext cx="1759881" cy="4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3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ipiere\AppData\Local\Microsoft\Windows\Temporary Internet Files\Content.IE5\EXNOAFXS\MC90044146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1329968" cy="13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ulle ronde 2"/>
          <p:cNvSpPr/>
          <p:nvPr/>
        </p:nvSpPr>
        <p:spPr>
          <a:xfrm>
            <a:off x="-3696" y="86776"/>
            <a:ext cx="1398450" cy="811474"/>
          </a:xfrm>
          <a:prstGeom prst="wedgeEllipseCallou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Name,</a:t>
            </a:r>
          </a:p>
          <a:p>
            <a:pPr algn="ctr"/>
            <a:r>
              <a:rPr lang="fr-FR">
                <a:solidFill>
                  <a:schemeClr val="tx1"/>
                </a:solidFill>
              </a:rPr>
              <a:t>…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ulle ronde 3"/>
          <p:cNvSpPr/>
          <p:nvPr/>
        </p:nvSpPr>
        <p:spPr>
          <a:xfrm flipH="1">
            <a:off x="1475656" y="118078"/>
            <a:ext cx="1286829" cy="811474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?</a:t>
            </a:r>
            <a:endParaRPr lang="en-US"/>
          </a:p>
        </p:txBody>
      </p:sp>
      <p:pic>
        <p:nvPicPr>
          <p:cNvPr id="5" name="Picture 2" descr="C:\Program Files (x86)\Microsoft Office\MEDIA\CAGCAT10\j028575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2347"/>
            <a:ext cx="1424453" cy="87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Program Files (x86)\Microsoft Office\MEDIA\OFFICE14\Lines\BD10307_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3528" y="1556792"/>
            <a:ext cx="274314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34" y="1316832"/>
            <a:ext cx="488934" cy="8148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34" y="1466832"/>
            <a:ext cx="488934" cy="8148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34" y="1616832"/>
            <a:ext cx="488934" cy="8148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34" y="1766832"/>
            <a:ext cx="488934" cy="8148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34" y="1916832"/>
            <a:ext cx="488934" cy="8148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68" y="2004330"/>
            <a:ext cx="488932" cy="8148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8" y="2060362"/>
            <a:ext cx="488932" cy="8148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08" y="2131721"/>
            <a:ext cx="488934" cy="8148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00" y="2173900"/>
            <a:ext cx="488934" cy="81488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82" y="1889404"/>
            <a:ext cx="1156803" cy="115680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1" y="1871454"/>
            <a:ext cx="1070261" cy="4102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4" y="2281721"/>
            <a:ext cx="1535366" cy="769602"/>
          </a:xfrm>
          <a:prstGeom prst="rect">
            <a:avLst/>
          </a:prstGeom>
        </p:spPr>
      </p:pic>
      <p:pic>
        <p:nvPicPr>
          <p:cNvPr id="19" name="Picture 2" descr="C:\Users\cipiere\Documents\ginseng\reseau\cisco\cisco_rv042_v3_recto_vers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" y="3046207"/>
            <a:ext cx="1929575" cy="192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76" y="3212976"/>
            <a:ext cx="612218" cy="612218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136553" y="0"/>
            <a:ext cx="2007447" cy="449796"/>
            <a:chOff x="7136553" y="0"/>
            <a:chExt cx="2007447" cy="449796"/>
          </a:xfrm>
        </p:grpSpPr>
        <p:sp>
          <p:nvSpPr>
            <p:cNvPr id="21" name="Rectangle 20"/>
            <p:cNvSpPr/>
            <p:nvPr/>
          </p:nvSpPr>
          <p:spPr>
            <a:xfrm>
              <a:off x="7136553" y="0"/>
              <a:ext cx="2007447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/>
                <a:t>2013 03 22</a:t>
              </a:r>
            </a:p>
            <a:p>
              <a:pPr algn="r"/>
              <a:r>
                <a:rPr lang="fr-FR" sz="900">
                  <a:hlinkClick r:id="rId20"/>
                </a:rPr>
                <a:t>sebastien.cipiere@gmail.com</a:t>
              </a:r>
              <a:endParaRPr lang="fr-FR" sz="900"/>
            </a:p>
            <a:p>
              <a:pPr algn="r"/>
              <a:r>
                <a:rPr lang="fr-FR" sz="900"/>
                <a:t>06 71 64 49 48</a:t>
              </a:r>
              <a:endParaRPr lang="en-US" sz="90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53" y="28281"/>
              <a:ext cx="416056" cy="416056"/>
            </a:xfrm>
            <a:prstGeom prst="rect">
              <a:avLst/>
            </a:prstGeom>
          </p:spPr>
        </p:pic>
      </p:grpSp>
      <p:pic>
        <p:nvPicPr>
          <p:cNvPr id="24" name="Imag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34" y="744066"/>
            <a:ext cx="1915802" cy="585901"/>
          </a:xfrm>
          <a:prstGeom prst="rect">
            <a:avLst/>
          </a:prstGeom>
        </p:spPr>
      </p:pic>
      <p:pic>
        <p:nvPicPr>
          <p:cNvPr id="25" name="Picture 3" descr="C:\Documents and Settings\Paul\Local Settings\Temporary Internet Files\Content.IE5\ZNO3UNAL\MCj04316370000[1]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02202" y="1434477"/>
            <a:ext cx="649820" cy="599834"/>
          </a:xfrm>
          <a:prstGeom prst="rect">
            <a:avLst/>
          </a:prstGeom>
          <a:noFill/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129">
            <a:off x="3323686" y="1373098"/>
            <a:ext cx="409446" cy="665751"/>
          </a:xfrm>
          <a:prstGeom prst="rect">
            <a:avLst/>
          </a:prstGeom>
          <a:scene3d>
            <a:camera prst="isometricOffAxis2Right">
              <a:rot lat="3600000" lon="19200000" rev="600000"/>
            </a:camera>
            <a:lightRig rig="threePt" dir="t"/>
          </a:scene3d>
          <a:sp3d/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1" y="3361376"/>
            <a:ext cx="1171575" cy="1171575"/>
          </a:xfrm>
          <a:prstGeom prst="rect">
            <a:avLst/>
          </a:prstGeom>
        </p:spPr>
      </p:pic>
      <p:pic>
        <p:nvPicPr>
          <p:cNvPr id="28" name="Picture 2" descr="D:\Google Drive\PCSV\Informatique\Machine CRRI\Dell-PowerEdge-R720_31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24657" r="4347" b="40123"/>
          <a:stretch/>
        </p:blipFill>
        <p:spPr bwMode="auto">
          <a:xfrm>
            <a:off x="70007" y="5038626"/>
            <a:ext cx="2615341" cy="5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Espace réservé du contenu 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81" y="4024505"/>
            <a:ext cx="2193925" cy="164465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7" b="39545"/>
          <a:stretch/>
        </p:blipFill>
        <p:spPr>
          <a:xfrm>
            <a:off x="-1500904" y="5073401"/>
            <a:ext cx="1428750" cy="240999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2154" y="6276554"/>
            <a:ext cx="720000" cy="6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527891" y="6407359"/>
            <a:ext cx="1224136" cy="824471"/>
            <a:chOff x="2699794" y="900082"/>
            <a:chExt cx="1224136" cy="824471"/>
          </a:xfrm>
        </p:grpSpPr>
        <p:grpSp>
          <p:nvGrpSpPr>
            <p:cNvPr id="33" name="Groupe 32"/>
            <p:cNvGrpSpPr/>
            <p:nvPr/>
          </p:nvGrpSpPr>
          <p:grpSpPr>
            <a:xfrm>
              <a:off x="2699794" y="900082"/>
              <a:ext cx="1224136" cy="824471"/>
              <a:chOff x="3203848" y="2924944"/>
              <a:chExt cx="1224136" cy="824471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3231063" y="2967847"/>
                <a:ext cx="9088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/>
                  <a:t>VM1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203848" y="2924944"/>
                <a:ext cx="1224136" cy="824471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4" name="Picture 2" descr="C:\Users\phch\Pictures\Ordinateurs\7118075-ordinateur-de-bureau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1" y="934489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Image 3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28" y="6269875"/>
            <a:ext cx="740240" cy="740240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398" y="3832790"/>
            <a:ext cx="947738" cy="561975"/>
          </a:xfrm>
          <a:prstGeom prst="rect">
            <a:avLst/>
          </a:prstGeom>
        </p:spPr>
      </p:pic>
      <p:pic>
        <p:nvPicPr>
          <p:cNvPr id="39" name="Picture 2" descr="D:\Google Drive\PCSV\Informatique\Machine CRRI\photo 1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9" b="29140"/>
          <a:stretch/>
        </p:blipFill>
        <p:spPr bwMode="auto">
          <a:xfrm>
            <a:off x="2847570" y="5016182"/>
            <a:ext cx="2884795" cy="6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604" y="-1395536"/>
            <a:ext cx="3243403" cy="2432552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856" y="1379228"/>
            <a:ext cx="2951656" cy="221374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0"/>
          <a:stretch/>
        </p:blipFill>
        <p:spPr>
          <a:xfrm>
            <a:off x="9396536" y="-57085"/>
            <a:ext cx="4063779" cy="2638806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506" y="-2042736"/>
            <a:ext cx="5881130" cy="186347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3342735"/>
            <a:ext cx="3590756" cy="964917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7103742" y="1464241"/>
            <a:ext cx="2035728" cy="449796"/>
            <a:chOff x="7108272" y="667997"/>
            <a:chExt cx="2035728" cy="449796"/>
          </a:xfrm>
        </p:grpSpPr>
        <p:sp>
          <p:nvSpPr>
            <p:cNvPr id="47" name="Rectangle 46"/>
            <p:cNvSpPr/>
            <p:nvPr/>
          </p:nvSpPr>
          <p:spPr>
            <a:xfrm>
              <a:off x="7108272" y="667997"/>
              <a:ext cx="2035728" cy="44979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coolSlant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900"/>
                <a:t>2014 10 15</a:t>
              </a:r>
            </a:p>
            <a:p>
              <a:pPr algn="r"/>
              <a:r>
                <a:rPr lang="fr-FR" sz="900">
                  <a:hlinkClick r:id="rId20"/>
                </a:rPr>
                <a:t>sebastien.cipiere@gmail.com</a:t>
              </a:r>
              <a:endParaRPr lang="fr-FR" sz="900"/>
            </a:p>
            <a:p>
              <a:pPr algn="r"/>
              <a:r>
                <a:rPr lang="fr-FR" sz="900"/>
                <a:t>06 71 64 49 48</a:t>
              </a:r>
              <a:endParaRPr lang="en-US" sz="900"/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043" y="709385"/>
              <a:ext cx="408408" cy="408408"/>
            </a:xfrm>
            <a:prstGeom prst="rect">
              <a:avLst/>
            </a:prstGeom>
          </p:spPr>
        </p:pic>
      </p:grpSp>
      <p:sp>
        <p:nvSpPr>
          <p:cNvPr id="44" name="AutoShape 2" descr="data:image/jpeg;base64,/9j/4AAQSkZJRgABAQAAAQABAAD/2wCEAAkGBhMREBAQExAQEhAUEBAQDxAQDw8QEA8PFhAVFRQQFBIXGyYfGBkjGRQUHy8gIycpLCwtFR4xNTAqNSYsLCkBCQoKDgwOGg8PGiokHyQpKiwsLy0vLSwsMiwpLCkqLCwsLC0sLCktKSksKSwsKSwpKSktLCw0MSwsLCwpLCwsLP/AABEIANkA6AMBIgACEQEDEQH/xAAcAAEAAQUBAQAAAAAAAAAAAAAABwIDBAUGAQj/xABGEAABAwICBwUDCQMLBQAAAAABAAIDBBEFIQYHEjFBUWETInGBkTJCoSNSYnKCkrHB0RQVojM1U3SjssLS4fDxJUODhMP/xAAbAQEAAgMBAQAAAAAAAAAAAAAABAUCAwYBB//EADURAAIBAwAHBgQGAgMAAAAAAAABAgMEEQUSITFBUWETMnGRsdEigaHBBhQzguHwQlIjNHL/2gAMAwEAAhEDEQA/AJxREQBERAEREAREQBFRJKGi5IA6rBmxb5rb9TkPRQ7m+oWy/wCWWOnHyM405S3I2KofK0byB4laSWse7e4+AyVmyoa34jS2Uqbfi8fRZ9STG1fFm6diUY970BKoOLR/S+6tRsLzYVdPT9490Yr5P3NqtoG3/e7PpeirbikZ963iCFpC1UkLWvxFeR3qL+T9z38rDqdIyoadzgfNXFypCrZWPZucfDeFOo/ihZxWp48H9n7muVp/qzp0Wjg0gtk9vmP0W1p61jxdrgenH0XRWukbe6/Tlt5bn5exFnSlDei+iIp5rCIiAIiIAiIgCIiAIiIAiIgCIqJZQ0XJsFjKSist7BvKiVgVOJ2yZn9Lh5c1i1VYX5bm8ufiqYKUu8Fy13parXl2Vp58fly8d/gTIUVFZmW3kuNySSq2UpPRX3vZH1KwZ68lUdWNGg81pa0uS+7JCcpd1YRklrW7yrTqpo3BYTnkqlQZ3j/wikbFDmZTqxUGqKsIozrTe9meqi9+0J26sosNeXM9wXu0CEKyl1i9oPZIljG7TcEgrKD149t17GTi8oPaZFDpIW2bJmPnDf5roIKprxdpBC4qeBWqavfC64JtxHArrNHadnDEK+1c+K9/UhVbdPbEkBFqsLxtso32PJbQFdnCcZxUovKZBaxsZ6iIszwIiIAiIgCIiAIi8cUBTLKGgk7lpaioLz04Dkq6yq23ZeyN3XqrlJTe8dwXH3t3O/q9hR7i3vn18OXmTacFTWtLeKak952QVqsxG3dbkFRX19+6MgtcSqi6vY0ouhbbuMuL8OhvhTcvimVOeSqURUZIKXvABJIAAuSSAAOZJ3KzR4hFMC6KWKVoNiYpGSAHkS05KJNculznS/u+NxEcYa6ot/3JCA5rD0aCD4nouH0T0mkoKlk7Cdm4EzOEsV+80jnbceBXS2+gKla27bWxJrKXThl9SLK5UZ6vA+m0VumqGyMZIwhzHta9jgbhzXC4IPgVcXNtYeGSgiIvAFjU2JwyOeyOeGR7MpGRyxvcw/SaDcLgtcOlzqeFlHE7ZkmBdK4HvMhBtsjkXG/kDzUOYXiclNKyeJ5ZIxwc1w/A8wd1l0dhoKV1Q7Zyxnur3/vUi1LhQljB9Uotbo5jTaylgqW2HaMBc0G4ZIMnsv0cCFslz84SpycJb1sJKaayjxwusKpp1nKl7bryLwz1o0bZXRuuCQuswPSAPs1x734rna2nWrEpY64Ns8jyK6bROknQlqy7r39Oq+5DrUtbxJWBuvVzujmPCVuy494ZELoQV3SaayivPURF6AiIgCIiALX4nU+4OObvDks2WTZBJ4BaEuLjc7yVQabvHSpqjDfL0/n3JNvDL1nwLtLDtHovcRrLdwbgrsj+zZ1K1D3XK5i6q/laPYQ70tsn05EuEdeWs9xSSiIqIkBUveGguO4Ak+AFyqlqdLpizD65wNiKSosRwJicAfitlOGvNR5tLzPG8LJ83YziRqKiac3vJK9+e8AuyHkLDyWEiL69GKilFbkUj2n0FqmxPtsMiBN3QufAegBuwfdcF2Si7URU3grY/mywvt9djh/gUor5fpWmqd5UiuefPb9y3ovMEEReF1s+WarTafOmsrFf2jE6p17tjf2DOjY+6f4g4+a5dZeLS7dRO/500rvV5KxF9dt6apUowXBJfQpZPLbJl1F4kXQVVOTfs5GSsBJyDwQQOl2A+ZUnqFNRtVasqI/n0+19yRv+dTWvnmnaepezxxw/p7lnbvNNBERUpvLU0dwtHX0+9dCsCuguFuoz1ZGMkc9T1zoXiQe77Q5t5+SkzBMUE0YIPBRfWM2SthohjPYymEnu72XPund+nku+0Nda8Oylw3eHL5FbXhh5JTRUQybQBVavyOEREAREQGuxabIM8z4cFh0rLleVku1I49bDwCrY7ZYSuAr11cXk6r3L0XuWUY6tNIxq+e7liL17rleLn6tR1Zub4kmKwsBERaz0LSab/wA21/8AVZv7hW7Wu0jpDLR1cQ9p9NOxv1jE7Z+Nlut2o1Yt816nku6z5cREX10pCWtQo/nD/wBT/wC6lpRpqLprUlVJb26hrRlvDI/1epLXzPTUta+qNdPoki2t/wBNBUS+y76p/BVpZVJuPk+obZ7gd4c4H1VtZ+PQbFVUs+bUTN9JHD8lgL7BB60U+hSMkDUkP+pP/qkv9+NTooZ1FUt6iqlt7ELGA/Xfe38CmZfPPxBLN61yS9/uWdt+mERFQkgK3Ky4VxeFAczisG9c7UylhZKN7HAH6hP5G3qV2OLQ5FclVx3Lmnc4Fvquh0bXdOcZ8vTj9CLVjlYJT0TxUSxNzzsuhUTatsYIPZuOYJBHUZFSux1wCvoRWlSIiAKiZ9mk8gSq1i4k60buth6laLmp2VGdTkm/JGUFmSRpQrlU6zQFbYvKxy+YRlq0pddhbY2oxURFCNgREQBERAfMel2E/stdVQWADJXbIAsAx3fZb7LgtOpy1qaBPrGtqqdu1UsAY+MWBmjvkQT7zbnxHkuN0K1W1E1Q19VC6GnjcHPEgAdMQbiIN5HieS+kWmlqErRVakkmltXHK6deBVToyU8JEn6ucINNhtMxwIe5hmeCLEGQ7QaRzAIC6VeAL1fPK9V1qkqkt7bfmWkVqpIIiLUekAa3MH7DEpHgdydrZ25WG0RsvHU7QJ+0uKX0RrF0M/eNMAywqYiXQE2Ade21ETwBsPMDqonwTVfWzVDYpIJII9r5WV4aAxo32z7x4C19/JfRNF6ToytF2kknFYeem59dn1KytSkp7FvJC1K4OYqGSdwsZ5bt59kwbIPm4v8AgpCVigomQxRwxi0cbGxsHJrRYX5lX1w15cfma86vN/Th9Cwpx1YpBERRDMIiIDCxFl2lcViYsV3VYO6VxOMjMqzsXtwaaprsCq+yrXcASHfeAJ+N1OeGTbUbT0Xz1LJs1MTucY9Q5w/RTlonU7ULfAL6Ray1qMX0KuWxs3yIikGIWFi5+T+0FmrBxf8Ak/tBV+lP+nV/8s20u+vE1DN6oqTmqmlUVC+ZN/BjqWvEsotLpPpdT4fGHzPO06/ZxMF5JCN9hwHU5KO6vXu+57KiZs37pllcSR1DQPxUu20ZdXUdalDZz2JfUwnWhDY2S8i5zQXS04jTOnMPZFshjIDi5rrAHaaTwzXRqHWozozdOaw1vNkZKSygiItR6EREAREQBERAEREAREQBEWLild2EE02w5/Zxvk2Ge0/ZaTshZRi5NJcQ3gykUPN17y7RvRQlvACaQOHibWPouy0S1mU1e4RWdDUEd2KQgiSwudh4yJ6GxyVnX0ReUI684bOmH6GmNeEnhM6mp9kriMcOZXb1R7pXC46/MrCw74q7jl8Rd3oD9cfEfqpn0AmvC3wUKYm7OH7f4tUw6uHfJDwX0ay/Qj8/VlZPvHdIiKWYBYmKNvE7pY/FZat1DNprhzBCj3VPtaE6fOLXmjKDxJM5wFUzrwFeybl8li9mC6Zw+k2rSKurGVUs0gaGsZJCLWe1u4NfvaDfPzsuLw5jMP0lMLWNjhe4RMFrNDZYmlmz9qwUzKJddWHmKajr2ZOBEROftsd2kf8Ai9F0OirqpXn+VqS+GUHFdOK9CLWgorXW/OSWQLZAADkBYL1YmE4k2pghqGG7ZY2vHmMx5G48llrn5RcW4y3olLagiIsQEREAREQBERAEREAREQBERARRryrxajpWgXJfMQ0C49xgsOZL/Rbc6oacy0k7JHwuibCZmMAIklYAS9p90kjPwXM1MoxPSRgALoYHhtx8yC7i49DJcdbjmpmXSXdxVsaFGjTbT1W5fu4PwIkIqpKUn/cGNXvs0qP8clzK7bGJrNKjzFpbuUTRsMvJnWZpa915IxyYPUuP+imbVyz5IeCheTvVFuVm+gU66BwbMLfBfQ7aOrSiuhWy3nWIiLeYhERAcxWs2JHN65eCpBWdpDB7L/sn8lq4pF8r0nbO2upw4ZyvB7f4LijPXgmelaLTPR8VtFNT2G3s7cJPCZou3PhfMfaK3zwqVEpVJUpqpHenlGbWVhkXaltI7skw99xJGXSwggjuF3yjOhDje3U8lKKh3WRgsmHV8WK047j5Q54sNlk4HeafovF/V3RSho9jsdbTR1MXsvGbT7THg2cw9QfXI8VcaVoxqat5S7s9/SXFGijJr/je9ehskRFRkgIiIAiIgCIiAIiIAiIgC53TzSQUNFLKCO1cOygB4yOG/wAhd3kuhc4AEkgAC5JyAA3kqE8bqn49isdPFcUsRc0PFrNiDvlJ783WAH2Va6LtFXq69TuQ2yfRcPmaa09VYW9nR6ldHzHBLWvB25nbERO/smm5d9p1/uqSSVbpaVsUbImNDY2NaxjRua1osB6Kmrm2WlRry5ld15VXxezw4GUI6kcGg0hq7ArhKibvFx3C5Plmt7j9dclcpXy2Zbi428hmfyC6LRltnEeZFqyGBRGSYHiTc+JK+hdGabYhb4BQtoFhu3KDbip6oYtlgHRdqQTIREQBERAWKunD2OaeIy8eC44ktcWneDZdwub0koLHtR4O/Vc1p+x7amq0Vtjv8P49yVbVNV6rMRj7hFhQTrMDrrgnHBZGNimGR1MMkErdqORpa4bj4g8CDn5KHcNrZ9HsQdDLtvopTe4HdkZfKZn027iMvwU2LV6R6OQ10DoJm3G9jx7cT7ZPaef4qzsL2NHWpVlmnLeuXVdUaalPW+KO9GdR1bJY2Sxva+N7dpj2m4cOavKEqasrtHqgRyDtqJ7jYC/ZyD58ZPsSW3t8d+RUsaO6T09dEJYH3yG3G6wliPJ7b5eO48EvdHSoLtIPWpvdJffkxTqqWx7GbVERVZuCIiAIiIAiIgCKzV1bImOlke1kbRdz3kNaB4lRLpRrInxCQUOHMkDXksdJa0swvns/0bLZ3Odt9lPs7Crdv4dkVvb3I11KihvMnWTps6pf+6qLakc9wjndHntuv/IMI3jLvHdvG667HQPQ1uHUwbkaiQNdUPGd3AZRtPzW3PxKxdAdXseHs7R+zJVubZ8gzbEDvjjv8TxXYKVe3dONNWlt3Fvf+z5+HIwpwbevPf6HhK5/HsRsCLrY4lXBjTmuCxrEtokXUeyt3UllmVSeEa6tn23LSTv7STLcLNHhzWVXVGy2w9p3wHErJ0Xwkyytyyuu90fQ1Vrv5FbUlnYSRq2wXZaHEKTAFqdHsOEUTRbgturU1BERAEREAVqphD2lpGRFldReNZ2MHA4lSGF5HDgUp6ldXjOGCVhyz4LhqiN0TiDzXCaW0V2EteC+B/Tp7FjRrayw95u2PuqlqaetWwjnBXNyg4kpMpr8PjnjdFLG2SNws5jhkf0PUZqKse1VVNJJ+1YbK87N3dkHbM7M77LTukb0OeXFS5deqZZ39a0fwPY96e1P5GE6cZ7yJ8D1ySREQYhTvD22a6VjNiTxfCbfC3gpCwjSqkqgOxqYnkgHY2w2QeMZz+CrxvRqmrG7NRAyTk7NsjfqyNs4bua4PGNR0TiXU1Q6L6Eze0Z4BwsR53U9y0ddbZZpS6fFH39Ea8VYdV9ST0UQM0Vx+kFoakyNByDahr8uHdmFh4K6zH9I4hZ9KZfpGmjef7KwWt6JUv0q1N/uw/I97fG+LJaRRONK9IX5Nodk8/2NzbffNla/d+klR3XyuiaeJfTQj+yF0WiGv1K1NfuHb8oslPEMUhp27U00UTeckjWX8ATmuD0g1008V2U0bqh4y23fJw3vw953oB1WrodScsju0rK25PtiMOlkP/lf+hXb4Fq+oaMh8UAdKLWllJleMt7b5N3ncAs1DRtttlJ1XyXwx89/keZqz3LBHFLozimNPbLVvdDTh129owxtDTfKGEDPltHnvKlDRnRGnw+MsgZ3nW7SV3ellIFs3cB0FhmVul4Sot3pKrcR7NYjDhFbF8+ZnCko7d7PVh1taGA5q3XYmGDeuOxjHL3F1ot7WVVns5qIxvGL3zXMTz2Bc7/k8gq5597nHJamaYyO6e6Pz8V2NhY52cOJAqVBGx0r+pPp0UwavtGNhoeR/uy5jQbRMvcHuGSmegohGwABdKkksIjGQxthZVIi9AREQBERAEREB4QtFj2CCQFzR3lvl4QsZwjOLjJZTPU8bSKZ43RuINwRw/PwV2CvtxXaY7o82UEgWdwI3hcBiNE+FxDwQODwDbzHBcnfaFccyo7Vy4r39SXTr8Gb2CvBWYycFccyrIz3jgQbg+azIcU6/FczUtWtxLUzqQV6tJDi/VZbMUB4qLKlJcDNSRsEWK2ubzCr/a28wsNVmWS+isGsbzCtuxFo4hNVvgeZMteErVzY00cfitXV6Rdfit0LecuBi5pHQzVjW8VpMRx4C9iucrcfJ4/Faaesc9WlDR3GRplV5GxxHGi4kArSz1AHecf1PQLHnrw3Id4/wjz4rFjhfK7iSV1Fpo/ZlrC+pDnUPJZnSHpwb/viut0R0QdK4Oc3LwKztE9BXPIc4G3UKW8IwVsLQAAr2MVFYjuNGcjBcHbCwAAbltERZAIiIAiIgCIiAIiIAiIgCwMRwlkoIICz0QEZY1oU+Ml0JI4ltrtPiFys8j4zaSNzfpMBLfNu8fFTq+MHeFpsS0ZjlBu0X8FEr2dGvtmtvPj/AHxM4zcdxEcVaHey9rugPeH2Tmrn7wcN9wuixnVqDctHhYLl6zRWqivsvfbke8PQ3VVU0Mv8JefuvY2qvzMkYwea9ONnmtDMypZvY13iy34WWM6tlG+Fv8QUV6HnyXmZ9sjpH44eaxpMbPNaB2IP/oW+rlaNZKdzGD7JP4lZx0RPkvM8dY3MmKOO66xJ6g73ODR1NlgbE7sru8B3fwV6DRuV59k+dyptPReO818jW6palxBo3XcfRvrvKxnSSSZcPmtFh/quswzV7I+1x8F2uC6uGtsXAeisqVtTp7ltNbk2RphOickpHdNvBSZo1q/ayznD4LssPwGOICzR6LZtbZSDExqOgbGLABZSIgCIiAIiIAiIgCIiAIiIAiIgCIiAIiIDwtViWhY7e0eiyEQGoqNGone6PQLXTaDRH3R6BdQiA412r6L5o9AvWav4vmj0C7Ar1AczDoTC33R6BbKDR6Ju5o9AtoiAsx0jW7gPRXQF6iAIiIAiIgCIiAIiIAiI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" name="AutoShape 4" descr="data:image/jpeg;base64,/9j/4AAQSkZJRgABAQAAAQABAAD/2wCEAAkGBhMREBAQExAQEhAUEBAQDxAQDw8QEA8PFhAVFRQQFBIXGyYfGBkjGRQUHy8gIycpLCwtFR4xNTAqNSYsLCkBCQoKDgwOGg8PGiokHyQpKiwsLy0vLSwsMiwpLCkqLCwsLC0sLCktKSksKSwsKSwpKSktLCw0MSwsLCwpLCwsLP/AABEIANkA6AMBIgACEQEDEQH/xAAcAAEAAQUBAQAAAAAAAAAAAAAABwIDBAUGAQj/xABGEAABAwICBwUDCQMLBQAAAAABAAIDBBEFIQYHEjFBUWETInGBkTJCoSNSYnKCkrHB0RQVojM1U3SjssLS4fDxJUODhMP/xAAbAQEAAgMBAQAAAAAAAAAAAAAABAUCAwYBB//EADURAAIBAwAHBgQGAgMAAAAAAAABAgMEEQUSITFBUWETMnGRsdEigaHBBhQzguHwQlIjNHL/2gAMAwEAAhEDEQA/AJxREQBERAEREAREQBFRJKGi5IA6rBmxb5rb9TkPRQ7m+oWy/wCWWOnHyM405S3I2KofK0byB4laSWse7e4+AyVmyoa34jS2Uqbfi8fRZ9STG1fFm6diUY970BKoOLR/S+6tRsLzYVdPT9490Yr5P3NqtoG3/e7PpeirbikZ963iCFpC1UkLWvxFeR3qL+T9z38rDqdIyoadzgfNXFypCrZWPZucfDeFOo/ihZxWp48H9n7muVp/qzp0Wjg0gtk9vmP0W1p61jxdrgenH0XRWukbe6/Tlt5bn5exFnSlDei+iIp5rCIiAIiIAiIgCIiAIiIAiIgCIqJZQ0XJsFjKSist7BvKiVgVOJ2yZn9Lh5c1i1VYX5bm8ufiqYKUu8Fy13parXl2Vp58fly8d/gTIUVFZmW3kuNySSq2UpPRX3vZH1KwZ68lUdWNGg81pa0uS+7JCcpd1YRklrW7yrTqpo3BYTnkqlQZ3j/wikbFDmZTqxUGqKsIozrTe9meqi9+0J26sosNeXM9wXu0CEKyl1i9oPZIljG7TcEgrKD149t17GTi8oPaZFDpIW2bJmPnDf5roIKprxdpBC4qeBWqavfC64JtxHArrNHadnDEK+1c+K9/UhVbdPbEkBFqsLxtso32PJbQFdnCcZxUovKZBaxsZ6iIszwIiIAiIgCIiAIi8cUBTLKGgk7lpaioLz04Dkq6yq23ZeyN3XqrlJTe8dwXH3t3O/q9hR7i3vn18OXmTacFTWtLeKak952QVqsxG3dbkFRX19+6MgtcSqi6vY0ouhbbuMuL8OhvhTcvimVOeSqURUZIKXvABJIAAuSSAAOZJ3KzR4hFMC6KWKVoNiYpGSAHkS05KJNculznS/u+NxEcYa6ot/3JCA5rD0aCD4nouH0T0mkoKlk7Cdm4EzOEsV+80jnbceBXS2+gKla27bWxJrKXThl9SLK5UZ6vA+m0VumqGyMZIwhzHta9jgbhzXC4IPgVcXNtYeGSgiIvAFjU2JwyOeyOeGR7MpGRyxvcw/SaDcLgtcOlzqeFlHE7ZkmBdK4HvMhBtsjkXG/kDzUOYXiclNKyeJ5ZIxwc1w/A8wd1l0dhoKV1Q7Zyxnur3/vUi1LhQljB9Uotbo5jTaylgqW2HaMBc0G4ZIMnsv0cCFslz84SpycJb1sJKaayjxwusKpp1nKl7bryLwz1o0bZXRuuCQuswPSAPs1x734rna2nWrEpY64Ns8jyK6bROknQlqy7r39Oq+5DrUtbxJWBuvVzujmPCVuy494ZELoQV3SaayivPURF6AiIgCIiALX4nU+4OObvDks2WTZBJ4BaEuLjc7yVQabvHSpqjDfL0/n3JNvDL1nwLtLDtHovcRrLdwbgrsj+zZ1K1D3XK5i6q/laPYQ70tsn05EuEdeWs9xSSiIqIkBUveGguO4Ak+AFyqlqdLpizD65wNiKSosRwJicAfitlOGvNR5tLzPG8LJ83YziRqKiac3vJK9+e8AuyHkLDyWEiL69GKilFbkUj2n0FqmxPtsMiBN3QufAegBuwfdcF2Si7URU3grY/mywvt9djh/gUor5fpWmqd5UiuefPb9y3ovMEEReF1s+WarTafOmsrFf2jE6p17tjf2DOjY+6f4g4+a5dZeLS7dRO/500rvV5KxF9dt6apUowXBJfQpZPLbJl1F4kXQVVOTfs5GSsBJyDwQQOl2A+ZUnqFNRtVasqI/n0+19yRv+dTWvnmnaepezxxw/p7lnbvNNBERUpvLU0dwtHX0+9dCsCuguFuoz1ZGMkc9T1zoXiQe77Q5t5+SkzBMUE0YIPBRfWM2SthohjPYymEnu72XPund+nku+0Nda8Oylw3eHL5FbXhh5JTRUQybQBVavyOEREAREQGuxabIM8z4cFh0rLleVku1I49bDwCrY7ZYSuAr11cXk6r3L0XuWUY6tNIxq+e7liL17rleLn6tR1Zub4kmKwsBERaz0LSab/wA21/8AVZv7hW7Wu0jpDLR1cQ9p9NOxv1jE7Z+Nlut2o1Yt816nku6z5cREX10pCWtQo/nD/wBT/wC6lpRpqLprUlVJb26hrRlvDI/1epLXzPTUta+qNdPoki2t/wBNBUS+y76p/BVpZVJuPk+obZ7gd4c4H1VtZ+PQbFVUs+bUTN9JHD8lgL7BB60U+hSMkDUkP+pP/qkv9+NTooZ1FUt6iqlt7ELGA/Xfe38CmZfPPxBLN61yS9/uWdt+mERFQkgK3Ky4VxeFAczisG9c7UylhZKN7HAH6hP5G3qV2OLQ5FclVx3Lmnc4Fvquh0bXdOcZ8vTj9CLVjlYJT0TxUSxNzzsuhUTatsYIPZuOYJBHUZFSux1wCvoRWlSIiAKiZ9mk8gSq1i4k60buth6laLmp2VGdTkm/JGUFmSRpQrlU6zQFbYvKxy+YRlq0pddhbY2oxURFCNgREQBERAfMel2E/stdVQWADJXbIAsAx3fZb7LgtOpy1qaBPrGtqqdu1UsAY+MWBmjvkQT7zbnxHkuN0K1W1E1Q19VC6GnjcHPEgAdMQbiIN5HieS+kWmlqErRVakkmltXHK6deBVToyU8JEn6ucINNhtMxwIe5hmeCLEGQ7QaRzAIC6VeAL1fPK9V1qkqkt7bfmWkVqpIIiLUekAa3MH7DEpHgdydrZ25WG0RsvHU7QJ+0uKX0RrF0M/eNMAywqYiXQE2Ade21ETwBsPMDqonwTVfWzVDYpIJII9r5WV4aAxo32z7x4C19/JfRNF6ToytF2kknFYeem59dn1KytSkp7FvJC1K4OYqGSdwsZ5bt59kwbIPm4v8AgpCVigomQxRwxi0cbGxsHJrRYX5lX1w15cfma86vN/Th9Cwpx1YpBERRDMIiIDCxFl2lcViYsV3VYO6VxOMjMqzsXtwaaprsCq+yrXcASHfeAJ+N1OeGTbUbT0Xz1LJs1MTucY9Q5w/RTlonU7ULfAL6Ray1qMX0KuWxs3yIikGIWFi5+T+0FmrBxf8Ak/tBV+lP+nV/8s20u+vE1DN6oqTmqmlUVC+ZN/BjqWvEsotLpPpdT4fGHzPO06/ZxMF5JCN9hwHU5KO6vXu+57KiZs37pllcSR1DQPxUu20ZdXUdalDZz2JfUwnWhDY2S8i5zQXS04jTOnMPZFshjIDi5rrAHaaTwzXRqHWozozdOaw1vNkZKSygiItR6EREAREQBERAEREAREQBEWLild2EE02w5/Zxvk2Ge0/ZaTshZRi5NJcQ3gykUPN17y7RvRQlvACaQOHibWPouy0S1mU1e4RWdDUEd2KQgiSwudh4yJ6GxyVnX0ReUI684bOmH6GmNeEnhM6mp9kriMcOZXb1R7pXC46/MrCw74q7jl8Rd3oD9cfEfqpn0AmvC3wUKYm7OH7f4tUw6uHfJDwX0ay/Qj8/VlZPvHdIiKWYBYmKNvE7pY/FZat1DNprhzBCj3VPtaE6fOLXmjKDxJM5wFUzrwFeybl8li9mC6Zw+k2rSKurGVUs0gaGsZJCLWe1u4NfvaDfPzsuLw5jMP0lMLWNjhe4RMFrNDZYmlmz9qwUzKJddWHmKajr2ZOBEROftsd2kf8Ai9F0OirqpXn+VqS+GUHFdOK9CLWgorXW/OSWQLZAADkBYL1YmE4k2pghqGG7ZY2vHmMx5G48llrn5RcW4y3olLagiIsQEREAREQBERAEREAREQBERARRryrxajpWgXJfMQ0C49xgsOZL/Rbc6oacy0k7JHwuibCZmMAIklYAS9p90kjPwXM1MoxPSRgALoYHhtx8yC7i49DJcdbjmpmXSXdxVsaFGjTbT1W5fu4PwIkIqpKUn/cGNXvs0qP8clzK7bGJrNKjzFpbuUTRsMvJnWZpa915IxyYPUuP+imbVyz5IeCheTvVFuVm+gU66BwbMLfBfQ7aOrSiuhWy3nWIiLeYhERAcxWs2JHN65eCpBWdpDB7L/sn8lq4pF8r0nbO2upw4ZyvB7f4LijPXgmelaLTPR8VtFNT2G3s7cJPCZou3PhfMfaK3zwqVEpVJUpqpHenlGbWVhkXaltI7skw99xJGXSwggjuF3yjOhDje3U8lKKh3WRgsmHV8WK047j5Q54sNlk4HeafovF/V3RSho9jsdbTR1MXsvGbT7THg2cw9QfXI8VcaVoxqat5S7s9/SXFGijJr/je9ehskRFRkgIiIAiIgCIiAIiIAiIgC53TzSQUNFLKCO1cOygB4yOG/wAhd3kuhc4AEkgAC5JyAA3kqE8bqn49isdPFcUsRc0PFrNiDvlJ783WAH2Va6LtFXq69TuQ2yfRcPmaa09VYW9nR6ldHzHBLWvB25nbERO/smm5d9p1/uqSSVbpaVsUbImNDY2NaxjRua1osB6Kmrm2WlRry5ld15VXxezw4GUI6kcGg0hq7ArhKibvFx3C5Plmt7j9dclcpXy2Zbi428hmfyC6LRltnEeZFqyGBRGSYHiTc+JK+hdGabYhb4BQtoFhu3KDbip6oYtlgHRdqQTIREQBERAWKunD2OaeIy8eC44ktcWneDZdwub0koLHtR4O/Vc1p+x7amq0Vtjv8P49yVbVNV6rMRj7hFhQTrMDrrgnHBZGNimGR1MMkErdqORpa4bj4g8CDn5KHcNrZ9HsQdDLtvopTe4HdkZfKZn027iMvwU2LV6R6OQ10DoJm3G9jx7cT7ZPaef4qzsL2NHWpVlmnLeuXVdUaalPW+KO9GdR1bJY2Sxva+N7dpj2m4cOavKEqasrtHqgRyDtqJ7jYC/ZyD58ZPsSW3t8d+RUsaO6T09dEJYH3yG3G6wliPJ7b5eO48EvdHSoLtIPWpvdJffkxTqqWx7GbVERVZuCIiAIiIAiIgCKzV1bImOlke1kbRdz3kNaB4lRLpRrInxCQUOHMkDXksdJa0swvns/0bLZ3Odt9lPs7Crdv4dkVvb3I11KihvMnWTps6pf+6qLakc9wjndHntuv/IMI3jLvHdvG667HQPQ1uHUwbkaiQNdUPGd3AZRtPzW3PxKxdAdXseHs7R+zJVubZ8gzbEDvjjv8TxXYKVe3dONNWlt3Fvf+z5+HIwpwbevPf6HhK5/HsRsCLrY4lXBjTmuCxrEtokXUeyt3UllmVSeEa6tn23LSTv7STLcLNHhzWVXVGy2w9p3wHErJ0Xwkyytyyuu90fQ1Vrv5FbUlnYSRq2wXZaHEKTAFqdHsOEUTRbgturU1BERAEREAVqphD2lpGRFldReNZ2MHA4lSGF5HDgUp6ldXjOGCVhyz4LhqiN0TiDzXCaW0V2EteC+B/Tp7FjRrayw95u2PuqlqaetWwjnBXNyg4kpMpr8PjnjdFLG2SNws5jhkf0PUZqKse1VVNJJ+1YbK87N3dkHbM7M77LTukb0OeXFS5deqZZ39a0fwPY96e1P5GE6cZ7yJ8D1ySREQYhTvD22a6VjNiTxfCbfC3gpCwjSqkqgOxqYnkgHY2w2QeMZz+CrxvRqmrG7NRAyTk7NsjfqyNs4bua4PGNR0TiXU1Q6L6Eze0Z4BwsR53U9y0ddbZZpS6fFH39Ea8VYdV9ST0UQM0Vx+kFoakyNByDahr8uHdmFh4K6zH9I4hZ9KZfpGmjef7KwWt6JUv0q1N/uw/I97fG+LJaRRONK9IX5Nodk8/2NzbffNla/d+klR3XyuiaeJfTQj+yF0WiGv1K1NfuHb8oslPEMUhp27U00UTeckjWX8ATmuD0g1008V2U0bqh4y23fJw3vw953oB1WrodScsju0rK25PtiMOlkP/lf+hXb4Fq+oaMh8UAdKLWllJleMt7b5N3ncAs1DRtttlJ1XyXwx89/keZqz3LBHFLozimNPbLVvdDTh129owxtDTfKGEDPltHnvKlDRnRGnw+MsgZ3nW7SV3ellIFs3cB0FhmVul4Sot3pKrcR7NYjDhFbF8+ZnCko7d7PVh1taGA5q3XYmGDeuOxjHL3F1ot7WVVns5qIxvGL3zXMTz2Bc7/k8gq5597nHJamaYyO6e6Pz8V2NhY52cOJAqVBGx0r+pPp0UwavtGNhoeR/uy5jQbRMvcHuGSmegohGwABdKkksIjGQxthZVIi9AREQBERAEREB4QtFj2CCQFzR3lvl4QsZwjOLjJZTPU8bSKZ43RuINwRw/PwV2CvtxXaY7o82UEgWdwI3hcBiNE+FxDwQODwDbzHBcnfaFccyo7Vy4r39SXTr8Gb2CvBWYycFccyrIz3jgQbg+azIcU6/FczUtWtxLUzqQV6tJDi/VZbMUB4qLKlJcDNSRsEWK2ubzCr/a28wsNVmWS+isGsbzCtuxFo4hNVvgeZMteErVzY00cfitXV6Rdfit0LecuBi5pHQzVjW8VpMRx4C9iucrcfJ4/Faaesc9WlDR3GRplV5GxxHGi4kArSz1AHecf1PQLHnrw3Id4/wjz4rFjhfK7iSV1Fpo/ZlrC+pDnUPJZnSHpwb/viut0R0QdK4Oc3LwKztE9BXPIc4G3UKW8IwVsLQAAr2MVFYjuNGcjBcHbCwAAbltERZAIiIAiIgCIiAIiIAiIgCwMRwlkoIICz0QEZY1oU+Ml0JI4ltrtPiFys8j4zaSNzfpMBLfNu8fFTq+MHeFpsS0ZjlBu0X8FEr2dGvtmtvPj/AHxM4zcdxEcVaHey9rugPeH2Tmrn7wcN9wuixnVqDctHhYLl6zRWqivsvfbke8PQ3VVU0Mv8JefuvY2qvzMkYwea9ONnmtDMypZvY13iy34WWM6tlG+Fv8QUV6HnyXmZ9sjpH44eaxpMbPNaB2IP/oW+rlaNZKdzGD7JP4lZx0RPkvM8dY3MmKOO66xJ6g73ODR1NlgbE7sru8B3fwV6DRuV59k+dyptPReO818jW6palxBo3XcfRvrvKxnSSSZcPmtFh/quswzV7I+1x8F2uC6uGtsXAeisqVtTp7ltNbk2RphOickpHdNvBSZo1q/ayznD4LssPwGOICzR6LZtbZSDExqOgbGLABZSIgCIiAIiIAiIgCIiAIiIAiIgCIiAIiIDwtViWhY7e0eiyEQGoqNGone6PQLXTaDRH3R6BdQiA412r6L5o9AvWav4vmj0C7Ar1AczDoTC33R6BbKDR6Ju5o9AtoiAsx0jW7gPRXQF6iAIiIAiIgCIiAIiIAiIg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7756" y="4639020"/>
            <a:ext cx="1464940" cy="137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crm48.com/wp-content/uploads/2015/03/laptop-33521_640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21" y="5991708"/>
            <a:ext cx="1546353" cy="144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ancyicons.com/download/?id=1107&amp;t=png&amp;s=25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25" y="5940129"/>
            <a:ext cx="1788279" cy="17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://www.img.casual.hu/shops/4292/images/item/stormshield-sn200-hardveres-eu-tuzfal-egy-eves-premium-utm-elofizetessel-308074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83" y="12772126"/>
            <a:ext cx="2159653" cy="4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://www.stormshield-utm.eu/wp-content/uploads/2014/09/Stormshield-SN200_900px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2737" y="6841509"/>
            <a:ext cx="2494530" cy="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pachat.com/boutique/img/in/in1006/in10067708/2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61" y="5425996"/>
            <a:ext cx="4286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2155" r="96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177" y="5189511"/>
            <a:ext cx="1222535" cy="114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http://www.hey.fr/tools/emoji/fr/ios_emoji_emoticone_visage_neutre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811" y="5443176"/>
            <a:ext cx="1082912" cy="11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Flèche vers le haut 57"/>
          <p:cNvSpPr/>
          <p:nvPr/>
        </p:nvSpPr>
        <p:spPr>
          <a:xfrm>
            <a:off x="3627512" y="3536472"/>
            <a:ext cx="150495" cy="166370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9" name="Flèche vers le haut 58"/>
          <p:cNvSpPr/>
          <p:nvPr/>
        </p:nvSpPr>
        <p:spPr>
          <a:xfrm rot="10800000">
            <a:off x="3779912" y="3688872"/>
            <a:ext cx="150495" cy="166370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0" name="Flèche vers le haut 59"/>
          <p:cNvSpPr/>
          <p:nvPr/>
        </p:nvSpPr>
        <p:spPr>
          <a:xfrm rot="5400000">
            <a:off x="3930724" y="3839685"/>
            <a:ext cx="150495" cy="166370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1" name="Flèche vers le haut 60"/>
          <p:cNvSpPr/>
          <p:nvPr/>
        </p:nvSpPr>
        <p:spPr>
          <a:xfrm>
            <a:off x="-235380" y="7498402"/>
            <a:ext cx="743619" cy="717271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2" name="Flèche vers le haut 61"/>
          <p:cNvSpPr/>
          <p:nvPr/>
        </p:nvSpPr>
        <p:spPr>
          <a:xfrm rot="10800000">
            <a:off x="627407" y="7658924"/>
            <a:ext cx="743619" cy="717271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63" name="Flèche vers le haut 62"/>
          <p:cNvSpPr/>
          <p:nvPr/>
        </p:nvSpPr>
        <p:spPr>
          <a:xfrm rot="5400000">
            <a:off x="1526758" y="7446007"/>
            <a:ext cx="648827" cy="822060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64" name="Image 63" descr="Four Leaf Clover | Free Stock Photo | Illustration of a four leaf ...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flipH="1">
            <a:off x="3849702" y="8430583"/>
            <a:ext cx="650290" cy="650290"/>
          </a:xfrm>
          <a:prstGeom prst="rect">
            <a:avLst/>
          </a:prstGeom>
        </p:spPr>
      </p:pic>
      <p:pic>
        <p:nvPicPr>
          <p:cNvPr id="65" name="Image 64" descr="Glass Jar - vector Clip Art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762658" y="8315083"/>
            <a:ext cx="751875" cy="1062425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459001" y="8078533"/>
            <a:ext cx="1608063" cy="1393656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66" y="5945985"/>
            <a:ext cx="2082710" cy="2082710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56" y="7662691"/>
            <a:ext cx="1650794" cy="165079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1525" y="6013908"/>
            <a:ext cx="1714500" cy="171450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266" y="4532951"/>
            <a:ext cx="4452534" cy="656749"/>
          </a:xfrm>
          <a:prstGeom prst="rect">
            <a:avLst/>
          </a:prstGeom>
        </p:spPr>
      </p:pic>
      <p:pic>
        <p:nvPicPr>
          <p:cNvPr id="2048" name="Image 2047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08" y="7498402"/>
            <a:ext cx="3137163" cy="1547480"/>
          </a:xfrm>
          <a:prstGeom prst="rect">
            <a:avLst/>
          </a:prstGeom>
        </p:spPr>
      </p:pic>
      <p:pic>
        <p:nvPicPr>
          <p:cNvPr id="2049" name="Image 2048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533" y="7304793"/>
            <a:ext cx="3137163" cy="1547480"/>
          </a:xfrm>
          <a:prstGeom prst="rect">
            <a:avLst/>
          </a:prstGeom>
        </p:spPr>
      </p:pic>
      <p:pic>
        <p:nvPicPr>
          <p:cNvPr id="2050" name="Image 2049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555" y="-895529"/>
            <a:ext cx="800000" cy="923810"/>
          </a:xfrm>
          <a:prstGeom prst="rect">
            <a:avLst/>
          </a:prstGeom>
        </p:spPr>
      </p:pic>
      <p:pic>
        <p:nvPicPr>
          <p:cNvPr id="2051" name="Image 2050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1916" y="72347"/>
            <a:ext cx="800000" cy="923810"/>
          </a:xfrm>
          <a:prstGeom prst="rect">
            <a:avLst/>
          </a:prstGeom>
        </p:spPr>
      </p:pic>
      <p:pic>
        <p:nvPicPr>
          <p:cNvPr id="2052" name="Image 2051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546" y="1046282"/>
            <a:ext cx="895238" cy="1285714"/>
          </a:xfrm>
          <a:prstGeom prst="rect">
            <a:avLst/>
          </a:prstGeom>
        </p:spPr>
      </p:pic>
      <p:pic>
        <p:nvPicPr>
          <p:cNvPr id="2054" name="Image 2053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5705" y="2739095"/>
            <a:ext cx="1028571" cy="1295238"/>
          </a:xfrm>
          <a:prstGeom prst="rect">
            <a:avLst/>
          </a:prstGeom>
        </p:spPr>
      </p:pic>
      <p:pic>
        <p:nvPicPr>
          <p:cNvPr id="77" name="Picture 2" descr="Afficher l'image d'origine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21" y="8911745"/>
            <a:ext cx="578548" cy="4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4" descr="Afficher l'image d'origine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521" b="86458" l="0" r="99375">
                        <a14:foregroundMark x1="5938" y1="59375" x2="6094" y2="43750"/>
                        <a14:foregroundMark x1="14375" y1="35677" x2="21406" y2="27083"/>
                        <a14:foregroundMark x1="31875" y1="44792" x2="32656" y2="58333"/>
                        <a14:foregroundMark x1="42656" y1="55990" x2="38438" y2="50781"/>
                        <a14:foregroundMark x1="40000" y1="46354" x2="45625" y2="45833"/>
                        <a14:foregroundMark x1="45781" y1="46354" x2="45781" y2="46354"/>
                        <a14:foregroundMark x1="48750" y1="54688" x2="49531" y2="47656"/>
                        <a14:foregroundMark x1="60156" y1="45833" x2="64531" y2="47135"/>
                        <a14:foregroundMark x1="68438" y1="45833" x2="73125" y2="46615"/>
                        <a14:foregroundMark x1="76563" y1="49219" x2="79219" y2="45573"/>
                        <a14:foregroundMark x1="86250" y1="47135" x2="86250" y2="52344"/>
                        <a14:foregroundMark x1="90469" y1="55729" x2="94844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51" y="8349596"/>
            <a:ext cx="1085088" cy="6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 descr="Afficher l'image d'origine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68" y="7774453"/>
            <a:ext cx="736854" cy="3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Afficher l'image d'origine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61" y="8133920"/>
            <a:ext cx="1427269" cy="3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4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752628785"/>
              </p:ext>
            </p:extLst>
          </p:nvPr>
        </p:nvGraphicFramePr>
        <p:xfrm>
          <a:off x="-2700808" y="-1467544"/>
          <a:ext cx="2039888" cy="131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947477701"/>
              </p:ext>
            </p:extLst>
          </p:nvPr>
        </p:nvGraphicFramePr>
        <p:xfrm>
          <a:off x="-5797151" y="-603448"/>
          <a:ext cx="4968552" cy="4630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2571736" y="1714488"/>
            <a:ext cx="6215138" cy="4572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4857752" y="2071678"/>
            <a:ext cx="2071702" cy="37147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dirty="0"/>
              <a:t>Application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85720" y="4500570"/>
            <a:ext cx="2071702" cy="177642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85720" y="450057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Serveur de la structure médicale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714612" y="2357430"/>
            <a:ext cx="2000264" cy="3714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XML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2857488" y="2857496"/>
            <a:ext cx="1785950" cy="150019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Modèle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929190" y="2571744"/>
            <a:ext cx="1928826" cy="3071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Instances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7215206" y="3857628"/>
            <a:ext cx="1500198" cy="7858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7286644" y="4000504"/>
            <a:ext cx="1357322" cy="50006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API FedEHR</a:t>
            </a:r>
            <a:endParaRPr lang="fr-FR" dirty="0"/>
          </a:p>
        </p:txBody>
      </p:sp>
      <p:grpSp>
        <p:nvGrpSpPr>
          <p:cNvPr id="17" name="Groupe 12"/>
          <p:cNvGrpSpPr/>
          <p:nvPr/>
        </p:nvGrpSpPr>
        <p:grpSpPr>
          <a:xfrm>
            <a:off x="7092280" y="2500306"/>
            <a:ext cx="1623124" cy="1143008"/>
            <a:chOff x="7000892" y="1714488"/>
            <a:chExt cx="1500198" cy="1143008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7000892" y="1714488"/>
              <a:ext cx="1500198" cy="114300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600"/>
                <a:t>Modèle FedEHR</a:t>
              </a:r>
              <a:endParaRPr lang="fr-FR" sz="1600" dirty="0"/>
            </a:p>
          </p:txBody>
        </p:sp>
        <p:pic>
          <p:nvPicPr>
            <p:cNvPr id="19" name="Picture 2" descr="C:\partage\rapport\schema\ICD-classes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15206" y="2143116"/>
              <a:ext cx="1071570" cy="675878"/>
            </a:xfrm>
            <a:prstGeom prst="rect">
              <a:avLst/>
            </a:prstGeom>
            <a:noFill/>
          </p:spPr>
        </p:pic>
      </p:grpSp>
      <p:grpSp>
        <p:nvGrpSpPr>
          <p:cNvPr id="20" name="Groupe 15"/>
          <p:cNvGrpSpPr/>
          <p:nvPr/>
        </p:nvGrpSpPr>
        <p:grpSpPr>
          <a:xfrm>
            <a:off x="7215206" y="4714884"/>
            <a:ext cx="1428760" cy="571504"/>
            <a:chOff x="7000892" y="3786190"/>
            <a:chExt cx="1500198" cy="571504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7000892" y="3786190"/>
              <a:ext cx="1500198" cy="57150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fr-FR" sz="1600" dirty="0">
                  <a:solidFill>
                    <a:schemeClr val="bg1"/>
                  </a:solidFill>
                </a:rPr>
                <a:t>Base de </a:t>
              </a:r>
            </a:p>
            <a:p>
              <a:r>
                <a:rPr lang="fr-FR" sz="1600" dirty="0">
                  <a:solidFill>
                    <a:schemeClr val="bg1"/>
                  </a:solidFill>
                </a:rPr>
                <a:t>données</a:t>
              </a:r>
            </a:p>
          </p:txBody>
        </p:sp>
        <p:pic>
          <p:nvPicPr>
            <p:cNvPr id="22" name="Picture 3" descr="C:\partage\présentation\Database-3-icon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01024" y="3857628"/>
              <a:ext cx="428628" cy="428628"/>
            </a:xfrm>
            <a:prstGeom prst="rect">
              <a:avLst/>
            </a:prstGeom>
            <a:noFill/>
          </p:spPr>
        </p:pic>
      </p:grpSp>
      <p:cxnSp>
        <p:nvCxnSpPr>
          <p:cNvPr id="23" name="Connecteur droit 22"/>
          <p:cNvCxnSpPr>
            <a:endCxn id="16" idx="0"/>
          </p:cNvCxnSpPr>
          <p:nvPr/>
        </p:nvCxnSpPr>
        <p:spPr>
          <a:xfrm rot="5400000">
            <a:off x="7767459" y="3802658"/>
            <a:ext cx="395692" cy="1588"/>
          </a:xfrm>
          <a:prstGeom prst="line">
            <a:avLst/>
          </a:prstGeom>
          <a:ln w="571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uble flèche verticale 23"/>
          <p:cNvSpPr/>
          <p:nvPr/>
        </p:nvSpPr>
        <p:spPr>
          <a:xfrm>
            <a:off x="8215338" y="4357694"/>
            <a:ext cx="240928" cy="500066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3" descr="C:\partage\présentation\Database-3-icon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786" y="5000636"/>
            <a:ext cx="857256" cy="857256"/>
          </a:xfrm>
          <a:prstGeom prst="rect">
            <a:avLst/>
          </a:prstGeom>
          <a:noFill/>
        </p:spPr>
      </p:pic>
      <p:sp>
        <p:nvSpPr>
          <p:cNvPr id="26" name="Rectangle à coins arrondis 25"/>
          <p:cNvSpPr/>
          <p:nvPr/>
        </p:nvSpPr>
        <p:spPr>
          <a:xfrm>
            <a:off x="285720" y="3143248"/>
            <a:ext cx="2000264" cy="92869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/>
              <a:t>Modèle source</a:t>
            </a:r>
          </a:p>
          <a:p>
            <a:r>
              <a:rPr lang="fr-FR" sz="1600" i="1" dirty="0"/>
              <a:t>Décrit la source de données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5072066" y="4357694"/>
            <a:ext cx="1643074" cy="1214446"/>
            <a:chOff x="2857488" y="4429132"/>
            <a:chExt cx="1500198" cy="1214446"/>
          </a:xfrm>
          <a:solidFill>
            <a:schemeClr val="accent2"/>
          </a:solidFill>
        </p:grpSpPr>
        <p:sp>
          <p:nvSpPr>
            <p:cNvPr id="28" name="Rectangle à coins arrondis 27"/>
            <p:cNvSpPr/>
            <p:nvPr/>
          </p:nvSpPr>
          <p:spPr>
            <a:xfrm>
              <a:off x="2857488" y="4429132"/>
              <a:ext cx="1500198" cy="121444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Données</a:t>
              </a:r>
            </a:p>
          </p:txBody>
        </p:sp>
        <p:graphicFrame>
          <p:nvGraphicFramePr>
            <p:cNvPr id="29" name="Diagramme 28"/>
            <p:cNvGraphicFramePr/>
            <p:nvPr/>
          </p:nvGraphicFramePr>
          <p:xfrm>
            <a:off x="3000364" y="4857760"/>
            <a:ext cx="1214445" cy="5715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</p:grpSp>
      <p:grpSp>
        <p:nvGrpSpPr>
          <p:cNvPr id="30" name="Groupe 29"/>
          <p:cNvGrpSpPr/>
          <p:nvPr/>
        </p:nvGrpSpPr>
        <p:grpSpPr>
          <a:xfrm>
            <a:off x="5072066" y="3143248"/>
            <a:ext cx="1643074" cy="1071570"/>
            <a:chOff x="3929058" y="3071810"/>
            <a:chExt cx="1643074" cy="107157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3929058" y="3071810"/>
              <a:ext cx="1643074" cy="107157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Métadonnées</a:t>
              </a:r>
            </a:p>
          </p:txBody>
        </p:sp>
        <p:graphicFrame>
          <p:nvGraphicFramePr>
            <p:cNvPr id="32" name="Diagramme 31"/>
            <p:cNvGraphicFramePr/>
            <p:nvPr/>
          </p:nvGraphicFramePr>
          <p:xfrm>
            <a:off x="4214810" y="3500438"/>
            <a:ext cx="1071570" cy="58132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</p:grpSp>
      <p:cxnSp>
        <p:nvCxnSpPr>
          <p:cNvPr id="33" name="Connecteur droit avec flèche 32"/>
          <p:cNvCxnSpPr>
            <a:stCxn id="26" idx="3"/>
            <a:endCxn id="12" idx="1"/>
          </p:cNvCxnSpPr>
          <p:nvPr/>
        </p:nvCxnSpPr>
        <p:spPr>
          <a:xfrm>
            <a:off x="2285984" y="3607595"/>
            <a:ext cx="571504" cy="15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33"/>
          <p:cNvCxnSpPr>
            <a:stCxn id="31" idx="2"/>
            <a:endCxn id="28" idx="0"/>
          </p:cNvCxnSpPr>
          <p:nvPr/>
        </p:nvCxnSpPr>
        <p:spPr>
          <a:xfrm rot="5400000">
            <a:off x="5822165" y="4286256"/>
            <a:ext cx="142876" cy="1588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Flèche droite 34"/>
          <p:cNvSpPr/>
          <p:nvPr/>
        </p:nvSpPr>
        <p:spPr>
          <a:xfrm>
            <a:off x="1643042" y="5214950"/>
            <a:ext cx="1285884" cy="42862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Export</a:t>
            </a:r>
          </a:p>
        </p:txBody>
      </p:sp>
      <p:pic>
        <p:nvPicPr>
          <p:cNvPr id="36" name="Picture 6" descr="C:\Documents and Settings\Paul\Local Settings\Temporary Internet Files\Content.IE5\DSU1U6MR\MCj04326470000[1]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43372" y="1714488"/>
            <a:ext cx="500066" cy="4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e 38"/>
          <p:cNvGrpSpPr/>
          <p:nvPr/>
        </p:nvGrpSpPr>
        <p:grpSpPr>
          <a:xfrm>
            <a:off x="237108" y="4762763"/>
            <a:ext cx="370311" cy="322582"/>
            <a:chOff x="2772249" y="3652474"/>
            <a:chExt cx="395114" cy="344188"/>
          </a:xfrm>
        </p:grpSpPr>
        <p:pic>
          <p:nvPicPr>
            <p:cNvPr id="38" name="Picture 2" descr="C:\Documents and Settings\Paul\Local Settings\Temporary Internet Files\Content.IE5\VR278ETY\MCj04348450000[1].pn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 flipH="1">
              <a:off x="2772249" y="3652474"/>
              <a:ext cx="395114" cy="34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Croix 38"/>
            <p:cNvSpPr/>
            <p:nvPr/>
          </p:nvSpPr>
          <p:spPr bwMode="auto">
            <a:xfrm>
              <a:off x="2836121" y="3775216"/>
              <a:ext cx="166544" cy="145079"/>
            </a:xfrm>
            <a:prstGeom prst="plus">
              <a:avLst>
                <a:gd name="adj" fmla="val 38099"/>
              </a:avLst>
            </a:prstGeom>
            <a:solidFill>
              <a:srgbClr val="C00000"/>
            </a:solidFill>
            <a:ln>
              <a:noFill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2Left">
                <a:rot lat="1080000" lon="360000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8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fr-FR" sz="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857752" y="1714488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Serveur GINSENG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85720" y="5805090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Source de données</a:t>
            </a:r>
          </a:p>
        </p:txBody>
      </p:sp>
      <p:cxnSp>
        <p:nvCxnSpPr>
          <p:cNvPr id="42" name="Connecteur droit 41"/>
          <p:cNvCxnSpPr>
            <a:stCxn id="26" idx="2"/>
            <a:endCxn id="25" idx="0"/>
          </p:cNvCxnSpPr>
          <p:nvPr/>
        </p:nvCxnSpPr>
        <p:spPr>
          <a:xfrm rot="5400000">
            <a:off x="785786" y="4500570"/>
            <a:ext cx="928694" cy="714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3" name="Groupe 71"/>
          <p:cNvGrpSpPr/>
          <p:nvPr/>
        </p:nvGrpSpPr>
        <p:grpSpPr>
          <a:xfrm>
            <a:off x="2928926" y="4572008"/>
            <a:ext cx="1714512" cy="1214446"/>
            <a:chOff x="3857620" y="5643554"/>
            <a:chExt cx="1714512" cy="1214446"/>
          </a:xfrm>
        </p:grpSpPr>
        <p:sp>
          <p:nvSpPr>
            <p:cNvPr id="44" name="Rectangle à coins arrondis 43"/>
            <p:cNvSpPr/>
            <p:nvPr/>
          </p:nvSpPr>
          <p:spPr>
            <a:xfrm>
              <a:off x="3857620" y="5643554"/>
              <a:ext cx="1714512" cy="121444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Données</a:t>
              </a:r>
            </a:p>
          </p:txBody>
        </p:sp>
        <p:pic>
          <p:nvPicPr>
            <p:cNvPr id="45" name="Picture 4" descr="C:\partage\présentation\Document-icon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4357686" y="6143620"/>
              <a:ext cx="642942" cy="642942"/>
            </a:xfrm>
            <a:prstGeom prst="rect">
              <a:avLst/>
            </a:prstGeom>
            <a:noFill/>
          </p:spPr>
        </p:pic>
      </p:grpSp>
      <p:sp>
        <p:nvSpPr>
          <p:cNvPr id="46" name="Flèche droite 45"/>
          <p:cNvSpPr/>
          <p:nvPr/>
        </p:nvSpPr>
        <p:spPr>
          <a:xfrm>
            <a:off x="4184497" y="5024225"/>
            <a:ext cx="959007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Lecture</a:t>
            </a:r>
          </a:p>
        </p:txBody>
      </p:sp>
      <p:grpSp>
        <p:nvGrpSpPr>
          <p:cNvPr id="47" name="Groupe 73"/>
          <p:cNvGrpSpPr/>
          <p:nvPr/>
        </p:nvGrpSpPr>
        <p:grpSpPr>
          <a:xfrm>
            <a:off x="2928927" y="2928934"/>
            <a:ext cx="1571636" cy="785818"/>
            <a:chOff x="4143373" y="5643554"/>
            <a:chExt cx="1366640" cy="785818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4143373" y="6000744"/>
              <a:ext cx="1366640" cy="428628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400" dirty="0"/>
                <a:t>Métadonnées</a:t>
              </a:r>
              <a:endParaRPr lang="fr-FR" dirty="0"/>
            </a:p>
          </p:txBody>
        </p:sp>
        <p:pic>
          <p:nvPicPr>
            <p:cNvPr id="49" name="Picture 4" descr="C:\partage\présentation\Document-icon.pn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5261532" y="5643554"/>
              <a:ext cx="248480" cy="300792"/>
            </a:xfrm>
            <a:prstGeom prst="rect">
              <a:avLst/>
            </a:prstGeom>
            <a:noFill/>
          </p:spPr>
        </p:pic>
      </p:grpSp>
      <p:sp>
        <p:nvSpPr>
          <p:cNvPr id="50" name="Flèche droite 49"/>
          <p:cNvSpPr/>
          <p:nvPr/>
        </p:nvSpPr>
        <p:spPr>
          <a:xfrm>
            <a:off x="6643702" y="4071942"/>
            <a:ext cx="714380" cy="4286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/>
          </a:p>
        </p:txBody>
      </p:sp>
      <p:sp>
        <p:nvSpPr>
          <p:cNvPr id="51" name="Rectangle à coins arrondis 50"/>
          <p:cNvSpPr/>
          <p:nvPr/>
        </p:nvSpPr>
        <p:spPr>
          <a:xfrm>
            <a:off x="2928926" y="3786190"/>
            <a:ext cx="1560920" cy="50006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/>
              <a:t>Attributs des entités principales</a:t>
            </a:r>
          </a:p>
        </p:txBody>
      </p:sp>
      <p:cxnSp>
        <p:nvCxnSpPr>
          <p:cNvPr id="52" name="Connecteur droit 51"/>
          <p:cNvCxnSpPr>
            <a:endCxn id="31" idx="1"/>
          </p:cNvCxnSpPr>
          <p:nvPr/>
        </p:nvCxnSpPr>
        <p:spPr>
          <a:xfrm>
            <a:off x="4500562" y="3500438"/>
            <a:ext cx="571504" cy="178595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>
            <a:stCxn id="51" idx="3"/>
          </p:cNvCxnSpPr>
          <p:nvPr/>
        </p:nvCxnSpPr>
        <p:spPr>
          <a:xfrm>
            <a:off x="4489846" y="4036223"/>
            <a:ext cx="653658" cy="535785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26" idx="2"/>
          </p:cNvCxnSpPr>
          <p:nvPr/>
        </p:nvCxnSpPr>
        <p:spPr>
          <a:xfrm rot="16200000" flipH="1">
            <a:off x="1553745" y="3804049"/>
            <a:ext cx="1107289" cy="164307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6" name="Groupe 55"/>
          <p:cNvGrpSpPr/>
          <p:nvPr/>
        </p:nvGrpSpPr>
        <p:grpSpPr>
          <a:xfrm>
            <a:off x="285720" y="2571744"/>
            <a:ext cx="2000264" cy="1500198"/>
            <a:chOff x="285720" y="2571744"/>
            <a:chExt cx="2000264" cy="1500198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285720" y="2571744"/>
              <a:ext cx="2000264" cy="150019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Modèle source</a:t>
              </a:r>
            </a:p>
          </p:txBody>
        </p:sp>
        <p:pic>
          <p:nvPicPr>
            <p:cNvPr id="58" name="Picture 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1645" y="3143248"/>
              <a:ext cx="1822901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9" name="Groupe 58"/>
          <p:cNvGrpSpPr/>
          <p:nvPr/>
        </p:nvGrpSpPr>
        <p:grpSpPr>
          <a:xfrm>
            <a:off x="179512" y="2143116"/>
            <a:ext cx="2177910" cy="2071702"/>
            <a:chOff x="285720" y="2000240"/>
            <a:chExt cx="2000264" cy="2071702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285720" y="2000240"/>
              <a:ext cx="2000264" cy="207170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dirty="0"/>
                <a:t>Description du dossier </a:t>
              </a:r>
              <a:r>
                <a:rPr lang="fr-FR"/>
                <a:t>médical périnatal ou cancer</a:t>
              </a:r>
              <a:endParaRPr lang="fr-FR" dirty="0"/>
            </a:p>
          </p:txBody>
        </p:sp>
        <p:pic>
          <p:nvPicPr>
            <p:cNvPr id="61" name="Picture 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1645" y="3143248"/>
              <a:ext cx="1822901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8099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leil 1"/>
          <p:cNvSpPr/>
          <p:nvPr/>
        </p:nvSpPr>
        <p:spPr>
          <a:xfrm>
            <a:off x="2484287" y="1311354"/>
            <a:ext cx="4234251" cy="395359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2209957" y="863190"/>
            <a:ext cx="4780970" cy="47809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46231"/>
            <a:ext cx="488932" cy="8148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53" y="577440"/>
            <a:ext cx="1219200" cy="1219200"/>
          </a:xfrm>
          <a:prstGeom prst="rect">
            <a:avLst/>
          </a:prstGeom>
        </p:spPr>
      </p:pic>
      <p:pic>
        <p:nvPicPr>
          <p:cNvPr id="6" name="Picture 24" descr="MCj0433937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9680" y="4025974"/>
            <a:ext cx="910743" cy="801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17" y="1700808"/>
            <a:ext cx="847246" cy="8472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79" y="577440"/>
            <a:ext cx="1381125" cy="571500"/>
          </a:xfrm>
          <a:prstGeom prst="rect">
            <a:avLst/>
          </a:prstGeom>
        </p:spPr>
      </p:pic>
      <p:pic>
        <p:nvPicPr>
          <p:cNvPr id="9" name="Picture 2" descr="C:\Users\cipiere\AppData\Local\Microsoft\Windows\Temporary Internet Files\Content.IE5\J31B0IXU\MC90021674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73" y="4776563"/>
            <a:ext cx="750207" cy="10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cipiere\AppData\Local\Microsoft\Windows\Temporary Internet Files\Content.IE5\J31B0IXU\MC900195396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00" y="2611093"/>
            <a:ext cx="826045" cy="11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cipiere\AppData\Local\Microsoft\Windows\Temporary Internet Files\Content.IE5\J31B0IXU\MC900334156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40" y="4715802"/>
            <a:ext cx="942839" cy="84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68393" y="5139248"/>
            <a:ext cx="864096" cy="797627"/>
          </a:xfrm>
          <a:prstGeom prst="rect">
            <a:avLst/>
          </a:prstGeom>
          <a:noFill/>
        </p:spPr>
      </p:pic>
      <p:pic>
        <p:nvPicPr>
          <p:cNvPr id="13" name="Picture 6" descr="C:\Users\cipiere\AppData\Local\Microsoft\Windows\Temporary Internet Files\Content.IE5\YDNXJA1D\MC900359015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58" y="3988106"/>
            <a:ext cx="834140" cy="8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cipiere\AppData\Local\Microsoft\Windows\Temporary Internet Files\Content.IE5\H78QGAJ4\MC900320972[1]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863190"/>
            <a:ext cx="897483" cy="7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cipiere\AppData\Local\Microsoft\Windows\Temporary Internet Files\Content.IE5\JTX6PKPK\MC900318578[1]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010"/>
            <a:ext cx="859536" cy="9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cipiere\AppData\Local\Microsoft\Windows\Temporary Internet Files\Content.IE5\H78QGAJ4\MC900332560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33" y="1673660"/>
            <a:ext cx="874167" cy="9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5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4" y="-123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Paul\Local Settings\Temporary Internet Files\Content.IE5\81Y3STEJ\MCj0433936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348" y="476672"/>
            <a:ext cx="294212" cy="271580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159366" cy="26561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30" y="1520464"/>
            <a:ext cx="609600" cy="609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30" y="-14618"/>
            <a:ext cx="609600" cy="609600"/>
          </a:xfrm>
          <a:prstGeom prst="rect">
            <a:avLst/>
          </a:prstGeom>
        </p:spPr>
      </p:pic>
      <p:pic>
        <p:nvPicPr>
          <p:cNvPr id="7" name="Picture 24" descr="MCj0433937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11" y="1386319"/>
            <a:ext cx="360040" cy="3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courbée vers le bas 9"/>
          <p:cNvSpPr/>
          <p:nvPr/>
        </p:nvSpPr>
        <p:spPr>
          <a:xfrm>
            <a:off x="894844" y="116632"/>
            <a:ext cx="1646486" cy="3600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lèche courbée vers le bas 10"/>
          <p:cNvSpPr/>
          <p:nvPr/>
        </p:nvSpPr>
        <p:spPr>
          <a:xfrm rot="10800000">
            <a:off x="885303" y="568232"/>
            <a:ext cx="1646486" cy="3600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lèche courbée vers le bas 11"/>
          <p:cNvSpPr/>
          <p:nvPr/>
        </p:nvSpPr>
        <p:spPr>
          <a:xfrm rot="2176516">
            <a:off x="1036607" y="723962"/>
            <a:ext cx="2062702" cy="4086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4" descr="C:\Users\cipiere\AppData\Local\Microsoft\Windows\Temporary Internet Files\Content.IE5\J31B0IXU\MC90019539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92" y="419310"/>
            <a:ext cx="281843" cy="3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ipiere\AppData\Local\Microsoft\Windows\Temporary Internet Files\Content.IE5\H78QGAJ4\MC900357011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90" y="1825264"/>
            <a:ext cx="307931" cy="3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61" y="736473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07" y="1042733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ipiere\AppData\Local\Microsoft\Windows\Temporary Internet Files\Content.IE5\YDNXJA1D\MC900340836[1].wmf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27" y="0"/>
            <a:ext cx="240719" cy="2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cipiere\AppData\Local\Microsoft\Windows\Temporary Internet Files\Content.IE5\J31B0IXU\MC900334156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323" y="1778616"/>
            <a:ext cx="479109" cy="4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ipiere\AppData\Local\Microsoft\Windows\Temporary Internet Files\Content.IE5\J31B0IXU\MC900216740[1].wm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5" y="2276872"/>
            <a:ext cx="275691" cy="3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lèche courbée vers le bas 20"/>
          <p:cNvSpPr/>
          <p:nvPr/>
        </p:nvSpPr>
        <p:spPr>
          <a:xfrm rot="194757">
            <a:off x="450113" y="1331958"/>
            <a:ext cx="2147533" cy="380816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lèche courbée vers le bas 21"/>
          <p:cNvSpPr/>
          <p:nvPr/>
        </p:nvSpPr>
        <p:spPr>
          <a:xfrm rot="21362487">
            <a:off x="460426" y="1584216"/>
            <a:ext cx="2040209" cy="480572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èche courbée vers le bas 22"/>
          <p:cNvSpPr/>
          <p:nvPr/>
        </p:nvSpPr>
        <p:spPr>
          <a:xfrm rot="21272789">
            <a:off x="494115" y="1939340"/>
            <a:ext cx="1960080" cy="366983"/>
          </a:xfrm>
          <a:prstGeom prst="curvedDownArrow">
            <a:avLst/>
          </a:prstGeom>
          <a:blipFill>
            <a:blip r:embed="rId1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57" y="1118350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57" y="1440905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cipiere\AppData\Local\Microsoft\Windows\Temporary Internet Files\Content.IE5\YDNXJA1D\MC900205568[1].wmf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39" y="1772721"/>
            <a:ext cx="417570" cy="3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ipiere\AppData\Local\Microsoft\Windows\Temporary Internet Files\Content.IE5\YDNXJA1D\MC900389264[1].wmf"/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73" y="1153342"/>
            <a:ext cx="246466" cy="3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30" y="1800929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ipiere\AppData\Local\Microsoft\Windows\Temporary Internet Files\Content.IE5\JTX6PKPK\dglxasset[1].asp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31" y="1512371"/>
            <a:ext cx="302350" cy="3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88" y="-72505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:\Users\cipiere\AppData\Local\Microsoft\Windows\Temporary Internet Files\Content.IE5\JTX6PKPK\dglxasset[1].asp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64" y="787034"/>
            <a:ext cx="259270" cy="2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cipiere\AppData\Local\Microsoft\Windows\Temporary Internet Files\Content.IE5\JTX6PKPK\MC900196524[1].wmf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51" y="787034"/>
            <a:ext cx="420104" cy="3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Espace réservé pour une image  5" descr="Université Clermont Auvergne - Territoires">
            <a:extLst>
              <a:ext uri="{FF2B5EF4-FFF2-40B4-BE49-F238E27FC236}">
                <a16:creationId xmlns:a16="http://schemas.microsoft.com/office/drawing/2014/main" id="{50B43DC3-15F7-4854-9DD2-40AD6232804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7044" y="120589"/>
            <a:ext cx="4865272" cy="2692729"/>
          </a:xfrm>
          <a:prstGeom prst="rect">
            <a:avLst/>
          </a:prstGeom>
        </p:spPr>
      </p:pic>
      <p:pic>
        <p:nvPicPr>
          <p:cNvPr id="34" name="Espace réservé pour une image  5" descr="WebSol">
            <a:extLst>
              <a:ext uri="{FF2B5EF4-FFF2-40B4-BE49-F238E27FC236}">
                <a16:creationId xmlns:a16="http://schemas.microsoft.com/office/drawing/2014/main" id="{BAA1E55D-A15F-4BD9-B366-2EA4018DDE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3033089"/>
            <a:ext cx="5353050" cy="4248206"/>
          </a:xfrm>
          <a:prstGeom prst="rect">
            <a:avLst/>
          </a:prstGeom>
        </p:spPr>
      </p:pic>
      <p:pic>
        <p:nvPicPr>
          <p:cNvPr id="35" name="Espace réservé pour une image  5" descr="HydroVu Data Services - In-Situ">
            <a:extLst>
              <a:ext uri="{FF2B5EF4-FFF2-40B4-BE49-F238E27FC236}">
                <a16:creationId xmlns:a16="http://schemas.microsoft.com/office/drawing/2014/main" id="{B1FF286A-4509-4464-8E37-35E249F96F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6536" y="-1191596"/>
            <a:ext cx="7075842" cy="41148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27F1A9C-D9E0-4D82-9CF3-7699377F9646}"/>
              </a:ext>
            </a:extLst>
          </p:cNvPr>
          <p:cNvPicPr/>
          <p:nvPr/>
        </p:nvPicPr>
        <p:blipFill>
          <a:blip r:embed="rId20"/>
          <a:stretch>
            <a:fillRect/>
          </a:stretch>
        </p:blipFill>
        <p:spPr>
          <a:xfrm>
            <a:off x="-6538456" y="-3044881"/>
            <a:ext cx="5917565" cy="49333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5A39764-4E40-48B9-8E32-6C9D4FE71503}"/>
              </a:ext>
            </a:extLst>
          </p:cNvPr>
          <p:cNvPicPr/>
          <p:nvPr/>
        </p:nvPicPr>
        <p:blipFill>
          <a:blip r:embed="rId21"/>
          <a:stretch>
            <a:fillRect/>
          </a:stretch>
        </p:blipFill>
        <p:spPr>
          <a:xfrm>
            <a:off x="-4603501" y="2276872"/>
            <a:ext cx="3686810" cy="346583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B0F1DCE-6FC6-4CE0-97FA-30EC70569788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-6291034" y="6029392"/>
            <a:ext cx="5677535" cy="2503805"/>
          </a:xfrm>
          <a:prstGeom prst="rect">
            <a:avLst/>
          </a:prstGeom>
        </p:spPr>
      </p:pic>
      <p:pic>
        <p:nvPicPr>
          <p:cNvPr id="39" name="Espace réservé pour une image  5" descr="Visualiseur InfoTerre">
            <a:extLst>
              <a:ext uri="{FF2B5EF4-FFF2-40B4-BE49-F238E27FC236}">
                <a16:creationId xmlns:a16="http://schemas.microsoft.com/office/drawing/2014/main" id="{6D78C9EF-9B0B-46A4-AD38-54692782FD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9191" y="3033089"/>
            <a:ext cx="7821790" cy="4114800"/>
          </a:xfrm>
          <a:prstGeom prst="rect">
            <a:avLst/>
          </a:prstGeom>
        </p:spPr>
      </p:pic>
      <p:pic>
        <p:nvPicPr>
          <p:cNvPr id="40" name="Espace réservé pour une image  5" descr="Visualiseur - CRAIG">
            <a:extLst>
              <a:ext uri="{FF2B5EF4-FFF2-40B4-BE49-F238E27FC236}">
                <a16:creationId xmlns:a16="http://schemas.microsoft.com/office/drawing/2014/main" id="{C26717F0-BF8F-4819-851E-3A7A9BE20FF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11" y="6692274"/>
            <a:ext cx="6668209" cy="3514890"/>
          </a:xfrm>
          <a:prstGeom prst="rect">
            <a:avLst/>
          </a:prstGeom>
        </p:spPr>
      </p:pic>
      <p:pic>
        <p:nvPicPr>
          <p:cNvPr id="41" name="Espace réservé pour une image  5" descr="Geosol / index">
            <a:extLst>
              <a:ext uri="{FF2B5EF4-FFF2-40B4-BE49-F238E27FC236}">
                <a16:creationId xmlns:a16="http://schemas.microsoft.com/office/drawing/2014/main" id="{8F7F714E-A995-45F2-9127-9CE7FFFC5FC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84" y="3533152"/>
            <a:ext cx="4503058" cy="2381744"/>
          </a:xfrm>
          <a:prstGeom prst="rect">
            <a:avLst/>
          </a:prstGeom>
        </p:spPr>
      </p:pic>
      <p:pic>
        <p:nvPicPr>
          <p:cNvPr id="42" name="Espace réservé pour une image  5" descr="Carte - Géoportail">
            <a:extLst>
              <a:ext uri="{FF2B5EF4-FFF2-40B4-BE49-F238E27FC236}">
                <a16:creationId xmlns:a16="http://schemas.microsoft.com/office/drawing/2014/main" id="{244C6D60-C50E-4E6F-805E-2092265325B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8477" y="-3140767"/>
            <a:ext cx="5428167" cy="2658867"/>
          </a:xfrm>
          <a:prstGeom prst="rect">
            <a:avLst/>
          </a:prstGeom>
        </p:spPr>
      </p:pic>
      <p:pic>
        <p:nvPicPr>
          <p:cNvPr id="43" name="Espace réservé pour une image  5" descr="Cartographie dynamique - INVENTAIRE FORESTIER">
            <a:extLst>
              <a:ext uri="{FF2B5EF4-FFF2-40B4-BE49-F238E27FC236}">
                <a16:creationId xmlns:a16="http://schemas.microsoft.com/office/drawing/2014/main" id="{12F3CCFB-473F-48BA-A9B4-15061488D7F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0130" y="7391180"/>
            <a:ext cx="5589129" cy="3924570"/>
          </a:xfrm>
          <a:prstGeom prst="rect">
            <a:avLst/>
          </a:prstGeom>
        </p:spPr>
      </p:pic>
      <p:pic>
        <p:nvPicPr>
          <p:cNvPr id="44" name="Image 2">
            <a:extLst>
              <a:ext uri="{FF2B5EF4-FFF2-40B4-BE49-F238E27FC236}">
                <a16:creationId xmlns:a16="http://schemas.microsoft.com/office/drawing/2014/main" id="{A12D1CD5-BC80-403E-A8FD-B4C9A419F45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5748241"/>
            <a:ext cx="6249389" cy="399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Espace réservé pour une image  5" descr="Pepipiaf_présentation.pdf - Adobe Acrobat Pro DC">
            <a:extLst>
              <a:ext uri="{FF2B5EF4-FFF2-40B4-BE49-F238E27FC236}">
                <a16:creationId xmlns:a16="http://schemas.microsoft.com/office/drawing/2014/main" id="{8EE4F42F-C272-4E86-BAA5-57ED1235062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88590" y="-3203593"/>
            <a:ext cx="2484610" cy="17687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4EE2BCF-06B8-4608-BEBC-A28AA6C49B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005" y="-5748241"/>
            <a:ext cx="5312389" cy="3782555"/>
          </a:xfrm>
          <a:prstGeom prst="rect">
            <a:avLst/>
          </a:prstGeom>
        </p:spPr>
      </p:pic>
      <p:pic>
        <p:nvPicPr>
          <p:cNvPr id="46" name="Espace réservé pour une image  5" descr="RNM">
            <a:extLst>
              <a:ext uri="{FF2B5EF4-FFF2-40B4-BE49-F238E27FC236}">
                <a16:creationId xmlns:a16="http://schemas.microsoft.com/office/drawing/2014/main" id="{B9FADD79-AE66-4A1E-B08A-AE222E8BCA1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852726" y="1824502"/>
            <a:ext cx="4540872" cy="41148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3DC5C3-3ECD-48CB-8FCA-292ABC309AA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0" y="-3385824"/>
            <a:ext cx="5102464" cy="326049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F861151-5AB4-4F45-8DE1-75307888B0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83" y="-92639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1"/>
          <a:stretch/>
        </p:blipFill>
        <p:spPr>
          <a:xfrm>
            <a:off x="-1" y="0"/>
            <a:ext cx="9144001" cy="630932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54142" y="5600700"/>
            <a:ext cx="9089858" cy="70862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97337" y="272553"/>
            <a:ext cx="288032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</a:t>
            </a:r>
            <a:endParaRPr lang="en-US" sz="800"/>
          </a:p>
        </p:txBody>
      </p:sp>
      <p:sp>
        <p:nvSpPr>
          <p:cNvPr id="7" name="Rectangle 6"/>
          <p:cNvSpPr/>
          <p:nvPr/>
        </p:nvSpPr>
        <p:spPr>
          <a:xfrm>
            <a:off x="54143" y="723900"/>
            <a:ext cx="9089857" cy="1479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" y="849419"/>
            <a:ext cx="1133307" cy="7193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" y="664316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Base de données</a:t>
            </a:r>
            <a:endParaRPr lang="en-US" sz="800"/>
          </a:p>
        </p:txBody>
      </p:sp>
      <p:grpSp>
        <p:nvGrpSpPr>
          <p:cNvPr id="267" name="Groupe 266"/>
          <p:cNvGrpSpPr/>
          <p:nvPr/>
        </p:nvGrpSpPr>
        <p:grpSpPr>
          <a:xfrm>
            <a:off x="6384106" y="5661926"/>
            <a:ext cx="2702015" cy="437612"/>
            <a:chOff x="5404009" y="5671091"/>
            <a:chExt cx="2702015" cy="43761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088028" y="5692613"/>
              <a:ext cx="927261" cy="188119"/>
            </a:xfrm>
            <a:prstGeom prst="rect">
              <a:avLst/>
            </a:prstGeom>
          </p:spPr>
        </p:pic>
        <p:grpSp>
          <p:nvGrpSpPr>
            <p:cNvPr id="32" name="Groupe 31"/>
            <p:cNvGrpSpPr/>
            <p:nvPr/>
          </p:nvGrpSpPr>
          <p:grpSpPr>
            <a:xfrm>
              <a:off x="5404009" y="5671571"/>
              <a:ext cx="781858" cy="215444"/>
              <a:chOff x="5404009" y="5671571"/>
              <a:chExt cx="781858" cy="215444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404009" y="5692612"/>
                <a:ext cx="781858" cy="188119"/>
                <a:chOff x="5404009" y="5692612"/>
                <a:chExt cx="781858" cy="188119"/>
              </a:xfrm>
            </p:grpSpPr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Interdiction 18"/>
              <p:cNvSpPr/>
              <p:nvPr/>
            </p:nvSpPr>
            <p:spPr>
              <a:xfrm rot="16200000">
                <a:off x="5559730" y="5720951"/>
                <a:ext cx="126206" cy="125250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613638" y="5671571"/>
                <a:ext cx="479964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C</a:t>
                </a:r>
                <a:r>
                  <a:rPr lang="fr-FR" sz="800"/>
                  <a:t>ancel</a:t>
                </a:r>
                <a:endParaRPr lang="en-US" sz="800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6242209" y="5671091"/>
              <a:ext cx="781858" cy="215444"/>
              <a:chOff x="6242209" y="5671091"/>
              <a:chExt cx="781858" cy="215444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6242209" y="5692613"/>
                <a:ext cx="781858" cy="188119"/>
                <a:chOff x="6242209" y="5692613"/>
                <a:chExt cx="781858" cy="188119"/>
              </a:xfrm>
            </p:grpSpPr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6242209" y="5692613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6269832" y="5726906"/>
                  <a:ext cx="711994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531" y="5726906"/>
                <a:ext cx="118269" cy="118269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6350297" y="5671091"/>
                <a:ext cx="630912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 u="sng"/>
                  <a:t>S</a:t>
                </a:r>
                <a:r>
                  <a:rPr lang="fr-FR" sz="800"/>
                  <a:t>cheduled</a:t>
                </a:r>
                <a:endParaRPr lang="en-US" sz="800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7087482" y="5893259"/>
              <a:ext cx="1018542" cy="215444"/>
              <a:chOff x="7099387" y="5867068"/>
              <a:chExt cx="1018542" cy="215444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7099387" y="5880732"/>
                <a:ext cx="927808" cy="188119"/>
                <a:chOff x="7099386" y="5880732"/>
                <a:chExt cx="1370719" cy="188119"/>
              </a:xfrm>
            </p:grpSpPr>
            <p:pic>
              <p:nvPicPr>
                <p:cNvPr id="12" name="Image 1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7099386" y="5880732"/>
                  <a:ext cx="1370719" cy="188119"/>
                </a:xfrm>
                <a:prstGeom prst="rect">
                  <a:avLst/>
                </a:prstGeom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7162799" y="5915259"/>
                  <a:ext cx="1223963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e 26"/>
              <p:cNvGrpSpPr/>
              <p:nvPr/>
            </p:nvGrpSpPr>
            <p:grpSpPr>
              <a:xfrm>
                <a:off x="7308771" y="5948834"/>
                <a:ext cx="51912" cy="51912"/>
                <a:chOff x="7342584" y="5951931"/>
                <a:chExt cx="51912" cy="51912"/>
              </a:xfrm>
            </p:grpSpPr>
            <p:sp>
              <p:nvSpPr>
                <p:cNvPr id="25" name="Étoile à 16 branches 24"/>
                <p:cNvSpPr/>
                <p:nvPr/>
              </p:nvSpPr>
              <p:spPr>
                <a:xfrm>
                  <a:off x="7345681" y="5951931"/>
                  <a:ext cx="45719" cy="45719"/>
                </a:xfrm>
                <a:prstGeom prst="star16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Ellipse 25"/>
                <p:cNvSpPr/>
                <p:nvPr/>
              </p:nvSpPr>
              <p:spPr>
                <a:xfrm>
                  <a:off x="7342584" y="5951931"/>
                  <a:ext cx="51912" cy="5191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2799" y="5937878"/>
                <a:ext cx="76190" cy="76190"/>
              </a:xfrm>
              <a:prstGeom prst="rect">
                <a:avLst/>
              </a:prstGeom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7379244" y="5867068"/>
                <a:ext cx="738685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Save &amp; </a:t>
                </a:r>
                <a:r>
                  <a:rPr lang="fr-FR" sz="800" u="sng"/>
                  <a:t>R</a:t>
                </a:r>
                <a:r>
                  <a:rPr lang="fr-FR" sz="800"/>
                  <a:t>un</a:t>
                </a:r>
                <a:endParaRPr lang="en-US" sz="800"/>
              </a:p>
            </p:txBody>
          </p:sp>
        </p:grpSp>
      </p:grpSp>
      <p:grpSp>
        <p:nvGrpSpPr>
          <p:cNvPr id="35" name="Groupe 34"/>
          <p:cNvGrpSpPr/>
          <p:nvPr/>
        </p:nvGrpSpPr>
        <p:grpSpPr>
          <a:xfrm>
            <a:off x="-1399078" y="4322455"/>
            <a:ext cx="781858" cy="188119"/>
            <a:chOff x="5404009" y="5692612"/>
            <a:chExt cx="781858" cy="188119"/>
          </a:xfrm>
        </p:grpSpPr>
        <p:grpSp>
          <p:nvGrpSpPr>
            <p:cNvPr id="36" name="Groupe 35"/>
            <p:cNvGrpSpPr/>
            <p:nvPr/>
          </p:nvGrpSpPr>
          <p:grpSpPr>
            <a:xfrm>
              <a:off x="5404009" y="5692612"/>
              <a:ext cx="781858" cy="188119"/>
              <a:chOff x="5404009" y="5692612"/>
              <a:chExt cx="781858" cy="188119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Interdiction 36"/>
            <p:cNvSpPr/>
            <p:nvPr/>
          </p:nvSpPr>
          <p:spPr>
            <a:xfrm rot="16200000">
              <a:off x="5559730" y="5720951"/>
              <a:ext cx="126206" cy="125250"/>
            </a:xfrm>
            <a:prstGeom prst="noSmoking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31638" y="730042"/>
            <a:ext cx="244750" cy="22137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331638" y="987728"/>
            <a:ext cx="244750" cy="221374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730042"/>
            <a:ext cx="90638" cy="9063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20" y="974970"/>
            <a:ext cx="90638" cy="9063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791642"/>
            <a:ext cx="102563" cy="98173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77" y="1046687"/>
            <a:ext cx="116444" cy="103456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1783116" y="721466"/>
            <a:ext cx="7360884" cy="2273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e 58"/>
          <p:cNvGrpSpPr/>
          <p:nvPr/>
        </p:nvGrpSpPr>
        <p:grpSpPr>
          <a:xfrm>
            <a:off x="1512936" y="655300"/>
            <a:ext cx="2615197" cy="1427500"/>
            <a:chOff x="1512936" y="655300"/>
            <a:chExt cx="2615197" cy="1427500"/>
          </a:xfrm>
        </p:grpSpPr>
        <p:grpSp>
          <p:nvGrpSpPr>
            <p:cNvPr id="58" name="Groupe 57"/>
            <p:cNvGrpSpPr/>
            <p:nvPr/>
          </p:nvGrpSpPr>
          <p:grpSpPr>
            <a:xfrm>
              <a:off x="1512936" y="721466"/>
              <a:ext cx="2615197" cy="1361334"/>
              <a:chOff x="1512936" y="721466"/>
              <a:chExt cx="2615197" cy="1361334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1512936" y="721466"/>
                <a:ext cx="2615197" cy="1361334"/>
                <a:chOff x="1563736" y="664316"/>
                <a:chExt cx="2615197" cy="1361334"/>
              </a:xfrm>
            </p:grpSpPr>
            <p:pic>
              <p:nvPicPr>
                <p:cNvPr id="48" name="Image 4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3916" y="664316"/>
                  <a:ext cx="2345017" cy="1330422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3470280" y="1046687"/>
                  <a:ext cx="708653" cy="94805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1563736" y="1209103"/>
                  <a:ext cx="323233" cy="78563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886968" y="1949450"/>
                  <a:ext cx="1583311" cy="762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1783116" y="741947"/>
                <a:ext cx="2345017" cy="61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1753195" y="657966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début:</a:t>
              </a:r>
              <a:endParaRPr lang="en-US" sz="80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904824" y="655300"/>
              <a:ext cx="120242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Date de fin:</a:t>
              </a:r>
              <a:endParaRPr lang="en-US" sz="800"/>
            </a:p>
          </p:txBody>
        </p:sp>
      </p:grpSp>
      <p:sp>
        <p:nvSpPr>
          <p:cNvPr id="60" name="ZoneTexte 59"/>
          <p:cNvSpPr txBox="1"/>
          <p:nvPr/>
        </p:nvSpPr>
        <p:spPr>
          <a:xfrm>
            <a:off x="0" y="15911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Age</a:t>
            </a:r>
            <a:endParaRPr lang="en-US" sz="800"/>
          </a:p>
        </p:txBody>
      </p:sp>
      <p:grpSp>
        <p:nvGrpSpPr>
          <p:cNvPr id="67" name="Groupe 66"/>
          <p:cNvGrpSpPr/>
          <p:nvPr/>
        </p:nvGrpSpPr>
        <p:grpSpPr>
          <a:xfrm>
            <a:off x="291011" y="1594200"/>
            <a:ext cx="1161916" cy="215444"/>
            <a:chOff x="47171" y="1761840"/>
            <a:chExt cx="1161916" cy="215444"/>
          </a:xfrm>
        </p:grpSpPr>
        <p:grpSp>
          <p:nvGrpSpPr>
            <p:cNvPr id="66" name="Groupe 65"/>
            <p:cNvGrpSpPr/>
            <p:nvPr/>
          </p:nvGrpSpPr>
          <p:grpSpPr>
            <a:xfrm>
              <a:off x="47171" y="1773215"/>
              <a:ext cx="1161916" cy="199593"/>
              <a:chOff x="47171" y="1773215"/>
              <a:chExt cx="1161916" cy="199593"/>
            </a:xfrm>
          </p:grpSpPr>
          <p:pic>
            <p:nvPicPr>
              <p:cNvPr id="61" name="Image 6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71" y="1773215"/>
                <a:ext cx="1161916" cy="199593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19063" y="1833562"/>
                <a:ext cx="157162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85368" y="1833562"/>
                <a:ext cx="183775" cy="72000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ZoneTexte 63"/>
            <p:cNvSpPr txBox="1"/>
            <p:nvPr/>
          </p:nvSpPr>
          <p:spPr>
            <a:xfrm>
              <a:off x="63667" y="1761840"/>
              <a:ext cx="260043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0</a:t>
              </a:r>
              <a:endParaRPr lang="en-US" sz="800">
                <a:solidFill>
                  <a:schemeClr val="bg1"/>
                </a:solidFill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16207" y="1761840"/>
              <a:ext cx="322095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>
                  <a:solidFill>
                    <a:schemeClr val="bg1"/>
                  </a:solidFill>
                </a:rPr>
                <a:t>65</a:t>
              </a:r>
              <a:endParaRPr lang="en-US" sz="8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783116" y="2003564"/>
            <a:ext cx="781858" cy="215444"/>
            <a:chOff x="1783116" y="2003564"/>
            <a:chExt cx="781858" cy="215444"/>
          </a:xfrm>
        </p:grpSpPr>
        <p:grpSp>
          <p:nvGrpSpPr>
            <p:cNvPr id="69" name="Groupe 68"/>
            <p:cNvGrpSpPr/>
            <p:nvPr/>
          </p:nvGrpSpPr>
          <p:grpSpPr>
            <a:xfrm>
              <a:off x="1783116" y="2015649"/>
              <a:ext cx="781858" cy="188119"/>
              <a:chOff x="5404009" y="5692612"/>
              <a:chExt cx="781858" cy="188119"/>
            </a:xfrm>
          </p:grpSpPr>
          <p:pic>
            <p:nvPicPr>
              <p:cNvPr id="71" name="Image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5404009" y="5692612"/>
                <a:ext cx="781858" cy="188119"/>
              </a:xfrm>
              <a:prstGeom prst="rect">
                <a:avLst/>
              </a:prstGeom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5445920" y="5726906"/>
                <a:ext cx="688180" cy="119063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1927608" y="2003564"/>
              <a:ext cx="630912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 u="sng"/>
                <a:t>B</a:t>
              </a:r>
              <a:r>
                <a:rPr lang="fr-FR" sz="800"/>
                <a:t>rowse</a:t>
              </a:r>
              <a:endParaRPr lang="en-US" sz="80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22291" y="2006600"/>
            <a:ext cx="1722291" cy="215444"/>
            <a:chOff x="22291" y="2006600"/>
            <a:chExt cx="1722291" cy="215444"/>
          </a:xfrm>
        </p:grpSpPr>
        <p:sp>
          <p:nvSpPr>
            <p:cNvPr id="74" name="Rectangle 73"/>
            <p:cNvSpPr/>
            <p:nvPr/>
          </p:nvSpPr>
          <p:spPr>
            <a:xfrm>
              <a:off x="88582" y="2049942"/>
              <a:ext cx="1656000" cy="1224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22291" y="2006600"/>
              <a:ext cx="54525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C:\</a:t>
              </a:r>
              <a:endParaRPr lang="en-US" sz="800"/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7620" y="1857884"/>
            <a:ext cx="164765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Liste de patients</a:t>
            </a:r>
            <a:endParaRPr lang="en-US" sz="800"/>
          </a:p>
        </p:txBody>
      </p:sp>
      <p:sp>
        <p:nvSpPr>
          <p:cNvPr id="70" name="Rectangle 69"/>
          <p:cNvSpPr/>
          <p:nvPr/>
        </p:nvSpPr>
        <p:spPr>
          <a:xfrm>
            <a:off x="4128133" y="776763"/>
            <a:ext cx="5015867" cy="45972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e 33"/>
          <p:cNvGrpSpPr/>
          <p:nvPr/>
        </p:nvGrpSpPr>
        <p:grpSpPr>
          <a:xfrm>
            <a:off x="4195133" y="1402921"/>
            <a:ext cx="2730149" cy="3655695"/>
            <a:chOff x="4205429" y="849419"/>
            <a:chExt cx="2730149" cy="3655695"/>
          </a:xfrm>
        </p:grpSpPr>
        <p:pic>
          <p:nvPicPr>
            <p:cNvPr id="1026" name="Picture 2" descr="C:\Users\cipiere\Documents\ginseng\image\190363148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429" y="849419"/>
              <a:ext cx="2516258" cy="365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926041"/>
              <a:ext cx="102563" cy="98173"/>
            </a:xfrm>
            <a:prstGeom prst="rect">
              <a:avLst/>
            </a:prstGeom>
          </p:spPr>
        </p:pic>
        <p:pic>
          <p:nvPicPr>
            <p:cNvPr id="78" name="Image 7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070131"/>
              <a:ext cx="102563" cy="98173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214221"/>
              <a:ext cx="102563" cy="98173"/>
            </a:xfrm>
            <a:prstGeom prst="rect">
              <a:avLst/>
            </a:prstGeom>
          </p:spPr>
        </p:pic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651774"/>
              <a:ext cx="102563" cy="98173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795864"/>
              <a:ext cx="102563" cy="98173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939954"/>
              <a:ext cx="102563" cy="98173"/>
            </a:xfrm>
            <a:prstGeom prst="rect">
              <a:avLst/>
            </a:prstGeom>
          </p:spPr>
        </p:pic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233417"/>
              <a:ext cx="102563" cy="98173"/>
            </a:xfrm>
            <a:prstGeom prst="rect">
              <a:avLst/>
            </a:prstGeom>
          </p:spPr>
        </p:pic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377507"/>
              <a:ext cx="102563" cy="98173"/>
            </a:xfrm>
            <a:prstGeom prst="rect">
              <a:avLst/>
            </a:prstGeom>
          </p:spPr>
        </p:pic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521597"/>
              <a:ext cx="102563" cy="98173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665687"/>
              <a:ext cx="102563" cy="98173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809777"/>
              <a:ext cx="102563" cy="98173"/>
            </a:xfrm>
            <a:prstGeom prst="rect">
              <a:avLst/>
            </a:prstGeom>
          </p:spPr>
        </p:pic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2953867"/>
              <a:ext cx="102563" cy="98173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097957"/>
              <a:ext cx="102563" cy="98173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391420"/>
              <a:ext cx="102563" cy="98173"/>
            </a:xfrm>
            <a:prstGeom prst="rect">
              <a:avLst/>
            </a:prstGeom>
          </p:spPr>
        </p:pic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535510"/>
              <a:ext cx="102563" cy="98173"/>
            </a:xfrm>
            <a:prstGeom prst="rect">
              <a:avLst/>
            </a:prstGeom>
          </p:spPr>
        </p:pic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679600"/>
              <a:ext cx="102563" cy="98173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823690"/>
              <a:ext cx="102563" cy="98173"/>
            </a:xfrm>
            <a:prstGeom prst="rect">
              <a:avLst/>
            </a:prstGeom>
          </p:spPr>
        </p:pic>
        <p:pic>
          <p:nvPicPr>
            <p:cNvPr id="97" name="Image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3967780"/>
              <a:ext cx="102563" cy="98173"/>
            </a:xfrm>
            <a:prstGeom prst="rect">
              <a:avLst/>
            </a:prstGeom>
          </p:spPr>
        </p:pic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111870"/>
              <a:ext cx="102563" cy="98173"/>
            </a:xfrm>
            <a:prstGeom prst="rect">
              <a:avLst/>
            </a:prstGeom>
          </p:spPr>
        </p:pic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255960"/>
              <a:ext cx="102563" cy="98173"/>
            </a:xfrm>
            <a:prstGeom prst="rect">
              <a:avLst/>
            </a:prstGeom>
          </p:spPr>
        </p:pic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1505633"/>
              <a:ext cx="116444" cy="103456"/>
            </a:xfrm>
            <a:prstGeom prst="rect">
              <a:avLst/>
            </a:prstGeom>
          </p:spPr>
        </p:pic>
        <p:pic>
          <p:nvPicPr>
            <p:cNvPr id="108" name="Image 10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2084044"/>
              <a:ext cx="116444" cy="103456"/>
            </a:xfrm>
            <a:prstGeom prst="rect">
              <a:avLst/>
            </a:prstGeom>
          </p:spPr>
        </p:pic>
        <p:pic>
          <p:nvPicPr>
            <p:cNvPr id="109" name="Image 10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070" y="3242047"/>
              <a:ext cx="116444" cy="103456"/>
            </a:xfrm>
            <a:prstGeom prst="rect">
              <a:avLst/>
            </a:prstGeom>
          </p:spPr>
        </p:pic>
        <p:pic>
          <p:nvPicPr>
            <p:cNvPr id="110" name="Image 10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1358311"/>
              <a:ext cx="102563" cy="98173"/>
            </a:xfrm>
            <a:prstGeom prst="rect">
              <a:avLst/>
            </a:prstGeom>
          </p:spPr>
        </p:pic>
        <p:pic>
          <p:nvPicPr>
            <p:cNvPr id="111" name="Image 1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011" y="4400056"/>
              <a:ext cx="102563" cy="98173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6833226" y="906230"/>
              <a:ext cx="102352" cy="103293"/>
              <a:chOff x="6827739" y="889815"/>
              <a:chExt cx="134192" cy="146850"/>
            </a:xfrm>
          </p:grpSpPr>
          <p:grpSp>
            <p:nvGrpSpPr>
              <p:cNvPr id="116" name="Groupe 1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18" name="Image 1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19" name="Rectangle 1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Plus 23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e 119"/>
            <p:cNvGrpSpPr/>
            <p:nvPr/>
          </p:nvGrpSpPr>
          <p:grpSpPr>
            <a:xfrm>
              <a:off x="6833226" y="1058024"/>
              <a:ext cx="102352" cy="103293"/>
              <a:chOff x="6827739" y="889815"/>
              <a:chExt cx="134192" cy="146850"/>
            </a:xfrm>
          </p:grpSpPr>
          <p:grpSp>
            <p:nvGrpSpPr>
              <p:cNvPr id="121" name="Groupe 1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3" name="Image 1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4" name="Rectangle 1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2" name="Plus 1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e 124"/>
            <p:cNvGrpSpPr/>
            <p:nvPr/>
          </p:nvGrpSpPr>
          <p:grpSpPr>
            <a:xfrm>
              <a:off x="6833226" y="1209818"/>
              <a:ext cx="102352" cy="103293"/>
              <a:chOff x="6827739" y="889815"/>
              <a:chExt cx="134192" cy="146850"/>
            </a:xfrm>
          </p:grpSpPr>
          <p:grpSp>
            <p:nvGrpSpPr>
              <p:cNvPr id="126" name="Groupe 1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28" name="Image 1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29" name="Rectangle 1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Plus 1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e 129"/>
            <p:cNvGrpSpPr/>
            <p:nvPr/>
          </p:nvGrpSpPr>
          <p:grpSpPr>
            <a:xfrm>
              <a:off x="6833226" y="1361612"/>
              <a:ext cx="102352" cy="103293"/>
              <a:chOff x="6827739" y="889815"/>
              <a:chExt cx="134192" cy="146850"/>
            </a:xfrm>
          </p:grpSpPr>
          <p:grpSp>
            <p:nvGrpSpPr>
              <p:cNvPr id="131" name="Groupe 1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33" name="Image 1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34" name="Rectangle 1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2" name="Plus 1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e 139"/>
            <p:cNvGrpSpPr/>
            <p:nvPr/>
          </p:nvGrpSpPr>
          <p:grpSpPr>
            <a:xfrm>
              <a:off x="6833226" y="1665200"/>
              <a:ext cx="102352" cy="103293"/>
              <a:chOff x="6827739" y="889815"/>
              <a:chExt cx="134192" cy="146850"/>
            </a:xfrm>
          </p:grpSpPr>
          <p:grpSp>
            <p:nvGrpSpPr>
              <p:cNvPr id="141" name="Groupe 14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3" name="Image 14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4" name="Rectangle 14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2" name="Plus 14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e 144"/>
            <p:cNvGrpSpPr/>
            <p:nvPr/>
          </p:nvGrpSpPr>
          <p:grpSpPr>
            <a:xfrm>
              <a:off x="6833226" y="1816994"/>
              <a:ext cx="102352" cy="103293"/>
              <a:chOff x="6827739" y="889815"/>
              <a:chExt cx="134192" cy="146850"/>
            </a:xfrm>
          </p:grpSpPr>
          <p:grpSp>
            <p:nvGrpSpPr>
              <p:cNvPr id="146" name="Groupe 14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48" name="Image 14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Plus 14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e 149"/>
            <p:cNvGrpSpPr/>
            <p:nvPr/>
          </p:nvGrpSpPr>
          <p:grpSpPr>
            <a:xfrm>
              <a:off x="6833226" y="1968788"/>
              <a:ext cx="102352" cy="103293"/>
              <a:chOff x="6827739" y="889815"/>
              <a:chExt cx="134192" cy="146850"/>
            </a:xfrm>
          </p:grpSpPr>
          <p:grpSp>
            <p:nvGrpSpPr>
              <p:cNvPr id="151" name="Groupe 15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3" name="Image 15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4" name="Rectangle 15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Plus 15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e 154"/>
            <p:cNvGrpSpPr/>
            <p:nvPr/>
          </p:nvGrpSpPr>
          <p:grpSpPr>
            <a:xfrm>
              <a:off x="6833226" y="2120582"/>
              <a:ext cx="102352" cy="103293"/>
              <a:chOff x="6827739" y="889815"/>
              <a:chExt cx="134192" cy="146850"/>
            </a:xfrm>
          </p:grpSpPr>
          <p:grpSp>
            <p:nvGrpSpPr>
              <p:cNvPr id="156" name="Groupe 15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58" name="Image 15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59" name="Rectangle 15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Plus 15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0" name="Groupe 159"/>
            <p:cNvGrpSpPr/>
            <p:nvPr/>
          </p:nvGrpSpPr>
          <p:grpSpPr>
            <a:xfrm>
              <a:off x="6833226" y="2272376"/>
              <a:ext cx="102352" cy="103293"/>
              <a:chOff x="6827739" y="889815"/>
              <a:chExt cx="134192" cy="146850"/>
            </a:xfrm>
          </p:grpSpPr>
          <p:grpSp>
            <p:nvGrpSpPr>
              <p:cNvPr id="161" name="Groupe 16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3" name="Image 16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4" name="Rectangle 16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Plus 16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5" name="Groupe 164"/>
            <p:cNvGrpSpPr/>
            <p:nvPr/>
          </p:nvGrpSpPr>
          <p:grpSpPr>
            <a:xfrm>
              <a:off x="6833226" y="2424170"/>
              <a:ext cx="102352" cy="103293"/>
              <a:chOff x="6827739" y="889815"/>
              <a:chExt cx="134192" cy="146850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68" name="Image 16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69" name="Rectangle 16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7" name="Plus 16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e 169"/>
            <p:cNvGrpSpPr/>
            <p:nvPr/>
          </p:nvGrpSpPr>
          <p:grpSpPr>
            <a:xfrm>
              <a:off x="6833226" y="2575964"/>
              <a:ext cx="102352" cy="103293"/>
              <a:chOff x="6827739" y="889815"/>
              <a:chExt cx="134192" cy="146850"/>
            </a:xfrm>
          </p:grpSpPr>
          <p:grpSp>
            <p:nvGrpSpPr>
              <p:cNvPr id="171" name="Groupe 17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3" name="Image 17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4" name="Rectangle 17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Plus 17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e 174"/>
            <p:cNvGrpSpPr/>
            <p:nvPr/>
          </p:nvGrpSpPr>
          <p:grpSpPr>
            <a:xfrm>
              <a:off x="6833226" y="2727758"/>
              <a:ext cx="102352" cy="103293"/>
              <a:chOff x="6827739" y="889815"/>
              <a:chExt cx="134192" cy="146850"/>
            </a:xfrm>
          </p:grpSpPr>
          <p:grpSp>
            <p:nvGrpSpPr>
              <p:cNvPr id="176" name="Groupe 17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78" name="Image 17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79" name="Rectangle 17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7" name="Plus 17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e 179"/>
            <p:cNvGrpSpPr/>
            <p:nvPr/>
          </p:nvGrpSpPr>
          <p:grpSpPr>
            <a:xfrm>
              <a:off x="6833226" y="2879552"/>
              <a:ext cx="102352" cy="103293"/>
              <a:chOff x="6827739" y="889815"/>
              <a:chExt cx="134192" cy="146850"/>
            </a:xfrm>
          </p:grpSpPr>
          <p:grpSp>
            <p:nvGrpSpPr>
              <p:cNvPr id="181" name="Groupe 18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3" name="Image 18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4" name="Rectangle 18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2" name="Plus 18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e 184"/>
            <p:cNvGrpSpPr/>
            <p:nvPr/>
          </p:nvGrpSpPr>
          <p:grpSpPr>
            <a:xfrm>
              <a:off x="6833226" y="3031346"/>
              <a:ext cx="102352" cy="103293"/>
              <a:chOff x="6827739" y="889815"/>
              <a:chExt cx="134192" cy="146850"/>
            </a:xfrm>
          </p:grpSpPr>
          <p:grpSp>
            <p:nvGrpSpPr>
              <p:cNvPr id="186" name="Groupe 18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88" name="Image 18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89" name="Rectangle 18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7" name="Plus 18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e 194"/>
            <p:cNvGrpSpPr/>
            <p:nvPr/>
          </p:nvGrpSpPr>
          <p:grpSpPr>
            <a:xfrm>
              <a:off x="6833226" y="3334934"/>
              <a:ext cx="102352" cy="103293"/>
              <a:chOff x="6827739" y="889815"/>
              <a:chExt cx="134192" cy="146850"/>
            </a:xfrm>
          </p:grpSpPr>
          <p:grpSp>
            <p:nvGrpSpPr>
              <p:cNvPr id="196" name="Groupe 19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198" name="Image 19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199" name="Rectangle 19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7" name="Plus 19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e 199"/>
            <p:cNvGrpSpPr/>
            <p:nvPr/>
          </p:nvGrpSpPr>
          <p:grpSpPr>
            <a:xfrm>
              <a:off x="6833226" y="3486728"/>
              <a:ext cx="102352" cy="103293"/>
              <a:chOff x="6827739" y="889815"/>
              <a:chExt cx="134192" cy="146850"/>
            </a:xfrm>
          </p:grpSpPr>
          <p:grpSp>
            <p:nvGrpSpPr>
              <p:cNvPr id="201" name="Groupe 20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3" name="Image 20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4" name="Rectangle 20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2" name="Plus 20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e 204"/>
            <p:cNvGrpSpPr/>
            <p:nvPr/>
          </p:nvGrpSpPr>
          <p:grpSpPr>
            <a:xfrm>
              <a:off x="6833226" y="3638522"/>
              <a:ext cx="102352" cy="103293"/>
              <a:chOff x="6827739" y="889815"/>
              <a:chExt cx="134192" cy="146850"/>
            </a:xfrm>
          </p:grpSpPr>
          <p:grpSp>
            <p:nvGrpSpPr>
              <p:cNvPr id="206" name="Groupe 20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08" name="Image 20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09" name="Rectangle 20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7" name="Plus 20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0" name="Groupe 209"/>
            <p:cNvGrpSpPr/>
            <p:nvPr/>
          </p:nvGrpSpPr>
          <p:grpSpPr>
            <a:xfrm>
              <a:off x="6833226" y="4397495"/>
              <a:ext cx="102352" cy="103293"/>
              <a:chOff x="6827739" y="889815"/>
              <a:chExt cx="134192" cy="146850"/>
            </a:xfrm>
          </p:grpSpPr>
          <p:grpSp>
            <p:nvGrpSpPr>
              <p:cNvPr id="211" name="Groupe 21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3" name="Image 21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4" name="Rectangle 21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2" name="Plus 21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e 214"/>
            <p:cNvGrpSpPr/>
            <p:nvPr/>
          </p:nvGrpSpPr>
          <p:grpSpPr>
            <a:xfrm>
              <a:off x="6833226" y="3790316"/>
              <a:ext cx="102352" cy="103293"/>
              <a:chOff x="6827739" y="889815"/>
              <a:chExt cx="134192" cy="146850"/>
            </a:xfrm>
          </p:grpSpPr>
          <p:grpSp>
            <p:nvGrpSpPr>
              <p:cNvPr id="216" name="Groupe 21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18" name="Image 21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19" name="Rectangle 21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7" name="Plus 21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0" name="Groupe 219"/>
            <p:cNvGrpSpPr/>
            <p:nvPr/>
          </p:nvGrpSpPr>
          <p:grpSpPr>
            <a:xfrm>
              <a:off x="6833226" y="3942110"/>
              <a:ext cx="102352" cy="103293"/>
              <a:chOff x="6827739" y="889815"/>
              <a:chExt cx="134192" cy="146850"/>
            </a:xfrm>
          </p:grpSpPr>
          <p:grpSp>
            <p:nvGrpSpPr>
              <p:cNvPr id="221" name="Groupe 22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3" name="Image 22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4" name="Rectangle 22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2" name="Plus 22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5" name="Groupe 224"/>
            <p:cNvGrpSpPr/>
            <p:nvPr/>
          </p:nvGrpSpPr>
          <p:grpSpPr>
            <a:xfrm>
              <a:off x="6833226" y="4093904"/>
              <a:ext cx="102352" cy="103293"/>
              <a:chOff x="6827739" y="889815"/>
              <a:chExt cx="134192" cy="146850"/>
            </a:xfrm>
          </p:grpSpPr>
          <p:grpSp>
            <p:nvGrpSpPr>
              <p:cNvPr id="226" name="Groupe 225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28" name="Image 227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29" name="Rectangle 228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7" name="Plus 226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e 229"/>
            <p:cNvGrpSpPr/>
            <p:nvPr/>
          </p:nvGrpSpPr>
          <p:grpSpPr>
            <a:xfrm>
              <a:off x="6833226" y="4245698"/>
              <a:ext cx="102352" cy="103293"/>
              <a:chOff x="6827739" y="889815"/>
              <a:chExt cx="134192" cy="146850"/>
            </a:xfrm>
          </p:grpSpPr>
          <p:grpSp>
            <p:nvGrpSpPr>
              <p:cNvPr id="231" name="Groupe 230"/>
              <p:cNvGrpSpPr/>
              <p:nvPr/>
            </p:nvGrpSpPr>
            <p:grpSpPr>
              <a:xfrm>
                <a:off x="6827739" y="889815"/>
                <a:ext cx="134192" cy="146850"/>
                <a:chOff x="5404009" y="5692612"/>
                <a:chExt cx="781858" cy="188119"/>
              </a:xfrm>
            </p:grpSpPr>
            <p:pic>
              <p:nvPicPr>
                <p:cNvPr id="233" name="Image 232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4" t="91033" r="93782" b="5985"/>
                <a:stretch/>
              </p:blipFill>
              <p:spPr>
                <a:xfrm>
                  <a:off x="5404009" y="5692612"/>
                  <a:ext cx="781858" cy="188119"/>
                </a:xfrm>
                <a:prstGeom prst="rect">
                  <a:avLst/>
                </a:prstGeom>
              </p:spPr>
            </p:pic>
            <p:sp>
              <p:nvSpPr>
                <p:cNvPr id="234" name="Rectangle 233"/>
                <p:cNvSpPr/>
                <p:nvPr/>
              </p:nvSpPr>
              <p:spPr>
                <a:xfrm>
                  <a:off x="5445920" y="5726906"/>
                  <a:ext cx="688180" cy="119063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2" name="Plus 231"/>
              <p:cNvSpPr/>
              <p:nvPr/>
            </p:nvSpPr>
            <p:spPr>
              <a:xfrm>
                <a:off x="6840118" y="900258"/>
                <a:ext cx="109433" cy="120031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5" name="ZoneTexte 234"/>
          <p:cNvSpPr txBox="1"/>
          <p:nvPr/>
        </p:nvSpPr>
        <p:spPr>
          <a:xfrm>
            <a:off x="4128133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Données Patient</a:t>
            </a:r>
            <a:endParaRPr lang="en-US" sz="800"/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33" y="889815"/>
            <a:ext cx="1138515" cy="722675"/>
          </a:xfrm>
          <a:prstGeom prst="rect">
            <a:avLst/>
          </a:prstGeom>
        </p:spPr>
      </p:pic>
      <p:grpSp>
        <p:nvGrpSpPr>
          <p:cNvPr id="237" name="Groupe 236"/>
          <p:cNvGrpSpPr/>
          <p:nvPr/>
        </p:nvGrpSpPr>
        <p:grpSpPr>
          <a:xfrm>
            <a:off x="6925282" y="1395862"/>
            <a:ext cx="852416" cy="215444"/>
            <a:chOff x="6925282" y="1414912"/>
            <a:chExt cx="852416" cy="215444"/>
          </a:xfrm>
        </p:grpSpPr>
        <p:sp>
          <p:nvSpPr>
            <p:cNvPr id="239" name="Rectangle 23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ZoneTexte 23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78" y="879760"/>
            <a:ext cx="245285" cy="24528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5404009" y="708994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Champ</a:t>
            </a:r>
            <a:endParaRPr lang="en-US" sz="800"/>
          </a:p>
        </p:txBody>
      </p:sp>
      <p:pic>
        <p:nvPicPr>
          <p:cNvPr id="243" name="Image 2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91"/>
          <a:stretch/>
        </p:blipFill>
        <p:spPr>
          <a:xfrm>
            <a:off x="5452270" y="882402"/>
            <a:ext cx="1138515" cy="92568"/>
          </a:xfrm>
          <a:prstGeom prst="rect">
            <a:avLst/>
          </a:prstGeom>
        </p:spPr>
      </p:pic>
      <p:grpSp>
        <p:nvGrpSpPr>
          <p:cNvPr id="241" name="Groupe 240"/>
          <p:cNvGrpSpPr/>
          <p:nvPr/>
        </p:nvGrpSpPr>
        <p:grpSpPr>
          <a:xfrm>
            <a:off x="7230221" y="1879212"/>
            <a:ext cx="2615197" cy="1424834"/>
            <a:chOff x="6804923" y="2019547"/>
            <a:chExt cx="2615197" cy="1424834"/>
          </a:xfrm>
        </p:grpSpPr>
        <p:grpSp>
          <p:nvGrpSpPr>
            <p:cNvPr id="244" name="Groupe 243"/>
            <p:cNvGrpSpPr/>
            <p:nvPr/>
          </p:nvGrpSpPr>
          <p:grpSpPr>
            <a:xfrm>
              <a:off x="6804923" y="2019547"/>
              <a:ext cx="2615197" cy="1424834"/>
              <a:chOff x="1512936" y="657966"/>
              <a:chExt cx="2615197" cy="1424834"/>
            </a:xfrm>
          </p:grpSpPr>
          <p:grpSp>
            <p:nvGrpSpPr>
              <p:cNvPr id="245" name="Groupe 244"/>
              <p:cNvGrpSpPr/>
              <p:nvPr/>
            </p:nvGrpSpPr>
            <p:grpSpPr>
              <a:xfrm>
                <a:off x="1512936" y="705327"/>
                <a:ext cx="2615197" cy="1377473"/>
                <a:chOff x="1512936" y="705327"/>
                <a:chExt cx="2615197" cy="1377473"/>
              </a:xfrm>
            </p:grpSpPr>
            <p:grpSp>
              <p:nvGrpSpPr>
                <p:cNvPr id="248" name="Groupe 247"/>
                <p:cNvGrpSpPr/>
                <p:nvPr/>
              </p:nvGrpSpPr>
              <p:grpSpPr>
                <a:xfrm>
                  <a:off x="1512936" y="705327"/>
                  <a:ext cx="2615197" cy="1377473"/>
                  <a:chOff x="1563736" y="648177"/>
                  <a:chExt cx="2615197" cy="1377473"/>
                </a:xfrm>
              </p:grpSpPr>
              <p:pic>
                <p:nvPicPr>
                  <p:cNvPr id="250" name="Image 249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3916" y="664316"/>
                    <a:ext cx="2345017" cy="1330422"/>
                  </a:xfrm>
                  <a:prstGeom prst="rect">
                    <a:avLst/>
                  </a:prstGeom>
                </p:spPr>
              </p:pic>
              <p:sp>
                <p:nvSpPr>
                  <p:cNvPr id="251" name="Rectangle 250"/>
                  <p:cNvSpPr/>
                  <p:nvPr/>
                </p:nvSpPr>
                <p:spPr>
                  <a:xfrm>
                    <a:off x="3006424" y="648177"/>
                    <a:ext cx="1172508" cy="134656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1563736" y="1209103"/>
                    <a:ext cx="323233" cy="785635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>
                    <a:off x="1886968" y="1949450"/>
                    <a:ext cx="1583311" cy="76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9" name="Rectangle 248"/>
                <p:cNvSpPr/>
                <p:nvPr/>
              </p:nvSpPr>
              <p:spPr>
                <a:xfrm>
                  <a:off x="1783117" y="741947"/>
                  <a:ext cx="1172508" cy="688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6" name="ZoneTexte 245"/>
              <p:cNvSpPr txBox="1"/>
              <p:nvPr/>
            </p:nvSpPr>
            <p:spPr>
              <a:xfrm>
                <a:off x="1753196" y="657966"/>
                <a:ext cx="874628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Date :</a:t>
                </a:r>
                <a:endParaRPr lang="en-US" sz="800"/>
              </a:p>
            </p:txBody>
          </p:sp>
        </p:grpSp>
        <p:sp>
          <p:nvSpPr>
            <p:cNvPr id="254" name="Rectangle 253"/>
            <p:cNvSpPr/>
            <p:nvPr/>
          </p:nvSpPr>
          <p:spPr>
            <a:xfrm>
              <a:off x="7919810" y="2552251"/>
              <a:ext cx="1500309" cy="8508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5" name="Image 25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669" y="2059114"/>
            <a:ext cx="535104" cy="754201"/>
          </a:xfrm>
          <a:prstGeom prst="rect">
            <a:avLst/>
          </a:prstGeom>
        </p:spPr>
      </p:pic>
      <p:grpSp>
        <p:nvGrpSpPr>
          <p:cNvPr id="268" name="Groupe 267"/>
          <p:cNvGrpSpPr/>
          <p:nvPr/>
        </p:nvGrpSpPr>
        <p:grpSpPr>
          <a:xfrm>
            <a:off x="6941404" y="1555450"/>
            <a:ext cx="852416" cy="215444"/>
            <a:chOff x="6925282" y="1414912"/>
            <a:chExt cx="852416" cy="215444"/>
          </a:xfrm>
        </p:grpSpPr>
        <p:sp>
          <p:nvSpPr>
            <p:cNvPr id="269" name="Rectangle 268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6941130" y="4892835"/>
            <a:ext cx="852416" cy="215444"/>
            <a:chOff x="6925282" y="1414912"/>
            <a:chExt cx="852416" cy="215444"/>
          </a:xfrm>
        </p:grpSpPr>
        <p:sp>
          <p:nvSpPr>
            <p:cNvPr id="272" name="Rectangle 271"/>
            <p:cNvSpPr/>
            <p:nvPr/>
          </p:nvSpPr>
          <p:spPr>
            <a:xfrm>
              <a:off x="6956979" y="1456297"/>
              <a:ext cx="820719" cy="1346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ZoneTexte 272"/>
            <p:cNvSpPr txBox="1"/>
            <p:nvPr/>
          </p:nvSpPr>
          <p:spPr>
            <a:xfrm>
              <a:off x="6925282" y="1414912"/>
              <a:ext cx="811399" cy="21544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fr-FR" sz="800"/>
                <a:t>Semantic Label </a:t>
              </a:r>
              <a:endParaRPr lang="en-US" sz="800"/>
            </a:p>
          </p:txBody>
        </p:sp>
      </p:grpSp>
      <p:pic>
        <p:nvPicPr>
          <p:cNvPr id="274" name="Image 27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37" y="3760241"/>
            <a:ext cx="535104" cy="754201"/>
          </a:xfrm>
          <a:prstGeom prst="rect">
            <a:avLst/>
          </a:prstGeom>
        </p:spPr>
      </p:pic>
      <p:pic>
        <p:nvPicPr>
          <p:cNvPr id="275" name="Image 27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99" b="87191"/>
          <a:stretch/>
        </p:blipFill>
        <p:spPr>
          <a:xfrm>
            <a:off x="7639211" y="3760241"/>
            <a:ext cx="447446" cy="92568"/>
          </a:xfrm>
          <a:prstGeom prst="rect">
            <a:avLst/>
          </a:prstGeom>
        </p:spPr>
      </p:pic>
      <p:sp>
        <p:nvSpPr>
          <p:cNvPr id="278" name="ZoneTexte 277"/>
          <p:cNvSpPr txBox="1"/>
          <p:nvPr/>
        </p:nvSpPr>
        <p:spPr>
          <a:xfrm>
            <a:off x="1082142" y="5333432"/>
            <a:ext cx="1053467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fr-FR" sz="800"/>
              <a:t>Share with group(s)</a:t>
            </a:r>
            <a:endParaRPr lang="en-US" sz="800"/>
          </a:p>
        </p:txBody>
      </p:sp>
      <p:grpSp>
        <p:nvGrpSpPr>
          <p:cNvPr id="276" name="Groupe 275"/>
          <p:cNvGrpSpPr/>
          <p:nvPr/>
        </p:nvGrpSpPr>
        <p:grpSpPr>
          <a:xfrm>
            <a:off x="-617220" y="2468557"/>
            <a:ext cx="102352" cy="103293"/>
            <a:chOff x="7441014" y="1774121"/>
            <a:chExt cx="102352" cy="103293"/>
          </a:xfrm>
        </p:grpSpPr>
        <p:pic>
          <p:nvPicPr>
            <p:cNvPr id="282" name="Image 28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283" name="Rectangle 28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Plus 283"/>
            <p:cNvSpPr/>
            <p:nvPr/>
          </p:nvSpPr>
          <p:spPr>
            <a:xfrm>
              <a:off x="7450456" y="1781467"/>
              <a:ext cx="83468" cy="84429"/>
            </a:xfrm>
            <a:prstGeom prst="mathPlus">
              <a:avLst/>
            </a:prstGeom>
            <a:solidFill>
              <a:srgbClr val="00B05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e 293"/>
          <p:cNvGrpSpPr/>
          <p:nvPr/>
        </p:nvGrpSpPr>
        <p:grpSpPr>
          <a:xfrm>
            <a:off x="1154041" y="5865393"/>
            <a:ext cx="1267565" cy="234145"/>
            <a:chOff x="1147249" y="5812206"/>
            <a:chExt cx="1267565" cy="234145"/>
          </a:xfrm>
        </p:grpSpPr>
        <p:pic>
          <p:nvPicPr>
            <p:cNvPr id="277" name="Image 2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7249" y="5812206"/>
              <a:ext cx="102563" cy="98173"/>
            </a:xfrm>
            <a:prstGeom prst="rect">
              <a:avLst/>
            </a:prstGeom>
          </p:spPr>
        </p:pic>
        <p:pic>
          <p:nvPicPr>
            <p:cNvPr id="279" name="Image 27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91"/>
            <a:stretch/>
          </p:blipFill>
          <p:spPr>
            <a:xfrm>
              <a:off x="1276299" y="5824020"/>
              <a:ext cx="1138515" cy="92568"/>
            </a:xfrm>
            <a:prstGeom prst="rect">
              <a:avLst/>
            </a:prstGeom>
          </p:spPr>
        </p:pic>
        <p:grpSp>
          <p:nvGrpSpPr>
            <p:cNvPr id="286" name="Groupe 285"/>
            <p:cNvGrpSpPr/>
            <p:nvPr/>
          </p:nvGrpSpPr>
          <p:grpSpPr>
            <a:xfrm>
              <a:off x="1147249" y="5943058"/>
              <a:ext cx="102352" cy="103293"/>
              <a:chOff x="7441014" y="1774121"/>
              <a:chExt cx="102352" cy="103293"/>
            </a:xfrm>
          </p:grpSpPr>
          <p:pic>
            <p:nvPicPr>
              <p:cNvPr id="287" name="Image 28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288" name="Rectangle 28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Plus 288"/>
              <p:cNvSpPr/>
              <p:nvPr/>
            </p:nvSpPr>
            <p:spPr>
              <a:xfrm>
                <a:off x="7450456" y="1781467"/>
                <a:ext cx="83468" cy="84429"/>
              </a:xfrm>
              <a:prstGeom prst="mathPlus">
                <a:avLst/>
              </a:prstGeom>
              <a:solidFill>
                <a:srgbClr val="00B050"/>
              </a:solidFill>
              <a:ln w="63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5" name="Groupe 284"/>
          <p:cNvGrpSpPr/>
          <p:nvPr/>
        </p:nvGrpSpPr>
        <p:grpSpPr>
          <a:xfrm>
            <a:off x="1152736" y="5495863"/>
            <a:ext cx="968860" cy="215444"/>
            <a:chOff x="1152736" y="5495863"/>
            <a:chExt cx="968860" cy="215444"/>
          </a:xfrm>
        </p:grpSpPr>
        <p:pic>
          <p:nvPicPr>
            <p:cNvPr id="290" name="Image 28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1" name="Groupe 290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Lemlih’s team</a:t>
                </a:r>
                <a:endParaRPr lang="en-US" sz="800"/>
              </a:p>
            </p:txBody>
          </p:sp>
        </p:grpSp>
      </p:grpSp>
      <p:grpSp>
        <p:nvGrpSpPr>
          <p:cNvPr id="295" name="Groupe 294"/>
          <p:cNvGrpSpPr/>
          <p:nvPr/>
        </p:nvGrpSpPr>
        <p:grpSpPr>
          <a:xfrm>
            <a:off x="1154041" y="5651250"/>
            <a:ext cx="968860" cy="215444"/>
            <a:chOff x="1152736" y="5495863"/>
            <a:chExt cx="968860" cy="215444"/>
          </a:xfrm>
        </p:grpSpPr>
        <p:pic>
          <p:nvPicPr>
            <p:cNvPr id="296" name="Image 2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36" y="5536982"/>
              <a:ext cx="116444" cy="103456"/>
            </a:xfrm>
            <a:prstGeom prst="rect">
              <a:avLst/>
            </a:prstGeom>
          </p:spPr>
        </p:pic>
        <p:grpSp>
          <p:nvGrpSpPr>
            <p:cNvPr id="297" name="Groupe 296"/>
            <p:cNvGrpSpPr/>
            <p:nvPr/>
          </p:nvGrpSpPr>
          <p:grpSpPr>
            <a:xfrm>
              <a:off x="1269180" y="5495863"/>
              <a:ext cx="852416" cy="215444"/>
              <a:chOff x="6925282" y="1414912"/>
              <a:chExt cx="852416" cy="215444"/>
            </a:xfrm>
          </p:grpSpPr>
          <p:sp>
            <p:nvSpPr>
              <p:cNvPr id="298" name="Rectangle 297"/>
              <p:cNvSpPr/>
              <p:nvPr/>
            </p:nvSpPr>
            <p:spPr>
              <a:xfrm>
                <a:off x="6956979" y="1456297"/>
                <a:ext cx="820719" cy="1346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ZoneTexte 298"/>
              <p:cNvSpPr txBox="1"/>
              <p:nvPr/>
            </p:nvSpPr>
            <p:spPr>
              <a:xfrm>
                <a:off x="6925282" y="1414912"/>
                <a:ext cx="811399" cy="215444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r>
                  <a:rPr lang="fr-FR" sz="800"/>
                  <a:t>INVS</a:t>
                </a:r>
                <a:endParaRPr lang="en-US" sz="800"/>
              </a:p>
            </p:txBody>
          </p:sp>
        </p:grpSp>
      </p:grpSp>
      <p:grpSp>
        <p:nvGrpSpPr>
          <p:cNvPr id="301" name="Groupe 300"/>
          <p:cNvGrpSpPr/>
          <p:nvPr/>
        </p:nvGrpSpPr>
        <p:grpSpPr>
          <a:xfrm>
            <a:off x="-477581" y="2474267"/>
            <a:ext cx="102352" cy="103293"/>
            <a:chOff x="7441014" y="1774121"/>
            <a:chExt cx="102352" cy="103293"/>
          </a:xfrm>
        </p:grpSpPr>
        <p:pic>
          <p:nvPicPr>
            <p:cNvPr id="302" name="Image 30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3" name="Rectangle 302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Plus 303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5" name="Groupe 304"/>
          <p:cNvGrpSpPr/>
          <p:nvPr/>
        </p:nvGrpSpPr>
        <p:grpSpPr>
          <a:xfrm>
            <a:off x="7819378" y="1452487"/>
            <a:ext cx="102352" cy="103293"/>
            <a:chOff x="7441014" y="1774121"/>
            <a:chExt cx="102352" cy="103293"/>
          </a:xfrm>
        </p:grpSpPr>
        <p:pic>
          <p:nvPicPr>
            <p:cNvPr id="306" name="Image 30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7" name="Rectangle 306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Plus 307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9" name="Groupe 308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310" name="Image 30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11" name="Rectangle 310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Plus 311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e 279"/>
          <p:cNvGrpSpPr/>
          <p:nvPr/>
        </p:nvGrpSpPr>
        <p:grpSpPr>
          <a:xfrm>
            <a:off x="-325181" y="2626667"/>
            <a:ext cx="102352" cy="103293"/>
            <a:chOff x="7441014" y="1774121"/>
            <a:chExt cx="102352" cy="103293"/>
          </a:xfrm>
        </p:grpSpPr>
        <p:pic>
          <p:nvPicPr>
            <p:cNvPr id="281" name="Image 28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" t="91033" r="93782" b="5985"/>
            <a:stretch/>
          </p:blipFill>
          <p:spPr>
            <a:xfrm>
              <a:off x="7441014" y="1774121"/>
              <a:ext cx="102352" cy="103293"/>
            </a:xfrm>
            <a:prstGeom prst="rect">
              <a:avLst/>
            </a:prstGeom>
          </p:spPr>
        </p:pic>
        <p:sp>
          <p:nvSpPr>
            <p:cNvPr id="300" name="Rectangle 299"/>
            <p:cNvSpPr/>
            <p:nvPr/>
          </p:nvSpPr>
          <p:spPr>
            <a:xfrm>
              <a:off x="7446501" y="1792951"/>
              <a:ext cx="90089" cy="65376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Plus 312"/>
            <p:cNvSpPr/>
            <p:nvPr/>
          </p:nvSpPr>
          <p:spPr>
            <a:xfrm rot="18837900">
              <a:off x="7450456" y="1781467"/>
              <a:ext cx="83468" cy="84429"/>
            </a:xfrm>
            <a:prstGeom prst="mathPlus">
              <a:avLst/>
            </a:prstGeom>
            <a:solidFill>
              <a:srgbClr val="FF0000"/>
            </a:solidFill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4" name="Groupe 313"/>
          <p:cNvGrpSpPr/>
          <p:nvPr/>
        </p:nvGrpSpPr>
        <p:grpSpPr>
          <a:xfrm>
            <a:off x="-452692" y="2620957"/>
            <a:ext cx="102352" cy="103293"/>
            <a:chOff x="-452692" y="2620957"/>
            <a:chExt cx="102352" cy="103293"/>
          </a:xfrm>
        </p:grpSpPr>
        <p:grpSp>
          <p:nvGrpSpPr>
            <p:cNvPr id="315" name="Groupe 314"/>
            <p:cNvGrpSpPr/>
            <p:nvPr/>
          </p:nvGrpSpPr>
          <p:grpSpPr>
            <a:xfrm>
              <a:off x="-452692" y="2620957"/>
              <a:ext cx="102352" cy="103293"/>
              <a:chOff x="7441014" y="1774121"/>
              <a:chExt cx="102352" cy="103293"/>
            </a:xfrm>
          </p:grpSpPr>
          <p:pic>
            <p:nvPicPr>
              <p:cNvPr id="317" name="Image 31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4" t="91033" r="93782" b="5985"/>
              <a:stretch/>
            </p:blipFill>
            <p:spPr>
              <a:xfrm>
                <a:off x="7441014" y="1774121"/>
                <a:ext cx="102352" cy="103293"/>
              </a:xfrm>
              <a:prstGeom prst="rect">
                <a:avLst/>
              </a:prstGeom>
            </p:spPr>
          </p:pic>
          <p:sp>
            <p:nvSpPr>
              <p:cNvPr id="318" name="Rectangle 317"/>
              <p:cNvSpPr/>
              <p:nvPr/>
            </p:nvSpPr>
            <p:spPr>
              <a:xfrm>
                <a:off x="7446501" y="1792951"/>
                <a:ext cx="90089" cy="65376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6" name="Chevron 315"/>
            <p:cNvSpPr/>
            <p:nvPr/>
          </p:nvSpPr>
          <p:spPr>
            <a:xfrm rot="4793257">
              <a:off x="-458369" y="2637375"/>
              <a:ext cx="100491" cy="72619"/>
            </a:xfrm>
            <a:prstGeom prst="chevron">
              <a:avLst>
                <a:gd name="adj" fmla="val 90006"/>
              </a:avLst>
            </a:prstGeom>
            <a:solidFill>
              <a:srgbClr val="00B050"/>
            </a:solidFill>
            <a:ln w="6350">
              <a:solidFill>
                <a:schemeClr val="accent3">
                  <a:lumMod val="75000"/>
                </a:schemeClr>
              </a:solidFill>
            </a:ln>
            <a:scene3d>
              <a:camera prst="isometricOffAxis1Left">
                <a:rot lat="1379999" lon="3840000" rev="89998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9" name="Image 3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265946"/>
            <a:ext cx="245285" cy="245285"/>
          </a:xfrm>
          <a:prstGeom prst="rect">
            <a:avLst/>
          </a:prstGeom>
        </p:spPr>
      </p:pic>
      <p:pic>
        <p:nvPicPr>
          <p:cNvPr id="320" name="Image 31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987" y="3242823"/>
            <a:ext cx="245285" cy="245285"/>
          </a:xfrm>
          <a:prstGeom prst="rect">
            <a:avLst/>
          </a:prstGeom>
        </p:spPr>
      </p:pic>
      <p:pic>
        <p:nvPicPr>
          <p:cNvPr id="321" name="Image 320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287" y="3509538"/>
            <a:ext cx="245285" cy="245285"/>
          </a:xfrm>
          <a:prstGeom prst="rect">
            <a:avLst/>
          </a:prstGeom>
        </p:spPr>
      </p:pic>
      <p:pic>
        <p:nvPicPr>
          <p:cNvPr id="322" name="Image 32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063" y="3504347"/>
            <a:ext cx="245285" cy="245285"/>
          </a:xfrm>
          <a:prstGeom prst="rect">
            <a:avLst/>
          </a:prstGeom>
        </p:spPr>
      </p:pic>
      <p:pic>
        <p:nvPicPr>
          <p:cNvPr id="323" name="Image 32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63" y="3730166"/>
            <a:ext cx="245285" cy="245285"/>
          </a:xfrm>
          <a:prstGeom prst="rect">
            <a:avLst/>
          </a:prstGeom>
        </p:spPr>
      </p:pic>
      <p:pic>
        <p:nvPicPr>
          <p:cNvPr id="324" name="Image 323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LightScreen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72" y="3242823"/>
            <a:ext cx="245285" cy="245285"/>
          </a:xfrm>
          <a:prstGeom prst="rect">
            <a:avLst/>
          </a:prstGeom>
        </p:spPr>
      </p:pic>
      <p:pic>
        <p:nvPicPr>
          <p:cNvPr id="236" name="Image 2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7" y="3173272"/>
            <a:ext cx="4296679" cy="3409013"/>
          </a:xfrm>
          <a:prstGeom prst="rect">
            <a:avLst/>
          </a:prstGeom>
        </p:spPr>
      </p:pic>
      <p:pic>
        <p:nvPicPr>
          <p:cNvPr id="238" name="Image 2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34" y="233960"/>
            <a:ext cx="6088128" cy="2679668"/>
          </a:xfrm>
          <a:prstGeom prst="rect">
            <a:avLst/>
          </a:prstGeom>
        </p:spPr>
      </p:pic>
      <p:pic>
        <p:nvPicPr>
          <p:cNvPr id="247" name="Image 2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88" y="6860795"/>
            <a:ext cx="4160528" cy="25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60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100045</TotalTime>
  <Words>393</Words>
  <Application>Microsoft Office PowerPoint</Application>
  <PresentationFormat>Affichage à l'écran (4:3)</PresentationFormat>
  <Paragraphs>197</Paragraphs>
  <Slides>31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Adobe Garamond Pro Bold</vt:lpstr>
      <vt:lpstr>Arial</vt:lpstr>
      <vt:lpstr>Calibri</vt:lpstr>
      <vt:lpstr>Candara</vt:lpstr>
      <vt:lpstr>Century Schoolbook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Université Clermont Auvergne - Territoires</vt:lpstr>
      <vt:lpstr>Université Clermont Auvergne - Territoires</vt:lpstr>
      <vt:lpstr>HydroVu Data Services - In-Situ</vt:lpstr>
      <vt:lpstr>Visualiseur InfoTerre</vt:lpstr>
      <vt:lpstr>Visualiseur - CRAIG</vt:lpstr>
      <vt:lpstr>Geosol / index</vt:lpstr>
      <vt:lpstr>Carte - Géoportail</vt:lpstr>
      <vt:lpstr>Cartographie dynamique - INVENTAIRE FORESTIER</vt:lpstr>
      <vt:lpstr>Google Maps</vt:lpstr>
      <vt:lpstr>Présentation PowerPoint</vt:lpstr>
      <vt:lpstr>Pepipiaf_présentation.pdf - Adobe Acrobat Pro DC</vt:lpstr>
      <vt:lpstr>Présentation PowerPoint</vt:lpstr>
      <vt:lpstr>RNM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Sebastien Cipiere</dc:creator>
  <cp:keywords>image logo clipart</cp:keywords>
  <cp:lastModifiedBy>Sébastien CIPIERE</cp:lastModifiedBy>
  <cp:revision>225</cp:revision>
  <cp:lastPrinted>2018-03-23T16:27:14Z</cp:lastPrinted>
  <dcterms:created xsi:type="dcterms:W3CDTF">2011-10-07T12:14:13Z</dcterms:created>
  <dcterms:modified xsi:type="dcterms:W3CDTF">2018-09-07T14:46:43Z</dcterms:modified>
</cp:coreProperties>
</file>