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84" r:id="rId3"/>
    <p:sldId id="300" r:id="rId4"/>
    <p:sldId id="285" r:id="rId5"/>
    <p:sldId id="299" r:id="rId6"/>
    <p:sldId id="286" r:id="rId7"/>
    <p:sldId id="287" r:id="rId8"/>
    <p:sldId id="288" r:id="rId9"/>
    <p:sldId id="292" r:id="rId10"/>
    <p:sldId id="298" r:id="rId11"/>
    <p:sldId id="293" r:id="rId12"/>
    <p:sldId id="289" r:id="rId13"/>
    <p:sldId id="294" r:id="rId14"/>
    <p:sldId id="295" r:id="rId15"/>
    <p:sldId id="296" r:id="rId16"/>
    <p:sldId id="297" r:id="rId17"/>
    <p:sldId id="290" r:id="rId18"/>
    <p:sldId id="291" r:id="rId19"/>
    <p:sldId id="278" r:id="rId20"/>
    <p:sldId id="279" r:id="rId21"/>
    <p:sldId id="268" r:id="rId22"/>
    <p:sldId id="275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236A1-5174-42A8-934F-EFB7A344ABD3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465FE-1B80-4E5C-9C03-4BFE84DBE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1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97D02-2270-4E89-87F4-0AF528BE94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45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97D02-2270-4E89-87F4-0AF528BE941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37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97D02-2270-4E89-87F4-0AF528BE941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12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3402" r="13775" b="2232"/>
          <a:stretch/>
        </p:blipFill>
        <p:spPr>
          <a:xfrm>
            <a:off x="0" y="-386950"/>
            <a:ext cx="9144000" cy="7244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1"/>
            <a:ext cx="4536361" cy="4241477"/>
          </a:xfrm>
          <a:prstGeom prst="rect">
            <a:avLst/>
          </a:prstGeom>
        </p:spPr>
      </p:pic>
      <p:pic>
        <p:nvPicPr>
          <p:cNvPr id="5" name="Picture 2" descr="C:\Users\stcalipe\Documents\0-I Site\logos\I-site Logo Blan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06" y="404664"/>
            <a:ext cx="5431382" cy="21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7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240122"/>
            <a:ext cx="1421195" cy="5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E5C5C"/>
                </a:solidFill>
              </a:defRPr>
            </a:lvl1pPr>
            <a:lvl2pPr>
              <a:defRPr>
                <a:solidFill>
                  <a:srgbClr val="5E5C5C"/>
                </a:solidFill>
              </a:defRPr>
            </a:lvl2pPr>
            <a:lvl3pPr>
              <a:defRPr>
                <a:solidFill>
                  <a:srgbClr val="5E5C5C"/>
                </a:solidFill>
              </a:defRPr>
            </a:lvl3pPr>
            <a:lvl4pPr>
              <a:defRPr>
                <a:solidFill>
                  <a:srgbClr val="5E5C5C"/>
                </a:solidFill>
              </a:defRPr>
            </a:lvl4pPr>
            <a:lvl5pPr>
              <a:defRPr>
                <a:solidFill>
                  <a:srgbClr val="5E5C5C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9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0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3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erci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59632" y="292494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269824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A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99391" y="3861048"/>
            <a:ext cx="558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baseline="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projet I-Site du Programme Investissement d’Avenir II</a:t>
            </a:r>
            <a:endParaRPr lang="fr-FR" sz="1600" b="0" dirty="0">
              <a:solidFill>
                <a:srgbClr val="5E5C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7" name="Picture 3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10" y="1025484"/>
            <a:ext cx="41059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08 - I-Site CAP 20-25\4- Visuels-Illustrations\Logos\Logo PIA vect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9" y="3501008"/>
            <a:ext cx="1007201" cy="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7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856D6-0FD4-49C5-95C3-A977B906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C97990-6FC9-42B1-83F4-CCDE38422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FFC882-765D-4958-BC8D-13DC47E8D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526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771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6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78F9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18" Type="http://schemas.openxmlformats.org/officeDocument/2006/relationships/image" Target="../media/image40.png"/><Relationship Id="rId26" Type="http://schemas.openxmlformats.org/officeDocument/2006/relationships/image" Target="../media/image46.png"/><Relationship Id="rId39" Type="http://schemas.openxmlformats.org/officeDocument/2006/relationships/image" Target="../media/image57.png"/><Relationship Id="rId3" Type="http://schemas.openxmlformats.org/officeDocument/2006/relationships/image" Target="../media/image31.png"/><Relationship Id="rId21" Type="http://schemas.openxmlformats.org/officeDocument/2006/relationships/image" Target="../media/image43.png"/><Relationship Id="rId34" Type="http://schemas.openxmlformats.org/officeDocument/2006/relationships/image" Target="../media/image52.png"/><Relationship Id="rId42" Type="http://schemas.openxmlformats.org/officeDocument/2006/relationships/image" Target="../media/image59.png"/><Relationship Id="rId47" Type="http://schemas.microsoft.com/office/2007/relationships/hdphoto" Target="../media/hdphoto14.wdp"/><Relationship Id="rId50" Type="http://schemas.openxmlformats.org/officeDocument/2006/relationships/image" Target="../media/image64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microsoft.com/office/2007/relationships/hdphoto" Target="../media/hdphoto6.wdp"/><Relationship Id="rId25" Type="http://schemas.microsoft.com/office/2007/relationships/hdphoto" Target="../media/hdphoto8.wdp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1.png"/><Relationship Id="rId2" Type="http://schemas.openxmlformats.org/officeDocument/2006/relationships/image" Target="../media/image30.png"/><Relationship Id="rId16" Type="http://schemas.openxmlformats.org/officeDocument/2006/relationships/image" Target="../media/image39.png"/><Relationship Id="rId20" Type="http://schemas.openxmlformats.org/officeDocument/2006/relationships/image" Target="../media/image42.png"/><Relationship Id="rId29" Type="http://schemas.microsoft.com/office/2007/relationships/hdphoto" Target="../media/hdphoto10.wdp"/><Relationship Id="rId41" Type="http://schemas.openxmlformats.org/officeDocument/2006/relationships/image" Target="../media/image58.png"/><Relationship Id="rId54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24" Type="http://schemas.openxmlformats.org/officeDocument/2006/relationships/image" Target="../media/image45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microsoft.com/office/2007/relationships/hdphoto" Target="../media/hdphoto11.wdp"/><Relationship Id="rId45" Type="http://schemas.microsoft.com/office/2007/relationships/hdphoto" Target="../media/hdphoto13.wdp"/><Relationship Id="rId53" Type="http://schemas.microsoft.com/office/2007/relationships/hdphoto" Target="../media/hdphoto15.wdp"/><Relationship Id="rId5" Type="http://schemas.openxmlformats.org/officeDocument/2006/relationships/image" Target="../media/image33.png"/><Relationship Id="rId15" Type="http://schemas.microsoft.com/office/2007/relationships/hdphoto" Target="../media/hdphoto5.wdp"/><Relationship Id="rId23" Type="http://schemas.microsoft.com/office/2007/relationships/hdphoto" Target="../media/hdphoto7.wdp"/><Relationship Id="rId28" Type="http://schemas.openxmlformats.org/officeDocument/2006/relationships/image" Target="../media/image47.png"/><Relationship Id="rId36" Type="http://schemas.openxmlformats.org/officeDocument/2006/relationships/image" Target="../media/image54.png"/><Relationship Id="rId49" Type="http://schemas.openxmlformats.org/officeDocument/2006/relationships/image" Target="../media/image63.png"/><Relationship Id="rId10" Type="http://schemas.openxmlformats.org/officeDocument/2006/relationships/image" Target="../media/image36.png"/><Relationship Id="rId19" Type="http://schemas.openxmlformats.org/officeDocument/2006/relationships/image" Target="../media/image41.png"/><Relationship Id="rId31" Type="http://schemas.openxmlformats.org/officeDocument/2006/relationships/image" Target="../media/image49.png"/><Relationship Id="rId44" Type="http://schemas.openxmlformats.org/officeDocument/2006/relationships/image" Target="../media/image60.png"/><Relationship Id="rId52" Type="http://schemas.openxmlformats.org/officeDocument/2006/relationships/image" Target="../media/image66.png"/><Relationship Id="rId4" Type="http://schemas.openxmlformats.org/officeDocument/2006/relationships/image" Target="../media/image32.png"/><Relationship Id="rId9" Type="http://schemas.microsoft.com/office/2007/relationships/hdphoto" Target="../media/hdphoto2.wdp"/><Relationship Id="rId14" Type="http://schemas.openxmlformats.org/officeDocument/2006/relationships/image" Target="../media/image38.png"/><Relationship Id="rId22" Type="http://schemas.openxmlformats.org/officeDocument/2006/relationships/image" Target="../media/image44.png"/><Relationship Id="rId27" Type="http://schemas.microsoft.com/office/2007/relationships/hdphoto" Target="../media/hdphoto9.wdp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microsoft.com/office/2007/relationships/hdphoto" Target="../media/hdphoto12.wdp"/><Relationship Id="rId48" Type="http://schemas.openxmlformats.org/officeDocument/2006/relationships/image" Target="../media/image62.png"/><Relationship Id="rId8" Type="http://schemas.openxmlformats.org/officeDocument/2006/relationships/image" Target="../media/image35.png"/><Relationship Id="rId51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7B8C8-1340-4709-A63F-216AF021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10" y="2524857"/>
            <a:ext cx="8392602" cy="13951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Cahier des charges WEB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CEBA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7FAB2A-C8F3-4593-BA5C-1F26B7941DB4}"/>
              </a:ext>
            </a:extLst>
          </p:cNvPr>
          <p:cNvSpPr/>
          <p:nvPr/>
        </p:nvSpPr>
        <p:spPr>
          <a:xfrm>
            <a:off x="71018" y="6401001"/>
            <a:ext cx="207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CEBA – </a:t>
            </a:r>
            <a:r>
              <a:rPr lang="en-US" dirty="0" err="1" smtClean="0"/>
              <a:t>Janvier</a:t>
            </a:r>
            <a:r>
              <a:rPr lang="en-US" dirty="0" smtClean="0"/>
              <a:t> 2019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83F958-FF95-4EFD-B79C-83EAAAAF5D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84798" y="5246954"/>
            <a:ext cx="1318260" cy="5403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8824B7-E114-4DF6-AF6D-94A7CA51B68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1394" y="5247906"/>
            <a:ext cx="538480" cy="538480"/>
          </a:xfrm>
          <a:prstGeom prst="rect">
            <a:avLst/>
          </a:prstGeom>
        </p:spPr>
      </p:pic>
      <p:pic>
        <p:nvPicPr>
          <p:cNvPr id="9" name="Espace réservé pour une image  5" descr="IRSTEA | Irstea">
            <a:extLst>
              <a:ext uri="{FF2B5EF4-FFF2-40B4-BE49-F238E27FC236}">
                <a16:creationId xmlns:a16="http://schemas.microsoft.com/office/drawing/2014/main" id="{158B1B68-2684-4823-8AC1-2D98D400B0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1737" y="5246954"/>
            <a:ext cx="646604" cy="5407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54" y="5246954"/>
            <a:ext cx="567564" cy="5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741872"/>
            <a:ext cx="7772400" cy="528799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/>
              <a:t>Descriptions fonctionnelles</a:t>
            </a:r>
            <a:endParaRPr lang="fr-FR" dirty="0"/>
          </a:p>
          <a:p>
            <a:pPr algn="l"/>
            <a:endParaRPr lang="fr-FR" dirty="0" smtClean="0"/>
          </a:p>
          <a:p>
            <a:pPr algn="l"/>
            <a:endParaRPr lang="fr-FR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2400" dirty="0"/>
              <a:t>L’authentification</a:t>
            </a:r>
          </a:p>
          <a:p>
            <a:pPr marL="594360" lvl="2" algn="l"/>
            <a:r>
              <a:rPr lang="fr-FR" sz="2000" dirty="0" smtClean="0"/>
              <a:t>	Inscription </a:t>
            </a:r>
            <a:r>
              <a:rPr lang="fr-FR" sz="2000" dirty="0"/>
              <a:t>/ Connexion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2400" dirty="0"/>
              <a:t>Restitution Graphique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2400" dirty="0"/>
              <a:t>Importer / Exporter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2400" dirty="0"/>
              <a:t>Gestion de certaines Métadonnées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2400" dirty="0"/>
              <a:t>Moteur de Recherche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2400" dirty="0"/>
              <a:t>Administration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42" y="1514387"/>
            <a:ext cx="2804166" cy="24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31653" y="854015"/>
            <a:ext cx="7513607" cy="478478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/>
              <a:t>Contraintes techniques</a:t>
            </a:r>
          </a:p>
          <a:p>
            <a:pPr marL="365760" lvl="1" algn="l"/>
            <a:r>
              <a:rPr lang="fr-FR" dirty="0" smtClean="0"/>
              <a:t>	</a:t>
            </a:r>
            <a:r>
              <a:rPr lang="fr-FR" sz="2000" dirty="0" smtClean="0"/>
              <a:t>Utiliser </a:t>
            </a:r>
            <a:r>
              <a:rPr lang="fr-FR" sz="2000" dirty="0"/>
              <a:t>des technologies qui sont maintenues au sein </a:t>
            </a:r>
            <a:r>
              <a:rPr lang="fr-FR" sz="2000" dirty="0" smtClean="0"/>
              <a:t>	de </a:t>
            </a:r>
            <a:r>
              <a:rPr lang="fr-FR" sz="2000" dirty="0"/>
              <a:t>l’université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/>
              <a:t>Référencement</a:t>
            </a:r>
          </a:p>
          <a:p>
            <a:pPr marL="365760" lvl="1" algn="l"/>
            <a:r>
              <a:rPr lang="fr-FR" dirty="0" smtClean="0"/>
              <a:t>	</a:t>
            </a:r>
            <a:r>
              <a:rPr lang="fr-FR" sz="2000" dirty="0" smtClean="0"/>
              <a:t>Gestion </a:t>
            </a:r>
            <a:r>
              <a:rPr lang="fr-FR" sz="2000" dirty="0"/>
              <a:t>du site Web auprès des moteurs de </a:t>
            </a:r>
            <a:r>
              <a:rPr lang="fr-FR" sz="2000" dirty="0" smtClean="0"/>
              <a:t>	recherche</a:t>
            </a:r>
            <a:r>
              <a:rPr lang="fr-FR" sz="2000" dirty="0"/>
              <a:t>. Suivi des règles de SEO (</a:t>
            </a:r>
            <a:r>
              <a:rPr lang="fr-FR" sz="2000" dirty="0" err="1"/>
              <a:t>Search</a:t>
            </a:r>
            <a:r>
              <a:rPr lang="fr-FR" sz="2000" dirty="0"/>
              <a:t> </a:t>
            </a:r>
            <a:r>
              <a:rPr lang="fr-FR" sz="2000" dirty="0" err="1"/>
              <a:t>engine</a:t>
            </a:r>
            <a:r>
              <a:rPr lang="fr-FR" sz="2000" dirty="0"/>
              <a:t> </a:t>
            </a:r>
            <a:r>
              <a:rPr lang="fr-FR" sz="2000" dirty="0" smtClean="0"/>
              <a:t>	</a:t>
            </a:r>
            <a:r>
              <a:rPr lang="fr-FR" sz="2000" dirty="0" err="1" smtClean="0"/>
              <a:t>Optimization</a:t>
            </a:r>
            <a:r>
              <a:rPr lang="fr-FR" sz="2000" dirty="0"/>
              <a:t>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/>
              <a:t>Maintenance</a:t>
            </a:r>
          </a:p>
          <a:p>
            <a:pPr marL="365760" lvl="1" algn="l"/>
            <a:r>
              <a:rPr lang="fr-FR" dirty="0" smtClean="0"/>
              <a:t>	</a:t>
            </a:r>
            <a:r>
              <a:rPr lang="fr-FR" sz="2000" dirty="0" smtClean="0"/>
              <a:t>La </a:t>
            </a:r>
            <a:r>
              <a:rPr lang="fr-FR" sz="2000" dirty="0"/>
              <a:t>maintenance est gérée par l’équipe du CEBA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1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69044"/>
            <a:ext cx="7772400" cy="1470025"/>
          </a:xfrm>
        </p:spPr>
        <p:txBody>
          <a:bodyPr/>
          <a:lstStyle/>
          <a:p>
            <a:r>
              <a:rPr lang="fr-FR" dirty="0" smtClean="0"/>
              <a:t>Utilisateurs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104845"/>
            <a:ext cx="6400800" cy="3533955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/>
              <a:t>Type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dirty="0"/>
              <a:t>Super Administrateur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dirty="0"/>
              <a:t>Administrateur de groupe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dirty="0"/>
              <a:t>Administrateur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dirty="0"/>
              <a:t>Membre connecté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dirty="0"/>
              <a:t>Robot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dirty="0"/>
              <a:t>(Publique)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1828800"/>
            <a:ext cx="1068322" cy="106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8D4E7BD-DDE3-40DE-9F25-9450D68A7C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0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8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9FA283-7F8F-43B7-A699-55B0E2DC23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20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10DB8-9C37-49F8-8E73-9DD4D97FA333}"/>
              </a:ext>
            </a:extLst>
          </p:cNvPr>
          <p:cNvSpPr/>
          <p:nvPr/>
        </p:nvSpPr>
        <p:spPr>
          <a:xfrm>
            <a:off x="58886" y="6314536"/>
            <a:ext cx="2035728" cy="44979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00" dirty="0"/>
              <a:t>2018 </a:t>
            </a:r>
            <a:r>
              <a:rPr lang="fr-FR" sz="900" dirty="0" smtClean="0"/>
              <a:t>12 21</a:t>
            </a:r>
            <a:endParaRPr lang="fr-FR" sz="900" dirty="0"/>
          </a:p>
          <a:p>
            <a:pPr algn="r"/>
            <a:r>
              <a:rPr lang="fr-FR" sz="900" dirty="0" smtClean="0"/>
              <a:t>Francis.ogereau@uca.fr</a:t>
            </a:r>
            <a:endParaRPr lang="fr-FR" sz="900" dirty="0"/>
          </a:p>
          <a:p>
            <a:pPr algn="r"/>
            <a:r>
              <a:rPr lang="en-US" sz="900" dirty="0" smtClean="0"/>
              <a:t>04 73 40 75 45</a:t>
            </a:r>
            <a:endParaRPr lang="en-US" sz="9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1DB23E-0CB0-4F83-9757-3CDC9154909F}"/>
              </a:ext>
            </a:extLst>
          </p:cNvPr>
          <p:cNvSpPr/>
          <p:nvPr/>
        </p:nvSpPr>
        <p:spPr>
          <a:xfrm>
            <a:off x="3771848" y="6289459"/>
            <a:ext cx="205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CEBA – </a:t>
            </a:r>
            <a:r>
              <a:rPr lang="en-US" dirty="0" err="1" smtClean="0"/>
              <a:t>janvier</a:t>
            </a:r>
            <a:r>
              <a:rPr lang="en-US" dirty="0" smtClean="0"/>
              <a:t> 2019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4" y="6360709"/>
            <a:ext cx="369043" cy="3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E3B90-72D9-4868-8533-BE87C0B3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9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C0567D5A-4707-4D40-ADEE-04D18DAE3EDC}"/>
              </a:ext>
            </a:extLst>
          </p:cNvPr>
          <p:cNvGrpSpPr/>
          <p:nvPr/>
        </p:nvGrpSpPr>
        <p:grpSpPr>
          <a:xfrm>
            <a:off x="-6633109" y="-3451857"/>
            <a:ext cx="5486047" cy="6541772"/>
            <a:chOff x="8071" y="201723"/>
            <a:chExt cx="5486047" cy="6541772"/>
          </a:xfrm>
        </p:grpSpPr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4648084F-7099-4676-AD3E-0493F9F999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75858" y="886075"/>
              <a:ext cx="1830733" cy="180935"/>
            </a:xfrm>
            <a:prstGeom prst="line">
              <a:avLst/>
            </a:prstGeom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A9638EBD-9674-4086-8A5B-22876638C577}"/>
                </a:ext>
              </a:extLst>
            </p:cNvPr>
            <p:cNvGrpSpPr/>
            <p:nvPr/>
          </p:nvGrpSpPr>
          <p:grpSpPr>
            <a:xfrm>
              <a:off x="8071" y="201723"/>
              <a:ext cx="5486047" cy="6541772"/>
              <a:chOff x="8071" y="201723"/>
              <a:chExt cx="5486047" cy="6541772"/>
            </a:xfrm>
          </p:grpSpPr>
          <p:sp>
            <p:nvSpPr>
              <p:cNvPr id="6" name="Rectangle : coins arrondis 5">
                <a:extLst>
                  <a:ext uri="{FF2B5EF4-FFF2-40B4-BE49-F238E27FC236}">
                    <a16:creationId xmlns:a16="http://schemas.microsoft.com/office/drawing/2014/main" id="{0DA7A877-7657-4192-9F3D-96B25F74198F}"/>
                  </a:ext>
                </a:extLst>
              </p:cNvPr>
              <p:cNvSpPr/>
              <p:nvPr/>
            </p:nvSpPr>
            <p:spPr>
              <a:xfrm>
                <a:off x="3977978" y="4861639"/>
                <a:ext cx="1516140" cy="929661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grpSp>
            <p:nvGrpSpPr>
              <p:cNvPr id="7" name="Groupe 6">
                <a:extLst>
                  <a:ext uri="{FF2B5EF4-FFF2-40B4-BE49-F238E27FC236}">
                    <a16:creationId xmlns:a16="http://schemas.microsoft.com/office/drawing/2014/main" id="{F64B70AD-7170-4FF7-9DB6-21E8BE279170}"/>
                  </a:ext>
                </a:extLst>
              </p:cNvPr>
              <p:cNvGrpSpPr/>
              <p:nvPr/>
            </p:nvGrpSpPr>
            <p:grpSpPr>
              <a:xfrm>
                <a:off x="8071" y="201723"/>
                <a:ext cx="4902051" cy="6541772"/>
                <a:chOff x="8071" y="201723"/>
                <a:chExt cx="4902051" cy="6541772"/>
              </a:xfrm>
            </p:grpSpPr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id="{41D637CB-3DF4-4090-828D-CF690EDB1AF7}"/>
                    </a:ext>
                  </a:extLst>
                </p:cNvPr>
                <p:cNvGrpSpPr/>
                <p:nvPr/>
              </p:nvGrpSpPr>
              <p:grpSpPr>
                <a:xfrm>
                  <a:off x="1007056" y="6184887"/>
                  <a:ext cx="3519523" cy="558608"/>
                  <a:chOff x="-777201" y="1760248"/>
                  <a:chExt cx="3519523" cy="558608"/>
                </a:xfrm>
              </p:grpSpPr>
              <p:pic>
                <p:nvPicPr>
                  <p:cNvPr id="64" name="Image 63">
                    <a:extLst>
                      <a:ext uri="{FF2B5EF4-FFF2-40B4-BE49-F238E27FC236}">
                        <a16:creationId xmlns:a16="http://schemas.microsoft.com/office/drawing/2014/main" id="{66D5E748-AD10-46BE-AFC3-3A1B31C19B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777201" y="1785673"/>
                    <a:ext cx="488935" cy="526463"/>
                  </a:xfrm>
                  <a:prstGeom prst="rect">
                    <a:avLst/>
                  </a:prstGeom>
                </p:spPr>
              </p:pic>
              <p:pic>
                <p:nvPicPr>
                  <p:cNvPr id="65" name="Image 64">
                    <a:extLst>
                      <a:ext uri="{FF2B5EF4-FFF2-40B4-BE49-F238E27FC236}">
                        <a16:creationId xmlns:a16="http://schemas.microsoft.com/office/drawing/2014/main" id="{C2B1DCFA-FFBF-4165-B2C1-485261F5CB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6847" y="1778952"/>
                    <a:ext cx="502055" cy="539904"/>
                  </a:xfrm>
                  <a:prstGeom prst="rect">
                    <a:avLst/>
                  </a:prstGeom>
                </p:spPr>
              </p:pic>
              <p:pic>
                <p:nvPicPr>
                  <p:cNvPr id="66" name="Image 65">
                    <a:extLst>
                      <a:ext uri="{FF2B5EF4-FFF2-40B4-BE49-F238E27FC236}">
                        <a16:creationId xmlns:a16="http://schemas.microsoft.com/office/drawing/2014/main" id="{33E44680-BD6F-4AEF-9075-98CA41B84E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53387" y="1760248"/>
                    <a:ext cx="488935" cy="55613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Groupe 8">
                  <a:extLst>
                    <a:ext uri="{FF2B5EF4-FFF2-40B4-BE49-F238E27FC236}">
                      <a16:creationId xmlns:a16="http://schemas.microsoft.com/office/drawing/2014/main" id="{1FD30C8E-F69F-4501-AF1A-F4A737BF2B7A}"/>
                    </a:ext>
                  </a:extLst>
                </p:cNvPr>
                <p:cNvGrpSpPr/>
                <p:nvPr/>
              </p:nvGrpSpPr>
              <p:grpSpPr>
                <a:xfrm>
                  <a:off x="925450" y="4047717"/>
                  <a:ext cx="426428" cy="615217"/>
                  <a:chOff x="1080894" y="3245086"/>
                  <a:chExt cx="569006" cy="997067"/>
                </a:xfrm>
              </p:grpSpPr>
              <p:pic>
                <p:nvPicPr>
                  <p:cNvPr id="62" name="Picture 2" descr="Résultat de recherche d'images pour &quot;libelium&quot;">
                    <a:extLst>
                      <a:ext uri="{FF2B5EF4-FFF2-40B4-BE49-F238E27FC236}">
                        <a16:creationId xmlns:a16="http://schemas.microsoft.com/office/drawing/2014/main" id="{2F67BF21-1401-4B3F-B71D-426AD9B6A30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1111" b="90947" l="2969" r="27126">
                                <a14:foregroundMark x1="4858" y1="18724" x2="4723" y2="11111"/>
                                <a14:foregroundMark x1="4858" y1="14815" x2="4858" y2="11111"/>
                                <a14:foregroundMark x1="11471" y1="37449" x2="18489" y2="37449"/>
                                <a14:foregroundMark x1="18489" y1="37449" x2="22672" y2="45679"/>
                                <a14:foregroundMark x1="22672" y1="45679" x2="17949" y2="53292"/>
                                <a14:foregroundMark x1="17949" y1="53292" x2="11471" y2="48971"/>
                                <a14:foregroundMark x1="11471" y1="48971" x2="11606" y2="37037"/>
                                <a14:foregroundMark x1="12011" y1="37037" x2="22942" y2="37037"/>
                                <a14:foregroundMark x1="23077" y1="37037" x2="22267" y2="54321"/>
                                <a14:foregroundMark x1="22807" y1="54321" x2="16059" y2="53704"/>
                                <a14:foregroundMark x1="16059" y1="53704" x2="11606" y2="48148"/>
                              </a14:backgroundRemoval>
                            </a14:imgEffect>
                            <a14:imgEffect>
                              <a14:artisticGlowEdges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9556" r="69715"/>
                  <a:stretch/>
                </p:blipFill>
                <p:spPr bwMode="auto">
                  <a:xfrm>
                    <a:off x="1080894" y="3406954"/>
                    <a:ext cx="426409" cy="8351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3" name="Picture 4" descr="Résultat de recherche d'images pour &quot;logo sans fil&quot;">
                    <a:extLst>
                      <a:ext uri="{FF2B5EF4-FFF2-40B4-BE49-F238E27FC236}">
                        <a16:creationId xmlns:a16="http://schemas.microsoft.com/office/drawing/2014/main" id="{061DEF60-1153-48DE-82D6-82D29236772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456812">
                    <a:off x="1252654" y="3280743"/>
                    <a:ext cx="432903" cy="36158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0" name="Picture 2" descr="Résultat de recherche d'images pour &quot;in situ troll level 200&quot;">
                  <a:extLst>
                    <a:ext uri="{FF2B5EF4-FFF2-40B4-BE49-F238E27FC236}">
                      <a16:creationId xmlns:a16="http://schemas.microsoft.com/office/drawing/2014/main" id="{90F8AD16-28DF-4E71-912D-09FC2613E6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749624">
                  <a:off x="514933" y="5038042"/>
                  <a:ext cx="956041" cy="7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6" descr="Résultat de recherche d'images pour &quot;lora&quot;">
                  <a:extLst>
                    <a:ext uri="{FF2B5EF4-FFF2-40B4-BE49-F238E27FC236}">
                      <a16:creationId xmlns:a16="http://schemas.microsoft.com/office/drawing/2014/main" id="{31857B89-4DF0-414B-BEFE-75E1F4CE86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4000" b="99000" l="10000" r="90000">
                              <a14:foregroundMark x1="35581" y1="4000" x2="45465" y2="4333"/>
                              <a14:foregroundMark x1="42907" y1="38333" x2="42791" y2="35333"/>
                              <a14:foregroundMark x1="46304" y1="94587" x2="47454" y2="98000"/>
                              <a14:foregroundMark x1="43070" y1="84989" x2="44130" y2="88135"/>
                              <a14:foregroundMark x1="39878" y1="75516" x2="40195" y2="76456"/>
                              <a14:foregroundMark x1="52907" y1="29667" x2="52674" y2="55333"/>
                              <a14:foregroundMark x1="43528" y1="67282" x2="43126" y2="64551"/>
                              <a14:foregroundMark x1="39425" y1="39400" x2="39628" y2="40781"/>
                              <a14:foregroundMark x1="37943" y1="29333" x2="38041" y2="30000"/>
                              <a14:foregroundMark x1="37894" y1="29000" x2="37943" y2="29333"/>
                              <a14:foregroundMark x1="37796" y1="28333" x2="37894" y2="29000"/>
                              <a14:foregroundMark x1="37747" y1="28000" x2="37796" y2="28333"/>
                              <a14:foregroundMark x1="37210" y1="24349" x2="37747" y2="28000"/>
                              <a14:foregroundMark x1="35687" y1="14000" x2="36278" y2="18017"/>
                              <a14:foregroundMark x1="35638" y1="13667" x2="35687" y2="14000"/>
                              <a14:foregroundMark x1="35589" y1="13333" x2="35638" y2="13667"/>
                              <a14:foregroundMark x1="35540" y1="13000" x2="35589" y2="13333"/>
                              <a14:foregroundMark x1="35442" y1="12333" x2="35540" y2="13000"/>
                              <a14:foregroundMark x1="35148" y1="10333" x2="35197" y2="10667"/>
                              <a14:foregroundMark x1="35000" y1="9333" x2="35148" y2="10333"/>
                              <a14:foregroundMark x1="49208" y1="12667" x2="49419" y2="10000"/>
                              <a14:foregroundMark x1="49183" y1="12990" x2="49208" y2="12667"/>
                              <a14:foregroundMark x1="47131" y1="39000" x2="47157" y2="38667"/>
                              <a14:foregroundMark x1="45198" y1="63463" x2="47131" y2="39000"/>
                              <a14:foregroundMark x1="25349" y1="25667" x2="25465" y2="55667"/>
                              <a14:foregroundMark x1="25465" y1="55667" x2="31744" y2="65333"/>
                              <a14:foregroundMark x1="45698" y1="16000" x2="47558" y2="18667"/>
                              <a14:foregroundMark x1="36512" y1="17000" x2="36512" y2="17000"/>
                              <a14:foregroundMark x1="36279" y1="17000" x2="36279" y2="17000"/>
                              <a14:foregroundMark x1="36512" y1="17000" x2="36512" y2="17000"/>
                              <a14:foregroundMark x1="36512" y1="17000" x2="36512" y2="17000"/>
                              <a14:foregroundMark x1="35930" y1="17000" x2="37791" y2="15667"/>
                              <a14:foregroundMark x1="37849" y1="37000" x2="39070" y2="35000"/>
                              <a14:foregroundMark x1="37442" y1="37667" x2="37849" y2="37000"/>
                              <a14:foregroundMark x1="37907" y1="35667" x2="37907" y2="35667"/>
                              <a14:foregroundMark x1="37442" y1="36333" x2="37442" y2="36333"/>
                              <a14:foregroundMark x1="37442" y1="36333" x2="37442" y2="36333"/>
                              <a14:foregroundMark x1="37459" y1="37000" x2="38372" y2="35333"/>
                              <a14:foregroundMark x1="37093" y1="37667" x2="37459" y2="37000"/>
                              <a14:foregroundMark x1="37326" y1="36333" x2="37326" y2="36333"/>
                              <a14:foregroundMark x1="37093" y1="36333" x2="37093" y2="36333"/>
                              <a14:foregroundMark x1="36860" y1="36333" x2="36860" y2="36333"/>
                              <a14:foregroundMark x1="37209" y1="37333" x2="37209" y2="37333"/>
                              <a14:foregroundMark x1="37093" y1="39333" x2="37093" y2="39333"/>
                              <a14:foregroundMark x1="37326" y1="38333" x2="37326" y2="38333"/>
                              <a14:foregroundMark x1="37326" y1="36333" x2="37326" y2="37000"/>
                              <a14:foregroundMark x1="73356" y1="42000" x2="74651" y2="43000"/>
                              <a14:foregroundMark x1="72492" y1="41333" x2="73356" y2="42000"/>
                              <a14:backgroundMark x1="31163" y1="26000" x2="31628" y2="42667"/>
                              <a14:backgroundMark x1="29767" y1="45000" x2="29884" y2="50000"/>
                              <a14:backgroundMark x1="29767" y1="44333" x2="29767" y2="33333"/>
                              <a14:backgroundMark x1="29186" y1="41333" x2="28953" y2="32333"/>
                              <a14:backgroundMark x1="29070" y1="37333" x2="28488" y2="28000"/>
                              <a14:backgroundMark x1="38953" y1="28333" x2="46163" y2="30333"/>
                              <a14:backgroundMark x1="48721" y1="38667" x2="47791" y2="26000"/>
                              <a14:backgroundMark x1="76512" y1="29333" x2="81395" y2="43667"/>
                              <a14:backgroundMark x1="38618" y1="11218" x2="35814" y2="10333"/>
                              <a14:backgroundMark x1="46428" y1="13682" x2="46227" y2="13619"/>
                              <a14:backgroundMark x1="36918" y1="20210" x2="39302" y2="18667"/>
                              <a14:backgroundMark x1="28372" y1="33667" x2="29767" y2="35333"/>
                              <a14:backgroundMark x1="38023" y1="69333" x2="45930" y2="69333"/>
                              <a14:backgroundMark x1="39419" y1="79667" x2="43953" y2="81333"/>
                              <a14:backgroundMark x1="43372" y1="92000" x2="47791" y2="89333"/>
                              <a14:backgroundMark x1="49884" y1="99000" x2="49070" y2="99333"/>
                              <a14:backgroundMark x1="47093" y1="98000" x2="47093" y2="98000"/>
                              <a14:backgroundMark x1="47442" y1="99667" x2="48023" y2="98667"/>
                              <a14:backgroundMark x1="47558" y1="97667" x2="47791" y2="98333"/>
                              <a14:backgroundMark x1="46860" y1="35333" x2="47442" y2="35333"/>
                              <a14:backgroundMark x1="47558" y1="33000" x2="49419" y2="16333"/>
                              <a14:backgroundMark x1="50233" y1="15333" x2="47674" y2="34000"/>
                              <a14:backgroundMark x1="46744" y1="37667" x2="46744" y2="37667"/>
                              <a14:backgroundMark x1="46977" y1="37667" x2="46977" y2="37667"/>
                              <a14:backgroundMark x1="47093" y1="37667" x2="47093" y2="37667"/>
                              <a14:backgroundMark x1="47093" y1="37667" x2="47093" y2="37667"/>
                              <a14:backgroundMark x1="47209" y1="37667" x2="47209" y2="37667"/>
                              <a14:backgroundMark x1="47209" y1="38000" x2="47209" y2="38000"/>
                              <a14:backgroundMark x1="47326" y1="38000" x2="47326" y2="38000"/>
                              <a14:backgroundMark x1="47326" y1="38333" x2="47326" y2="38333"/>
                              <a14:backgroundMark x1="47326" y1="38667" x2="47326" y2="38667"/>
                              <a14:backgroundMark x1="47326" y1="38667" x2="47326" y2="38667"/>
                              <a14:backgroundMark x1="47093" y1="39333" x2="47326" y2="37667"/>
                              <a14:backgroundMark x1="47209" y1="37000" x2="47209" y2="37000"/>
                              <a14:backgroundMark x1="47209" y1="37000" x2="47209" y2="37000"/>
                              <a14:backgroundMark x1="47558" y1="36000" x2="47558" y2="36000"/>
                              <a14:backgroundMark x1="47558" y1="36000" x2="47558" y2="36000"/>
                              <a14:backgroundMark x1="47558" y1="36000" x2="47558" y2="36000"/>
                              <a14:backgroundMark x1="47558" y1="36000" x2="47558" y2="36000"/>
                              <a14:backgroundMark x1="47442" y1="36000" x2="47093" y2="36667"/>
                              <a14:backgroundMark x1="47093" y1="36667" x2="47093" y2="36667"/>
                              <a14:backgroundMark x1="47093" y1="36667" x2="47093" y2="36667"/>
                              <a14:backgroundMark x1="47558" y1="36000" x2="47558" y2="36000"/>
                              <a14:backgroundMark x1="29070" y1="13667" x2="29070" y2="13667"/>
                              <a14:backgroundMark x1="28605" y1="32667" x2="27907" y2="33000"/>
                              <a14:backgroundMark x1="28953" y1="38333" x2="31977" y2="55333"/>
                              <a14:backgroundMark x1="31977" y1="55667" x2="32791" y2="56333"/>
                              <a14:backgroundMark x1="42907" y1="48667" x2="42093" y2="47000"/>
                              <a14:backgroundMark x1="41628" y1="44333" x2="41628" y2="40667"/>
                              <a14:backgroundMark x1="41163" y1="44667" x2="42093" y2="47667"/>
                              <a14:backgroundMark x1="40116" y1="46000" x2="40233" y2="54333"/>
                              <a14:backgroundMark x1="40349" y1="55333" x2="42907" y2="56333"/>
                              <a14:backgroundMark x1="42209" y1="57000" x2="40000" y2="44000"/>
                              <a14:backgroundMark x1="40233" y1="44000" x2="40233" y2="44000"/>
                              <a14:backgroundMark x1="40465" y1="43667" x2="39884" y2="47000"/>
                              <a14:backgroundMark x1="40233" y1="42333" x2="39651" y2="43667"/>
                              <a14:backgroundMark x1="43140" y1="69333" x2="45233" y2="67667"/>
                              <a14:backgroundMark x1="41163" y1="72000" x2="38023" y2="70000"/>
                              <a14:backgroundMark x1="34535" y1="57333" x2="31977" y2="55333"/>
                              <a14:backgroundMark x1="49419" y1="15333" x2="47791" y2="12333"/>
                              <a14:backgroundMark x1="49302" y1="13667" x2="48488" y2="12667"/>
                              <a14:backgroundMark x1="49302" y1="13333" x2="49302" y2="13333"/>
                              <a14:backgroundMark x1="49186" y1="12667" x2="49186" y2="12667"/>
                              <a14:backgroundMark x1="49186" y1="12667" x2="49186" y2="12667"/>
                              <a14:backgroundMark x1="41512" y1="16000" x2="41512" y2="16000"/>
                              <a14:backgroundMark x1="35465" y1="12333" x2="35465" y2="12333"/>
                              <a14:backgroundMark x1="35349" y1="10667" x2="35349" y2="10667"/>
                              <a14:backgroundMark x1="35233" y1="11333" x2="35233" y2="11333"/>
                              <a14:backgroundMark x1="34884" y1="12000" x2="36512" y2="9667"/>
                              <a14:backgroundMark x1="35581" y1="13000" x2="35581" y2="13000"/>
                              <a14:backgroundMark x1="35581" y1="13667" x2="35581" y2="13667"/>
                              <a14:backgroundMark x1="35581" y1="14000" x2="35581" y2="14000"/>
                              <a14:backgroundMark x1="35814" y1="14000" x2="35814" y2="14000"/>
                              <a14:backgroundMark x1="35116" y1="10667" x2="35116" y2="10667"/>
                              <a14:backgroundMark x1="35233" y1="10333" x2="35233" y2="10333"/>
                              <a14:backgroundMark x1="35233" y1="10333" x2="35233" y2="10333"/>
                              <a14:backgroundMark x1="35814" y1="13333" x2="35814" y2="13333"/>
                              <a14:backgroundMark x1="37674" y1="28333" x2="37674" y2="28333"/>
                              <a14:backgroundMark x1="37907" y1="29333" x2="37907" y2="29333"/>
                              <a14:backgroundMark x1="38140" y1="30000" x2="38140" y2="30000"/>
                              <a14:backgroundMark x1="38140" y1="30667" x2="38180" y2="31009"/>
                              <a14:backgroundMark x1="37907" y1="29000" x2="37907" y2="29000"/>
                              <a14:backgroundMark x1="37907" y1="28000" x2="37907" y2="28000"/>
                              <a14:backgroundMark x1="37402" y1="35667" x2="36744" y2="36333"/>
                              <a14:backgroundMark x1="36628" y1="37000" x2="36628" y2="37000"/>
                              <a14:backgroundMark x1="69186" y1="44667" x2="67791" y2="46000"/>
                              <a14:backgroundMark x1="71163" y1="52667" x2="71163" y2="52667"/>
                              <a14:backgroundMark x1="71047" y1="52667" x2="71047" y2="52667"/>
                              <a14:backgroundMark x1="71744" y1="53333" x2="70349" y2="55333"/>
                              <a14:backgroundMark x1="71512" y1="41333" x2="69651" y2="42333"/>
                              <a14:backgroundMark x1="71860" y1="41333" x2="71860" y2="40333"/>
                              <a14:backgroundMark x1="72442" y1="41000" x2="72442" y2="41000"/>
                              <a14:backgroundMark x1="71163" y1="40333" x2="71163" y2="40333"/>
                              <a14:backgroundMark x1="71047" y1="40333" x2="71047" y2="40333"/>
                              <a14:backgroundMark x1="71744" y1="40333" x2="71744" y2="40333"/>
                              <a14:backgroundMark x1="72093" y1="40667" x2="72093" y2="40667"/>
                              <a14:backgroundMark x1="72209" y1="41333" x2="72209" y2="41333"/>
                              <a14:backgroundMark x1="72209" y1="41333" x2="72209" y2="41333"/>
                              <a14:backgroundMark x1="72326" y1="41333" x2="72326" y2="41333"/>
                              <a14:backgroundMark x1="72442" y1="41333" x2="72442" y2="41333"/>
                              <a14:backgroundMark x1="72558" y1="41333" x2="72558" y2="41333"/>
                              <a14:backgroundMark x1="72674" y1="41333" x2="72674" y2="41333"/>
                              <a14:backgroundMark x1="71047" y1="40667" x2="72442" y2="41667"/>
                              <a14:backgroundMark x1="72674" y1="42000" x2="72674" y2="42000"/>
                              <a14:backgroundMark x1="47442" y1="33667" x2="48605" y2="40667"/>
                              <a14:backgroundMark x1="47442" y1="39000" x2="47442" y2="39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6388" y="3562213"/>
                  <a:ext cx="1438979" cy="5019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Résultat de recherche d'images pour &quot;MULTITECH&quot;">
                  <a:extLst>
                    <a:ext uri="{FF2B5EF4-FFF2-40B4-BE49-F238E27FC236}">
                      <a16:creationId xmlns:a16="http://schemas.microsoft.com/office/drawing/2014/main" id="{079A5F5A-BCE3-4DFC-9D23-E1A680ED33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10000" b="90000" l="8054" r="94183">
                              <a14:foregroundMark x1="8054" y1="55217" x2="14541" y2="69565"/>
                              <a14:foregroundMark x1="60403" y1="52174" x2="82103" y2="46522"/>
                              <a14:foregroundMark x1="65996" y1="36957" x2="67338" y2="56957"/>
                              <a14:foregroundMark x1="63535" y1="40870" x2="65101" y2="64783"/>
                              <a14:foregroundMark x1="65101" y1="64783" x2="77629" y2="64348"/>
                              <a14:foregroundMark x1="77629" y1="64348" x2="87025" y2="51739"/>
                              <a14:foregroundMark x1="87025" y1="51739" x2="80761" y2="33478"/>
                              <a14:foregroundMark x1="80761" y1="33478" x2="80537" y2="33478"/>
                              <a14:foregroundMark x1="70022" y1="12609" x2="46756" y2="10000"/>
                              <a14:foregroundMark x1="46756" y1="10000" x2="43624" y2="13043"/>
                              <a14:foregroundMark x1="67114" y1="31304" x2="54586" y2="40000"/>
                              <a14:foregroundMark x1="54586" y1="40000" x2="62192" y2="56957"/>
                              <a14:foregroundMark x1="62192" y1="56957" x2="65548" y2="54348"/>
                              <a14:foregroundMark x1="68456" y1="43043" x2="80089" y2="48696"/>
                              <a14:foregroundMark x1="80089" y1="48696" x2="82103" y2="53043"/>
                              <a14:foregroundMark x1="86577" y1="46087" x2="74944" y2="35217"/>
                              <a14:foregroundMark x1="74944" y1="35217" x2="68233" y2="35652"/>
                              <a14:foregroundMark x1="83893" y1="39130" x2="91275" y2="67391"/>
                              <a14:foregroundMark x1="78971" y1="52609" x2="63982" y2="57391"/>
                              <a14:foregroundMark x1="93736" y1="68261" x2="94183" y2="6826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6802" y="2838217"/>
                  <a:ext cx="1120725" cy="576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4" descr="Résultat de recherche d'images pour &quot;station météo&quot;">
                  <a:extLst>
                    <a:ext uri="{FF2B5EF4-FFF2-40B4-BE49-F238E27FC236}">
                      <a16:creationId xmlns:a16="http://schemas.microsoft.com/office/drawing/2014/main" id="{B2E9FAAF-D84D-421B-9E7C-CE944B1B22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6000" b="98000" l="10000" r="90000">
                              <a14:foregroundMark x1="44500" y1="98000" x2="43000" y2="90000"/>
                              <a14:foregroundMark x1="63000" y1="17000" x2="62000" y2="11500"/>
                              <a14:foregroundMark x1="39500" y1="6000" x2="29500" y2="85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1541" y="4924499"/>
                  <a:ext cx="792088" cy="7920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Ellipse 13">
                  <a:extLst>
                    <a:ext uri="{FF2B5EF4-FFF2-40B4-BE49-F238E27FC236}">
                      <a16:creationId xmlns:a16="http://schemas.microsoft.com/office/drawing/2014/main" id="{40DA666E-DE9F-4FBA-8A30-B35FE0EDC7B8}"/>
                    </a:ext>
                  </a:extLst>
                </p:cNvPr>
                <p:cNvSpPr/>
                <p:nvPr/>
              </p:nvSpPr>
              <p:spPr>
                <a:xfrm>
                  <a:off x="766948" y="3946080"/>
                  <a:ext cx="760562" cy="76056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Rectangle : coins arrondis 14">
                  <a:extLst>
                    <a:ext uri="{FF2B5EF4-FFF2-40B4-BE49-F238E27FC236}">
                      <a16:creationId xmlns:a16="http://schemas.microsoft.com/office/drawing/2014/main" id="{4366E2B5-C287-4BE4-BAE6-23DE7AE50842}"/>
                    </a:ext>
                  </a:extLst>
                </p:cNvPr>
                <p:cNvSpPr/>
                <p:nvPr/>
              </p:nvSpPr>
              <p:spPr>
                <a:xfrm>
                  <a:off x="1761311" y="2534461"/>
                  <a:ext cx="1514546" cy="846894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B0E35176-C52F-4723-9EC6-BF2E686C304F}"/>
                    </a:ext>
                  </a:extLst>
                </p:cNvPr>
                <p:cNvSpPr txBox="1"/>
                <p:nvPr/>
              </p:nvSpPr>
              <p:spPr>
                <a:xfrm>
                  <a:off x="1731604" y="2552522"/>
                  <a:ext cx="10007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Gateway</a:t>
                  </a:r>
                </a:p>
              </p:txBody>
            </p:sp>
            <p:grpSp>
              <p:nvGrpSpPr>
                <p:cNvPr id="17" name="Groupe 16">
                  <a:extLst>
                    <a:ext uri="{FF2B5EF4-FFF2-40B4-BE49-F238E27FC236}">
                      <a16:creationId xmlns:a16="http://schemas.microsoft.com/office/drawing/2014/main" id="{1EAFFB0E-4E30-4F7C-84AA-B6E5255B021D}"/>
                    </a:ext>
                  </a:extLst>
                </p:cNvPr>
                <p:cNvGrpSpPr/>
                <p:nvPr/>
              </p:nvGrpSpPr>
              <p:grpSpPr>
                <a:xfrm>
                  <a:off x="2005811" y="4005176"/>
                  <a:ext cx="771632" cy="760562"/>
                  <a:chOff x="2005811" y="4005176"/>
                  <a:chExt cx="771632" cy="760562"/>
                </a:xfrm>
              </p:grpSpPr>
              <p:sp>
                <p:nvSpPr>
                  <p:cNvPr id="59" name="Ellipse 58">
                    <a:extLst>
                      <a:ext uri="{FF2B5EF4-FFF2-40B4-BE49-F238E27FC236}">
                        <a16:creationId xmlns:a16="http://schemas.microsoft.com/office/drawing/2014/main" id="{772DA104-3E97-4F0E-A715-C5051E3A262B}"/>
                      </a:ext>
                    </a:extLst>
                  </p:cNvPr>
                  <p:cNvSpPr/>
                  <p:nvPr/>
                </p:nvSpPr>
                <p:spPr>
                  <a:xfrm>
                    <a:off x="2016881" y="4005176"/>
                    <a:ext cx="760562" cy="76056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0" name="ZoneTexte 59">
                    <a:extLst>
                      <a:ext uri="{FF2B5EF4-FFF2-40B4-BE49-F238E27FC236}">
                        <a16:creationId xmlns:a16="http://schemas.microsoft.com/office/drawing/2014/main" id="{5BD9D65B-4BE7-4EB3-BA97-D38BC46BCD18}"/>
                      </a:ext>
                    </a:extLst>
                  </p:cNvPr>
                  <p:cNvSpPr txBox="1"/>
                  <p:nvPr/>
                </p:nvSpPr>
                <p:spPr>
                  <a:xfrm>
                    <a:off x="2005811" y="4181271"/>
                    <a:ext cx="7457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/>
                      <a:t>nœud</a:t>
                    </a:r>
                  </a:p>
                </p:txBody>
              </p:sp>
              <p:pic>
                <p:nvPicPr>
                  <p:cNvPr id="61" name="Picture 4" descr="Résultat de recherche d'images pour &quot;logo sans fil&quot;">
                    <a:extLst>
                      <a:ext uri="{FF2B5EF4-FFF2-40B4-BE49-F238E27FC236}">
                        <a16:creationId xmlns:a16="http://schemas.microsoft.com/office/drawing/2014/main" id="{76E564A0-A6C7-4429-9474-B86B2A48F8D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8955124">
                    <a:off x="2159661" y="4065605"/>
                    <a:ext cx="267113" cy="27098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8" name="Rectangle : coins arrondis 17">
                  <a:extLst>
                    <a:ext uri="{FF2B5EF4-FFF2-40B4-BE49-F238E27FC236}">
                      <a16:creationId xmlns:a16="http://schemas.microsoft.com/office/drawing/2014/main" id="{CABDA075-A928-4A15-84E8-C214F41BA075}"/>
                    </a:ext>
                  </a:extLst>
                </p:cNvPr>
                <p:cNvSpPr/>
                <p:nvPr/>
              </p:nvSpPr>
              <p:spPr>
                <a:xfrm>
                  <a:off x="173464" y="4829186"/>
                  <a:ext cx="1516140" cy="929661"/>
                </a:xfrm>
                <a:prstGeom prst="roundRect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19" name="Picture 2" descr="Résultat de recherche d'images pour &quot;in situ troll level 200&quot;">
                  <a:extLst>
                    <a:ext uri="{FF2B5EF4-FFF2-40B4-BE49-F238E27FC236}">
                      <a16:creationId xmlns:a16="http://schemas.microsoft.com/office/drawing/2014/main" id="{83FB8FC2-F460-4EDA-8CE2-98613B9BBF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749624">
                  <a:off x="759057" y="5023366"/>
                  <a:ext cx="956041" cy="7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2" descr="Résultat de recherche d'images pour &quot;in situ troll level 200&quot;">
                  <a:extLst>
                    <a:ext uri="{FF2B5EF4-FFF2-40B4-BE49-F238E27FC236}">
                      <a16:creationId xmlns:a16="http://schemas.microsoft.com/office/drawing/2014/main" id="{7A9ED8F6-D829-4AE6-B91A-81B7410127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749624">
                  <a:off x="1054855" y="5023366"/>
                  <a:ext cx="956041" cy="7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D74F9CB8-157B-4A82-BDC8-F4E5C28C81F1}"/>
                    </a:ext>
                  </a:extLst>
                </p:cNvPr>
                <p:cNvSpPr txBox="1"/>
                <p:nvPr/>
              </p:nvSpPr>
              <p:spPr>
                <a:xfrm>
                  <a:off x="143800" y="4785474"/>
                  <a:ext cx="10171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Capteurs</a:t>
                  </a:r>
                </a:p>
              </p:txBody>
            </p:sp>
            <p:cxnSp>
              <p:nvCxnSpPr>
                <p:cNvPr id="22" name="Connecteur droit 21">
                  <a:extLst>
                    <a:ext uri="{FF2B5EF4-FFF2-40B4-BE49-F238E27FC236}">
                      <a16:creationId xmlns:a16="http://schemas.microsoft.com/office/drawing/2014/main" id="{BAE3ECF4-53E2-498A-9890-5675F2A895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80343" y="4550605"/>
                  <a:ext cx="136044" cy="48758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22">
                  <a:extLst>
                    <a:ext uri="{FF2B5EF4-FFF2-40B4-BE49-F238E27FC236}">
                      <a16:creationId xmlns:a16="http://schemas.microsoft.com/office/drawing/2014/main" id="{F0520F0B-5324-49CF-83D0-8603E2F286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2935" y="4560909"/>
                  <a:ext cx="399938" cy="47727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eur droit 23">
                  <a:extLst>
                    <a:ext uri="{FF2B5EF4-FFF2-40B4-BE49-F238E27FC236}">
                      <a16:creationId xmlns:a16="http://schemas.microsoft.com/office/drawing/2014/main" id="{285ABDE1-BF90-4085-BB4B-EC39ED94F1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6025" y="4550605"/>
                  <a:ext cx="80710" cy="49788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 : coins arrondis 24">
                  <a:extLst>
                    <a:ext uri="{FF2B5EF4-FFF2-40B4-BE49-F238E27FC236}">
                      <a16:creationId xmlns:a16="http://schemas.microsoft.com/office/drawing/2014/main" id="{539F6ACF-F791-43FF-BEB2-44A3077B30CB}"/>
                    </a:ext>
                  </a:extLst>
                </p:cNvPr>
                <p:cNvSpPr/>
                <p:nvPr/>
              </p:nvSpPr>
              <p:spPr>
                <a:xfrm>
                  <a:off x="1973499" y="4829186"/>
                  <a:ext cx="1516140" cy="929661"/>
                </a:xfrm>
                <a:prstGeom prst="roundRect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26" name="Picture 2" descr="Résultat de recherche d'images pour &quot;in situ troll level 200&quot;">
                  <a:extLst>
                    <a:ext uri="{FF2B5EF4-FFF2-40B4-BE49-F238E27FC236}">
                      <a16:creationId xmlns:a16="http://schemas.microsoft.com/office/drawing/2014/main" id="{C4A456A3-577F-4446-B547-D23EBF3629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749624">
                  <a:off x="2503672" y="5017974"/>
                  <a:ext cx="956041" cy="7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7" name="Connecteur droit 26">
                  <a:extLst>
                    <a:ext uri="{FF2B5EF4-FFF2-40B4-BE49-F238E27FC236}">
                      <a16:creationId xmlns:a16="http://schemas.microsoft.com/office/drawing/2014/main" id="{A234C55A-E58C-4FB8-953B-071E51C22710}"/>
                    </a:ext>
                  </a:extLst>
                </p:cNvPr>
                <p:cNvCxnSpPr>
                  <a:cxnSpLocks/>
                  <a:endCxn id="60" idx="2"/>
                </p:cNvCxnSpPr>
                <p:nvPr/>
              </p:nvCxnSpPr>
              <p:spPr>
                <a:xfrm flipV="1">
                  <a:off x="2378671" y="4550603"/>
                  <a:ext cx="1" cy="4642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>
                  <a:extLst>
                    <a:ext uri="{FF2B5EF4-FFF2-40B4-BE49-F238E27FC236}">
                      <a16:creationId xmlns:a16="http://schemas.microsoft.com/office/drawing/2014/main" id="{7DF1D46C-8C3C-45DA-96A3-B422C5EA69E1}"/>
                    </a:ext>
                  </a:extLst>
                </p:cNvPr>
                <p:cNvCxnSpPr>
                  <a:cxnSpLocks/>
                  <a:endCxn id="60" idx="2"/>
                </p:cNvCxnSpPr>
                <p:nvPr/>
              </p:nvCxnSpPr>
              <p:spPr>
                <a:xfrm flipH="1" flipV="1">
                  <a:off x="2378672" y="4550603"/>
                  <a:ext cx="606639" cy="4642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upe 28">
                  <a:extLst>
                    <a:ext uri="{FF2B5EF4-FFF2-40B4-BE49-F238E27FC236}">
                      <a16:creationId xmlns:a16="http://schemas.microsoft.com/office/drawing/2014/main" id="{D1B7FAE1-2215-4462-BE17-BCA8C307D054}"/>
                    </a:ext>
                  </a:extLst>
                </p:cNvPr>
                <p:cNvGrpSpPr/>
                <p:nvPr/>
              </p:nvGrpSpPr>
              <p:grpSpPr>
                <a:xfrm>
                  <a:off x="3768348" y="2534461"/>
                  <a:ext cx="1141774" cy="846894"/>
                  <a:chOff x="4443726" y="4127156"/>
                  <a:chExt cx="1141774" cy="846894"/>
                </a:xfrm>
              </p:grpSpPr>
              <p:sp>
                <p:nvSpPr>
                  <p:cNvPr id="57" name="Rectangle : coins arrondis 56">
                    <a:extLst>
                      <a:ext uri="{FF2B5EF4-FFF2-40B4-BE49-F238E27FC236}">
                        <a16:creationId xmlns:a16="http://schemas.microsoft.com/office/drawing/2014/main" id="{1C55A94F-14E4-49C5-9075-BD47A1F99833}"/>
                      </a:ext>
                    </a:extLst>
                  </p:cNvPr>
                  <p:cNvSpPr/>
                  <p:nvPr/>
                </p:nvSpPr>
                <p:spPr>
                  <a:xfrm>
                    <a:off x="4469641" y="4127156"/>
                    <a:ext cx="1115859" cy="846894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8" name="ZoneTexte 57">
                    <a:extLst>
                      <a:ext uri="{FF2B5EF4-FFF2-40B4-BE49-F238E27FC236}">
                        <a16:creationId xmlns:a16="http://schemas.microsoft.com/office/drawing/2014/main" id="{5615CFF3-A938-45C5-9BF8-BEDA2B91DD56}"/>
                      </a:ext>
                    </a:extLst>
                  </p:cNvPr>
                  <p:cNvSpPr txBox="1"/>
                  <p:nvPr/>
                </p:nvSpPr>
                <p:spPr>
                  <a:xfrm>
                    <a:off x="4443726" y="4127156"/>
                    <a:ext cx="10007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/>
                      <a:t>Gateway</a:t>
                    </a:r>
                  </a:p>
                </p:txBody>
              </p:sp>
            </p:grpSp>
            <p:grpSp>
              <p:nvGrpSpPr>
                <p:cNvPr id="30" name="Groupe 29">
                  <a:extLst>
                    <a:ext uri="{FF2B5EF4-FFF2-40B4-BE49-F238E27FC236}">
                      <a16:creationId xmlns:a16="http://schemas.microsoft.com/office/drawing/2014/main" id="{498E22AC-4380-4F58-B67E-B89683315D81}"/>
                    </a:ext>
                  </a:extLst>
                </p:cNvPr>
                <p:cNvGrpSpPr/>
                <p:nvPr/>
              </p:nvGrpSpPr>
              <p:grpSpPr>
                <a:xfrm>
                  <a:off x="3780862" y="4011893"/>
                  <a:ext cx="771632" cy="760562"/>
                  <a:chOff x="2005811" y="4005176"/>
                  <a:chExt cx="771632" cy="760562"/>
                </a:xfrm>
              </p:grpSpPr>
              <p:sp>
                <p:nvSpPr>
                  <p:cNvPr id="54" name="Ellipse 53">
                    <a:extLst>
                      <a:ext uri="{FF2B5EF4-FFF2-40B4-BE49-F238E27FC236}">
                        <a16:creationId xmlns:a16="http://schemas.microsoft.com/office/drawing/2014/main" id="{9E260D7C-4801-4778-BE64-D11147665D57}"/>
                      </a:ext>
                    </a:extLst>
                  </p:cNvPr>
                  <p:cNvSpPr/>
                  <p:nvPr/>
                </p:nvSpPr>
                <p:spPr>
                  <a:xfrm>
                    <a:off x="2016881" y="4005176"/>
                    <a:ext cx="760562" cy="76056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" name="ZoneTexte 54">
                    <a:extLst>
                      <a:ext uri="{FF2B5EF4-FFF2-40B4-BE49-F238E27FC236}">
                        <a16:creationId xmlns:a16="http://schemas.microsoft.com/office/drawing/2014/main" id="{6C92E621-707A-4EDA-B02A-5E2EE2AA5519}"/>
                      </a:ext>
                    </a:extLst>
                  </p:cNvPr>
                  <p:cNvSpPr txBox="1"/>
                  <p:nvPr/>
                </p:nvSpPr>
                <p:spPr>
                  <a:xfrm>
                    <a:off x="2005811" y="4181271"/>
                    <a:ext cx="7457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/>
                      <a:t>nœud</a:t>
                    </a:r>
                  </a:p>
                </p:txBody>
              </p:sp>
              <p:pic>
                <p:nvPicPr>
                  <p:cNvPr id="56" name="Picture 4" descr="Résultat de recherche d'images pour &quot;logo sans fil&quot;">
                    <a:extLst>
                      <a:ext uri="{FF2B5EF4-FFF2-40B4-BE49-F238E27FC236}">
                        <a16:creationId xmlns:a16="http://schemas.microsoft.com/office/drawing/2014/main" id="{56F60182-A80D-403F-9A48-DBEF9CBE003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8955124">
                    <a:off x="2159661" y="4065605"/>
                    <a:ext cx="267113" cy="27098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1" name="Picture 2" descr="Résultat de recherche d'images pour &quot;in situ troll level 200&quot;">
                  <a:extLst>
                    <a:ext uri="{FF2B5EF4-FFF2-40B4-BE49-F238E27FC236}">
                      <a16:creationId xmlns:a16="http://schemas.microsoft.com/office/drawing/2014/main" id="{68D6D084-57F0-4AAD-BFAF-C8C09DD401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749624">
                  <a:off x="3754941" y="4992528"/>
                  <a:ext cx="956041" cy="7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2" name="Connecteur droit 31">
                  <a:extLst>
                    <a:ext uri="{FF2B5EF4-FFF2-40B4-BE49-F238E27FC236}">
                      <a16:creationId xmlns:a16="http://schemas.microsoft.com/office/drawing/2014/main" id="{8CE8DA16-4D8C-44B4-8A79-02F9119B35AA}"/>
                    </a:ext>
                  </a:extLst>
                </p:cNvPr>
                <p:cNvCxnSpPr>
                  <a:cxnSpLocks/>
                  <a:endCxn id="55" idx="2"/>
                </p:cNvCxnSpPr>
                <p:nvPr/>
              </p:nvCxnSpPr>
              <p:spPr>
                <a:xfrm flipH="1" flipV="1">
                  <a:off x="4153721" y="4557322"/>
                  <a:ext cx="75620" cy="45749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3" name="Picture 6" descr="Résultat de recherche d'images pour &quot;lora&quot;">
                  <a:extLst>
                    <a:ext uri="{FF2B5EF4-FFF2-40B4-BE49-F238E27FC236}">
                      <a16:creationId xmlns:a16="http://schemas.microsoft.com/office/drawing/2014/main" id="{C78FA7E7-2F45-4164-ADEB-16CF5331AC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4000" b="99000" l="10000" r="90000">
                              <a14:foregroundMark x1="35581" y1="4000" x2="45465" y2="4333"/>
                              <a14:foregroundMark x1="42907" y1="38333" x2="42791" y2="35333"/>
                              <a14:foregroundMark x1="46304" y1="94587" x2="47454" y2="98000"/>
                              <a14:foregroundMark x1="43070" y1="84989" x2="44130" y2="88135"/>
                              <a14:foregroundMark x1="39878" y1="75516" x2="40195" y2="76456"/>
                              <a14:foregroundMark x1="52907" y1="29667" x2="52674" y2="55333"/>
                              <a14:foregroundMark x1="43528" y1="67282" x2="43126" y2="64551"/>
                              <a14:foregroundMark x1="39425" y1="39400" x2="39628" y2="40781"/>
                              <a14:foregroundMark x1="37943" y1="29333" x2="38041" y2="30000"/>
                              <a14:foregroundMark x1="37894" y1="29000" x2="37943" y2="29333"/>
                              <a14:foregroundMark x1="37796" y1="28333" x2="37894" y2="29000"/>
                              <a14:foregroundMark x1="37747" y1="28000" x2="37796" y2="28333"/>
                              <a14:foregroundMark x1="37210" y1="24349" x2="37747" y2="28000"/>
                              <a14:foregroundMark x1="35687" y1="14000" x2="36278" y2="18017"/>
                              <a14:foregroundMark x1="35638" y1="13667" x2="35687" y2="14000"/>
                              <a14:foregroundMark x1="35589" y1="13333" x2="35638" y2="13667"/>
                              <a14:foregroundMark x1="35540" y1="13000" x2="35589" y2="13333"/>
                              <a14:foregroundMark x1="35442" y1="12333" x2="35540" y2="13000"/>
                              <a14:foregroundMark x1="35148" y1="10333" x2="35197" y2="10667"/>
                              <a14:foregroundMark x1="35000" y1="9333" x2="35148" y2="10333"/>
                              <a14:foregroundMark x1="49208" y1="12667" x2="49419" y2="10000"/>
                              <a14:foregroundMark x1="49183" y1="12990" x2="49208" y2="12667"/>
                              <a14:foregroundMark x1="47131" y1="39000" x2="47157" y2="38667"/>
                              <a14:foregroundMark x1="45198" y1="63463" x2="47131" y2="39000"/>
                              <a14:foregroundMark x1="25349" y1="25667" x2="25465" y2="55667"/>
                              <a14:foregroundMark x1="25465" y1="55667" x2="31744" y2="65333"/>
                              <a14:foregroundMark x1="45698" y1="16000" x2="47558" y2="18667"/>
                              <a14:foregroundMark x1="36512" y1="17000" x2="36512" y2="17000"/>
                              <a14:foregroundMark x1="36279" y1="17000" x2="36279" y2="17000"/>
                              <a14:foregroundMark x1="36512" y1="17000" x2="36512" y2="17000"/>
                              <a14:foregroundMark x1="36512" y1="17000" x2="36512" y2="17000"/>
                              <a14:foregroundMark x1="35930" y1="17000" x2="37791" y2="15667"/>
                              <a14:foregroundMark x1="37849" y1="37000" x2="39070" y2="35000"/>
                              <a14:foregroundMark x1="37442" y1="37667" x2="37849" y2="37000"/>
                              <a14:foregroundMark x1="37907" y1="35667" x2="37907" y2="35667"/>
                              <a14:foregroundMark x1="37442" y1="36333" x2="37442" y2="36333"/>
                              <a14:foregroundMark x1="37442" y1="36333" x2="37442" y2="36333"/>
                              <a14:foregroundMark x1="37459" y1="37000" x2="38372" y2="35333"/>
                              <a14:foregroundMark x1="37093" y1="37667" x2="37459" y2="37000"/>
                              <a14:foregroundMark x1="37326" y1="36333" x2="37326" y2="36333"/>
                              <a14:foregroundMark x1="37093" y1="36333" x2="37093" y2="36333"/>
                              <a14:foregroundMark x1="36860" y1="36333" x2="36860" y2="36333"/>
                              <a14:foregroundMark x1="37209" y1="37333" x2="37209" y2="37333"/>
                              <a14:foregroundMark x1="37093" y1="39333" x2="37093" y2="39333"/>
                              <a14:foregroundMark x1="37326" y1="38333" x2="37326" y2="38333"/>
                              <a14:foregroundMark x1="37326" y1="36333" x2="37326" y2="37000"/>
                              <a14:foregroundMark x1="73356" y1="42000" x2="74651" y2="43000"/>
                              <a14:foregroundMark x1="72492" y1="41333" x2="73356" y2="42000"/>
                              <a14:backgroundMark x1="31163" y1="26000" x2="31628" y2="42667"/>
                              <a14:backgroundMark x1="29767" y1="45000" x2="29884" y2="50000"/>
                              <a14:backgroundMark x1="29767" y1="44333" x2="29767" y2="33333"/>
                              <a14:backgroundMark x1="29186" y1="41333" x2="28953" y2="32333"/>
                              <a14:backgroundMark x1="29070" y1="37333" x2="28488" y2="28000"/>
                              <a14:backgroundMark x1="38953" y1="28333" x2="46163" y2="30333"/>
                              <a14:backgroundMark x1="48721" y1="38667" x2="47791" y2="26000"/>
                              <a14:backgroundMark x1="76512" y1="29333" x2="81395" y2="43667"/>
                              <a14:backgroundMark x1="38618" y1="11218" x2="35814" y2="10333"/>
                              <a14:backgroundMark x1="46428" y1="13682" x2="46227" y2="13619"/>
                              <a14:backgroundMark x1="36918" y1="20210" x2="39302" y2="18667"/>
                              <a14:backgroundMark x1="28372" y1="33667" x2="29767" y2="35333"/>
                              <a14:backgroundMark x1="38023" y1="69333" x2="45930" y2="69333"/>
                              <a14:backgroundMark x1="39419" y1="79667" x2="43953" y2="81333"/>
                              <a14:backgroundMark x1="43372" y1="92000" x2="47791" y2="89333"/>
                              <a14:backgroundMark x1="49884" y1="99000" x2="49070" y2="99333"/>
                              <a14:backgroundMark x1="47093" y1="98000" x2="47093" y2="98000"/>
                              <a14:backgroundMark x1="47442" y1="99667" x2="48023" y2="98667"/>
                              <a14:backgroundMark x1="47558" y1="97667" x2="47791" y2="98333"/>
                              <a14:backgroundMark x1="46860" y1="35333" x2="47442" y2="35333"/>
                              <a14:backgroundMark x1="47558" y1="33000" x2="49419" y2="16333"/>
                              <a14:backgroundMark x1="50233" y1="15333" x2="47674" y2="34000"/>
                              <a14:backgroundMark x1="46744" y1="37667" x2="46744" y2="37667"/>
                              <a14:backgroundMark x1="46977" y1="37667" x2="46977" y2="37667"/>
                              <a14:backgroundMark x1="47093" y1="37667" x2="47093" y2="37667"/>
                              <a14:backgroundMark x1="47093" y1="37667" x2="47093" y2="37667"/>
                              <a14:backgroundMark x1="47209" y1="37667" x2="47209" y2="37667"/>
                              <a14:backgroundMark x1="47209" y1="38000" x2="47209" y2="38000"/>
                              <a14:backgroundMark x1="47326" y1="38000" x2="47326" y2="38000"/>
                              <a14:backgroundMark x1="47326" y1="38333" x2="47326" y2="38333"/>
                              <a14:backgroundMark x1="47326" y1="38667" x2="47326" y2="38667"/>
                              <a14:backgroundMark x1="47326" y1="38667" x2="47326" y2="38667"/>
                              <a14:backgroundMark x1="47093" y1="39333" x2="47326" y2="37667"/>
                              <a14:backgroundMark x1="47209" y1="37000" x2="47209" y2="37000"/>
                              <a14:backgroundMark x1="47209" y1="37000" x2="47209" y2="37000"/>
                              <a14:backgroundMark x1="47558" y1="36000" x2="47558" y2="36000"/>
                              <a14:backgroundMark x1="47558" y1="36000" x2="47558" y2="36000"/>
                              <a14:backgroundMark x1="47558" y1="36000" x2="47558" y2="36000"/>
                              <a14:backgroundMark x1="47558" y1="36000" x2="47558" y2="36000"/>
                              <a14:backgroundMark x1="47442" y1="36000" x2="47093" y2="36667"/>
                              <a14:backgroundMark x1="47093" y1="36667" x2="47093" y2="36667"/>
                              <a14:backgroundMark x1="47093" y1="36667" x2="47093" y2="36667"/>
                              <a14:backgroundMark x1="47558" y1="36000" x2="47558" y2="36000"/>
                              <a14:backgroundMark x1="29070" y1="13667" x2="29070" y2="13667"/>
                              <a14:backgroundMark x1="28605" y1="32667" x2="27907" y2="33000"/>
                              <a14:backgroundMark x1="28953" y1="38333" x2="31977" y2="55333"/>
                              <a14:backgroundMark x1="31977" y1="55667" x2="32791" y2="56333"/>
                              <a14:backgroundMark x1="42907" y1="48667" x2="42093" y2="47000"/>
                              <a14:backgroundMark x1="41628" y1="44333" x2="41628" y2="40667"/>
                              <a14:backgroundMark x1="41163" y1="44667" x2="42093" y2="47667"/>
                              <a14:backgroundMark x1="40116" y1="46000" x2="40233" y2="54333"/>
                              <a14:backgroundMark x1="40349" y1="55333" x2="42907" y2="56333"/>
                              <a14:backgroundMark x1="42209" y1="57000" x2="40000" y2="44000"/>
                              <a14:backgroundMark x1="40233" y1="44000" x2="40233" y2="44000"/>
                              <a14:backgroundMark x1="40465" y1="43667" x2="39884" y2="47000"/>
                              <a14:backgroundMark x1="40233" y1="42333" x2="39651" y2="43667"/>
                              <a14:backgroundMark x1="43140" y1="69333" x2="45233" y2="67667"/>
                              <a14:backgroundMark x1="41163" y1="72000" x2="38023" y2="70000"/>
                              <a14:backgroundMark x1="34535" y1="57333" x2="31977" y2="55333"/>
                              <a14:backgroundMark x1="49419" y1="15333" x2="47791" y2="12333"/>
                              <a14:backgroundMark x1="49302" y1="13667" x2="48488" y2="12667"/>
                              <a14:backgroundMark x1="49302" y1="13333" x2="49302" y2="13333"/>
                              <a14:backgroundMark x1="49186" y1="12667" x2="49186" y2="12667"/>
                              <a14:backgroundMark x1="49186" y1="12667" x2="49186" y2="12667"/>
                              <a14:backgroundMark x1="41512" y1="16000" x2="41512" y2="16000"/>
                              <a14:backgroundMark x1="35465" y1="12333" x2="35465" y2="12333"/>
                              <a14:backgroundMark x1="35349" y1="10667" x2="35349" y2="10667"/>
                              <a14:backgroundMark x1="35233" y1="11333" x2="35233" y2="11333"/>
                              <a14:backgroundMark x1="34884" y1="12000" x2="36512" y2="9667"/>
                              <a14:backgroundMark x1="35581" y1="13000" x2="35581" y2="13000"/>
                              <a14:backgroundMark x1="35581" y1="13667" x2="35581" y2="13667"/>
                              <a14:backgroundMark x1="35581" y1="14000" x2="35581" y2="14000"/>
                              <a14:backgroundMark x1="35814" y1="14000" x2="35814" y2="14000"/>
                              <a14:backgroundMark x1="35116" y1="10667" x2="35116" y2="10667"/>
                              <a14:backgroundMark x1="35233" y1="10333" x2="35233" y2="10333"/>
                              <a14:backgroundMark x1="35233" y1="10333" x2="35233" y2="10333"/>
                              <a14:backgroundMark x1="35814" y1="13333" x2="35814" y2="13333"/>
                              <a14:backgroundMark x1="37674" y1="28333" x2="37674" y2="28333"/>
                              <a14:backgroundMark x1="37907" y1="29333" x2="37907" y2="29333"/>
                              <a14:backgroundMark x1="38140" y1="30000" x2="38140" y2="30000"/>
                              <a14:backgroundMark x1="38140" y1="30667" x2="38180" y2="31009"/>
                              <a14:backgroundMark x1="37907" y1="29000" x2="37907" y2="29000"/>
                              <a14:backgroundMark x1="37907" y1="28000" x2="37907" y2="28000"/>
                              <a14:backgroundMark x1="37402" y1="35667" x2="36744" y2="36333"/>
                              <a14:backgroundMark x1="36628" y1="37000" x2="36628" y2="37000"/>
                              <a14:backgroundMark x1="69186" y1="44667" x2="67791" y2="46000"/>
                              <a14:backgroundMark x1="71163" y1="52667" x2="71163" y2="52667"/>
                              <a14:backgroundMark x1="71047" y1="52667" x2="71047" y2="52667"/>
                              <a14:backgroundMark x1="71744" y1="53333" x2="70349" y2="55333"/>
                              <a14:backgroundMark x1="71512" y1="41333" x2="69651" y2="42333"/>
                              <a14:backgroundMark x1="71860" y1="41333" x2="71860" y2="40333"/>
                              <a14:backgroundMark x1="72442" y1="41000" x2="72442" y2="41000"/>
                              <a14:backgroundMark x1="71163" y1="40333" x2="71163" y2="40333"/>
                              <a14:backgroundMark x1="71047" y1="40333" x2="71047" y2="40333"/>
                              <a14:backgroundMark x1="71744" y1="40333" x2="71744" y2="40333"/>
                              <a14:backgroundMark x1="72093" y1="40667" x2="72093" y2="40667"/>
                              <a14:backgroundMark x1="72209" y1="41333" x2="72209" y2="41333"/>
                              <a14:backgroundMark x1="72209" y1="41333" x2="72209" y2="41333"/>
                              <a14:backgroundMark x1="72326" y1="41333" x2="72326" y2="41333"/>
                              <a14:backgroundMark x1="72442" y1="41333" x2="72442" y2="41333"/>
                              <a14:backgroundMark x1="72558" y1="41333" x2="72558" y2="41333"/>
                              <a14:backgroundMark x1="72674" y1="41333" x2="72674" y2="41333"/>
                              <a14:backgroundMark x1="71047" y1="40667" x2="72442" y2="41667"/>
                              <a14:backgroundMark x1="72674" y1="42000" x2="72674" y2="42000"/>
                              <a14:backgroundMark x1="47442" y1="33667" x2="48605" y2="40667"/>
                              <a14:backgroundMark x1="47442" y1="39000" x2="47442" y2="39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2914" y="3570320"/>
                  <a:ext cx="1438979" cy="5019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4" name="Connecteur droit 33">
                  <a:extLst>
                    <a:ext uri="{FF2B5EF4-FFF2-40B4-BE49-F238E27FC236}">
                      <a16:creationId xmlns:a16="http://schemas.microsoft.com/office/drawing/2014/main" id="{A3A2FD6E-433D-4D68-B5B6-EFA3E37D7DE9}"/>
                    </a:ext>
                  </a:extLst>
                </p:cNvPr>
                <p:cNvCxnSpPr>
                  <a:cxnSpLocks/>
                  <a:stCxn id="55" idx="1"/>
                </p:cNvCxnSpPr>
                <p:nvPr/>
              </p:nvCxnSpPr>
              <p:spPr>
                <a:xfrm flipH="1" flipV="1">
                  <a:off x="3519822" y="4072289"/>
                  <a:ext cx="261040" cy="300367"/>
                </a:xfrm>
                <a:prstGeom prst="line">
                  <a:avLst/>
                </a:prstGeom>
                <a:ln w="25400" cap="flat" cmpd="sng" algn="ctr">
                  <a:solidFill>
                    <a:schemeClr val="accent5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>
                  <a:extLst>
                    <a:ext uri="{FF2B5EF4-FFF2-40B4-BE49-F238E27FC236}">
                      <a16:creationId xmlns:a16="http://schemas.microsoft.com/office/drawing/2014/main" id="{63F32153-6FFE-4AAE-9F00-0987EE6C78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2767" y="1129038"/>
                  <a:ext cx="942393" cy="981000"/>
                </a:xfrm>
                <a:prstGeom prst="line">
                  <a:avLst/>
                </a:prstGeom>
                <a:ln w="25400" cap="flat" cmpd="sng" algn="ctr">
                  <a:solidFill>
                    <a:srgbClr val="FF0000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>
                  <a:extLst>
                    <a:ext uri="{FF2B5EF4-FFF2-40B4-BE49-F238E27FC236}">
                      <a16:creationId xmlns:a16="http://schemas.microsoft.com/office/drawing/2014/main" id="{97F454E6-E527-4936-8572-904338AF3F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42636" y="3373250"/>
                  <a:ext cx="444202" cy="242883"/>
                </a:xfrm>
                <a:prstGeom prst="line">
                  <a:avLst/>
                </a:prstGeom>
                <a:ln w="25400" cap="flat" cmpd="sng" algn="ctr">
                  <a:solidFill>
                    <a:schemeClr val="accent5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>
                  <a:extLst>
                    <a:ext uri="{FF2B5EF4-FFF2-40B4-BE49-F238E27FC236}">
                      <a16:creationId xmlns:a16="http://schemas.microsoft.com/office/drawing/2014/main" id="{5E559490-15E3-4E6D-AAB3-110EA49C6ECD}"/>
                    </a:ext>
                  </a:extLst>
                </p:cNvPr>
                <p:cNvCxnSpPr>
                  <a:cxnSpLocks/>
                  <a:stCxn id="33" idx="0"/>
                </p:cNvCxnSpPr>
                <p:nvPr/>
              </p:nvCxnSpPr>
              <p:spPr>
                <a:xfrm flipV="1">
                  <a:off x="3652402" y="3381356"/>
                  <a:ext cx="341222" cy="188962"/>
                </a:xfrm>
                <a:prstGeom prst="line">
                  <a:avLst/>
                </a:prstGeom>
                <a:ln w="25400" cap="flat" cmpd="sng" algn="ctr">
                  <a:solidFill>
                    <a:schemeClr val="accent5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>
                  <a:extLst>
                    <a:ext uri="{FF2B5EF4-FFF2-40B4-BE49-F238E27FC236}">
                      <a16:creationId xmlns:a16="http://schemas.microsoft.com/office/drawing/2014/main" id="{693922CD-A41C-40D9-88BD-4790F95C48F9}"/>
                    </a:ext>
                  </a:extLst>
                </p:cNvPr>
                <p:cNvCxnSpPr>
                  <a:cxnSpLocks/>
                  <a:endCxn id="60" idx="1"/>
                </p:cNvCxnSpPr>
                <p:nvPr/>
              </p:nvCxnSpPr>
              <p:spPr>
                <a:xfrm>
                  <a:off x="1804508" y="4010368"/>
                  <a:ext cx="201305" cy="355571"/>
                </a:xfrm>
                <a:prstGeom prst="line">
                  <a:avLst/>
                </a:prstGeom>
                <a:ln w="25400" cap="flat" cmpd="sng" algn="ctr">
                  <a:solidFill>
                    <a:schemeClr val="accent5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>
                  <a:extLst>
                    <a:ext uri="{FF2B5EF4-FFF2-40B4-BE49-F238E27FC236}">
                      <a16:creationId xmlns:a16="http://schemas.microsoft.com/office/drawing/2014/main" id="{FA9CA3BD-9A67-4948-BEDB-2CD09D5B6A40}"/>
                    </a:ext>
                  </a:extLst>
                </p:cNvPr>
                <p:cNvCxnSpPr>
                  <a:cxnSpLocks/>
                  <a:endCxn id="14" idx="6"/>
                </p:cNvCxnSpPr>
                <p:nvPr/>
              </p:nvCxnSpPr>
              <p:spPr>
                <a:xfrm flipH="1">
                  <a:off x="1527510" y="4021714"/>
                  <a:ext cx="276996" cy="304649"/>
                </a:xfrm>
                <a:prstGeom prst="line">
                  <a:avLst/>
                </a:prstGeom>
                <a:ln w="25400" cap="flat" cmpd="sng" algn="ctr">
                  <a:solidFill>
                    <a:schemeClr val="accent5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>
                  <a:extLst>
                    <a:ext uri="{FF2B5EF4-FFF2-40B4-BE49-F238E27FC236}">
                      <a16:creationId xmlns:a16="http://schemas.microsoft.com/office/drawing/2014/main" id="{C50107E7-7895-44FB-A20F-8D34770B7FA3}"/>
                    </a:ext>
                  </a:extLst>
                </p:cNvPr>
                <p:cNvCxnSpPr>
                  <a:cxnSpLocks/>
                  <a:stCxn id="11" idx="0"/>
                  <a:endCxn id="12" idx="2"/>
                </p:cNvCxnSpPr>
                <p:nvPr/>
              </p:nvCxnSpPr>
              <p:spPr>
                <a:xfrm flipV="1">
                  <a:off x="1935878" y="3414876"/>
                  <a:ext cx="461287" cy="147337"/>
                </a:xfrm>
                <a:prstGeom prst="line">
                  <a:avLst/>
                </a:prstGeom>
                <a:ln w="25400" cap="flat" cmpd="sng" algn="ctr">
                  <a:solidFill>
                    <a:schemeClr val="accent5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Groupe 40">
                  <a:extLst>
                    <a:ext uri="{FF2B5EF4-FFF2-40B4-BE49-F238E27FC236}">
                      <a16:creationId xmlns:a16="http://schemas.microsoft.com/office/drawing/2014/main" id="{253928ED-0EF1-4F23-983B-DCADBA62D6E5}"/>
                    </a:ext>
                  </a:extLst>
                </p:cNvPr>
                <p:cNvGrpSpPr/>
                <p:nvPr/>
              </p:nvGrpSpPr>
              <p:grpSpPr>
                <a:xfrm>
                  <a:off x="8071" y="2513812"/>
                  <a:ext cx="1540461" cy="846894"/>
                  <a:chOff x="4443726" y="4127156"/>
                  <a:chExt cx="1540461" cy="846894"/>
                </a:xfrm>
              </p:grpSpPr>
              <p:sp>
                <p:nvSpPr>
                  <p:cNvPr id="52" name="Rectangle : coins arrondis 51">
                    <a:extLst>
                      <a:ext uri="{FF2B5EF4-FFF2-40B4-BE49-F238E27FC236}">
                        <a16:creationId xmlns:a16="http://schemas.microsoft.com/office/drawing/2014/main" id="{098D3356-51FD-4C30-88B8-1A72C0037536}"/>
                      </a:ext>
                    </a:extLst>
                  </p:cNvPr>
                  <p:cNvSpPr/>
                  <p:nvPr/>
                </p:nvSpPr>
                <p:spPr>
                  <a:xfrm>
                    <a:off x="4469641" y="4127156"/>
                    <a:ext cx="1514546" cy="846894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3" name="ZoneTexte 52">
                    <a:extLst>
                      <a:ext uri="{FF2B5EF4-FFF2-40B4-BE49-F238E27FC236}">
                        <a16:creationId xmlns:a16="http://schemas.microsoft.com/office/drawing/2014/main" id="{072A60FD-1EBE-495C-806F-CDD0E2B7381E}"/>
                      </a:ext>
                    </a:extLst>
                  </p:cNvPr>
                  <p:cNvSpPr txBox="1"/>
                  <p:nvPr/>
                </p:nvSpPr>
                <p:spPr>
                  <a:xfrm>
                    <a:off x="4443726" y="4127156"/>
                    <a:ext cx="10007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/>
                      <a:t>Gateway</a:t>
                    </a:r>
                  </a:p>
                </p:txBody>
              </p:sp>
            </p:grpSp>
            <p:cxnSp>
              <p:nvCxnSpPr>
                <p:cNvPr id="42" name="Connecteur droit 41">
                  <a:extLst>
                    <a:ext uri="{FF2B5EF4-FFF2-40B4-BE49-F238E27FC236}">
                      <a16:creationId xmlns:a16="http://schemas.microsoft.com/office/drawing/2014/main" id="{9BF83567-6E24-499B-B6D9-0E9D010D5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66736" y="3360708"/>
                  <a:ext cx="703576" cy="209059"/>
                </a:xfrm>
                <a:prstGeom prst="line">
                  <a:avLst/>
                </a:prstGeom>
                <a:ln w="25400" cap="flat" cmpd="sng" algn="ctr">
                  <a:solidFill>
                    <a:schemeClr val="accent5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pic>
              <p:nvPicPr>
                <p:cNvPr id="43" name="Picture 4" descr="Résultat de recherche d'images pour &quot;logo sans fil&quot;">
                  <a:extLst>
                    <a:ext uri="{FF2B5EF4-FFF2-40B4-BE49-F238E27FC236}">
                      <a16:creationId xmlns:a16="http://schemas.microsoft.com/office/drawing/2014/main" id="{C2F84714-1782-4095-92F4-F6A3C1CABA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0445" y="2176814"/>
                  <a:ext cx="267113" cy="270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0AE88B80-4475-498F-B219-08D573C772EB}"/>
                    </a:ext>
                  </a:extLst>
                </p:cNvPr>
                <p:cNvSpPr txBox="1"/>
                <p:nvPr/>
              </p:nvSpPr>
              <p:spPr>
                <a:xfrm>
                  <a:off x="497213" y="2105158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GSM</a:t>
                  </a:r>
                </a:p>
              </p:txBody>
            </p:sp>
            <p:pic>
              <p:nvPicPr>
                <p:cNvPr id="45" name="Picture 4" descr="Résultat de recherche d'images pour &quot;logo sans fil&quot;">
                  <a:extLst>
                    <a:ext uri="{FF2B5EF4-FFF2-40B4-BE49-F238E27FC236}">
                      <a16:creationId xmlns:a16="http://schemas.microsoft.com/office/drawing/2014/main" id="{2BB648E0-5A58-4854-8317-6E2D00900A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256" y="2193625"/>
                  <a:ext cx="267113" cy="270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6" name="ZoneTexte 45">
                  <a:extLst>
                    <a:ext uri="{FF2B5EF4-FFF2-40B4-BE49-F238E27FC236}">
                      <a16:creationId xmlns:a16="http://schemas.microsoft.com/office/drawing/2014/main" id="{BACEEAE3-BBF8-4308-8E23-D8667672BD06}"/>
                    </a:ext>
                  </a:extLst>
                </p:cNvPr>
                <p:cNvSpPr txBox="1"/>
                <p:nvPr/>
              </p:nvSpPr>
              <p:spPr>
                <a:xfrm>
                  <a:off x="2180094" y="1888132"/>
                  <a:ext cx="67698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GPRS</a:t>
                  </a:r>
                </a:p>
                <a:p>
                  <a:r>
                    <a:rPr lang="fr-FR" dirty="0"/>
                    <a:t>3/4G</a:t>
                  </a:r>
                </a:p>
              </p:txBody>
            </p:sp>
            <p:pic>
              <p:nvPicPr>
                <p:cNvPr id="47" name="Picture 6" descr="Résultat de recherche d'images pour &quot;rj45&quot;">
                  <a:extLst>
                    <a:ext uri="{FF2B5EF4-FFF2-40B4-BE49-F238E27FC236}">
                      <a16:creationId xmlns:a16="http://schemas.microsoft.com/office/drawing/2014/main" id="{7CB89AB6-2EF8-434D-8980-96E9180824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hq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5167" b="95667" l="4471" r="93741">
                              <a14:foregroundMark x1="9538" y1="29167" x2="5812" y2="43500"/>
                              <a14:foregroundMark x1="8640" y1="70092" x2="9553" y2="78671"/>
                              <a14:foregroundMark x1="5812" y1="43500" x2="6063" y2="45860"/>
                              <a14:foregroundMark x1="10660" y1="83102" x2="15350" y2="93167"/>
                              <a14:foregroundMark x1="83010" y1="90833" x2="89442" y2="81204"/>
                              <a14:foregroundMark x1="93122" y1="71705" x2="95654" y2="44167"/>
                              <a14:foregroundMark x1="90160" y1="27939" x2="88376" y2="25833"/>
                              <a14:foregroundMark x1="88376" y1="25833" x2="88077" y2="25667"/>
                              <a14:foregroundMark x1="68405" y1="10167" x2="53651" y2="5167"/>
                              <a14:foregroundMark x1="53651" y1="5167" x2="39642" y2="7833"/>
                              <a14:foregroundMark x1="4785" y1="55223" x2="4471" y2="59000"/>
                              <a14:foregroundMark x1="6259" y1="37500" x2="5582" y2="45638"/>
                              <a14:foregroundMark x1="16841" y1="95667" x2="15499" y2="92000"/>
                              <a14:foregroundMark x1="16244" y1="94500" x2="18182" y2="92833"/>
                              <a14:foregroundMark x1="80030" y1="92167" x2="86140" y2="89833"/>
                              <a14:foregroundMark x1="83905" y1="85000" x2="78987" y2="91333"/>
                              <a14:foregroundMark x1="78987" y1="91333" x2="86438" y2="90333"/>
                              <a14:foregroundMark x1="86438" y1="90333" x2="82861" y2="84333"/>
                              <a14:foregroundMark x1="82265" y1="95000" x2="82265" y2="95167"/>
                              <a14:foregroundMark x1="19836" y1="72159" x2="20119" y2="72833"/>
                              <a14:foregroundMark x1="24419" y1="74836" x2="36215" y2="80333"/>
                              <a14:foregroundMark x1="20119" y1="72833" x2="21349" y2="73406"/>
                              <a14:foregroundMark x1="36215" y1="80333" x2="17586" y2="59167"/>
                              <a14:foregroundMark x1="78539" y1="92500" x2="80477" y2="95333"/>
                              <a14:backgroundMark x1="33681" y1="48500" x2="33681" y2="48500"/>
                              <a14:backgroundMark x1="7004" y1="48167" x2="7750" y2="64667"/>
                              <a14:backgroundMark x1="7750" y1="64667" x2="7899" y2="65500"/>
                              <a14:backgroundMark x1="23249" y1="74833" x2="19970" y2="70167"/>
                              <a14:backgroundMark x1="24143" y1="76000" x2="23100" y2="74167"/>
                              <a14:backgroundMark x1="24739" y1="75667" x2="18778" y2="69500"/>
                              <a14:backgroundMark x1="18778" y1="69500" x2="16542" y2="64833"/>
                              <a14:backgroundMark x1="8346" y1="65500" x2="9091" y2="70000"/>
                              <a14:backgroundMark x1="8197" y1="79500" x2="10283" y2="83333"/>
                              <a14:backgroundMark x1="7452" y1="46500" x2="6408" y2="49167"/>
                              <a14:backgroundMark x1="91654" y1="27333" x2="97019" y2="43167"/>
                              <a14:backgroundMark x1="97019" y1="43167" x2="97019" y2="44167"/>
                              <a14:backgroundMark x1="90760" y1="81167" x2="93890" y2="73500"/>
                              <a14:backgroundMark x1="93890" y1="73500" x2="94337" y2="73167"/>
                              <a14:backgroundMark x1="92846" y1="73167" x2="91654" y2="78667"/>
                              <a14:backgroundMark x1="93741" y1="72500" x2="93741" y2="72500"/>
                              <a14:backgroundMark x1="92846" y1="73000" x2="94188" y2="70500"/>
                              <a14:backgroundMark x1="89717" y1="82000" x2="90760" y2="77500"/>
                              <a14:backgroundMark x1="89568" y1="81833" x2="92399" y2="77167"/>
                              <a14:backgroundMark x1="93741" y1="71333" x2="94337" y2="68667"/>
                              <a14:backgroundMark x1="92846" y1="72500" x2="95678" y2="67500"/>
                              <a14:backgroundMark x1="93145" y1="71833" x2="93741" y2="69167"/>
                              <a14:backgroundMark x1="88972" y1="83167" x2="89270" y2="80000"/>
                              <a14:backgroundMark x1="89568" y1="81833" x2="90164" y2="79500"/>
                              <a14:backgroundMark x1="88972" y1="82667" x2="90164" y2="7916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312674">
                  <a:off x="3615698" y="1715803"/>
                  <a:ext cx="925662" cy="8277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8" name="Connecteur droit 47">
                  <a:extLst>
                    <a:ext uri="{FF2B5EF4-FFF2-40B4-BE49-F238E27FC236}">
                      <a16:creationId xmlns:a16="http://schemas.microsoft.com/office/drawing/2014/main" id="{8E892754-ACA9-48F3-BE91-53F39EB37384}"/>
                    </a:ext>
                  </a:extLst>
                </p:cNvPr>
                <p:cNvCxnSpPr>
                  <a:cxnSpLocks/>
                  <a:stCxn id="46" idx="0"/>
                </p:cNvCxnSpPr>
                <p:nvPr/>
              </p:nvCxnSpPr>
              <p:spPr>
                <a:xfrm flipH="1" flipV="1">
                  <a:off x="2481104" y="1267574"/>
                  <a:ext cx="37480" cy="620556"/>
                </a:xfrm>
                <a:prstGeom prst="line">
                  <a:avLst/>
                </a:prstGeom>
                <a:ln w="25400" cap="flat" cmpd="sng" algn="ctr">
                  <a:solidFill>
                    <a:srgbClr val="FFC000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48">
                  <a:extLst>
                    <a:ext uri="{FF2B5EF4-FFF2-40B4-BE49-F238E27FC236}">
                      <a16:creationId xmlns:a16="http://schemas.microsoft.com/office/drawing/2014/main" id="{52A20C36-E2DC-49E3-905E-AA1D8B239B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27188" y="1077792"/>
                  <a:ext cx="875894" cy="1115330"/>
                </a:xfrm>
                <a:prstGeom prst="line">
                  <a:avLst/>
                </a:prstGeom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50" name="Nuage 49">
                  <a:extLst>
                    <a:ext uri="{FF2B5EF4-FFF2-40B4-BE49-F238E27FC236}">
                      <a16:creationId xmlns:a16="http://schemas.microsoft.com/office/drawing/2014/main" id="{EBE152FC-7722-4DB2-981F-443272096AAE}"/>
                    </a:ext>
                  </a:extLst>
                </p:cNvPr>
                <p:cNvSpPr/>
                <p:nvPr/>
              </p:nvSpPr>
              <p:spPr>
                <a:xfrm rot="11023267">
                  <a:off x="1624762" y="201723"/>
                  <a:ext cx="1808801" cy="1253276"/>
                </a:xfrm>
                <a:prstGeom prst="cloud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 dirty="0"/>
                </a:p>
              </p:txBody>
            </p:sp>
            <p:sp>
              <p:nvSpPr>
                <p:cNvPr id="51" name="ZoneTexte 50">
                  <a:extLst>
                    <a:ext uri="{FF2B5EF4-FFF2-40B4-BE49-F238E27FC236}">
                      <a16:creationId xmlns:a16="http://schemas.microsoft.com/office/drawing/2014/main" id="{7CBC9168-C022-46CD-85E6-7B0FB617D56B}"/>
                    </a:ext>
                  </a:extLst>
                </p:cNvPr>
                <p:cNvSpPr txBox="1"/>
                <p:nvPr/>
              </p:nvSpPr>
              <p:spPr>
                <a:xfrm>
                  <a:off x="2027312" y="532713"/>
                  <a:ext cx="9450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Internet</a:t>
                  </a:r>
                </a:p>
              </p:txBody>
            </p:sp>
          </p:grpSp>
        </p:grpSp>
      </p:grpSp>
      <p:grpSp>
        <p:nvGrpSpPr>
          <p:cNvPr id="193" name="Groupe 192">
            <a:extLst>
              <a:ext uri="{FF2B5EF4-FFF2-40B4-BE49-F238E27FC236}">
                <a16:creationId xmlns:a16="http://schemas.microsoft.com/office/drawing/2014/main" id="{FE3D96E8-55B1-4754-9D3F-43A99798088E}"/>
              </a:ext>
            </a:extLst>
          </p:cNvPr>
          <p:cNvGrpSpPr/>
          <p:nvPr/>
        </p:nvGrpSpPr>
        <p:grpSpPr>
          <a:xfrm>
            <a:off x="9405456" y="-4096075"/>
            <a:ext cx="4920223" cy="4128243"/>
            <a:chOff x="9405456" y="-4096075"/>
            <a:chExt cx="4920223" cy="4128243"/>
          </a:xfrm>
        </p:grpSpPr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F9A535BD-B05B-4C99-9F53-A91397641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456" y="-4065391"/>
              <a:ext cx="595712" cy="415060"/>
            </a:xfrm>
            <a:prstGeom prst="rect">
              <a:avLst/>
            </a:prstGeom>
          </p:spPr>
        </p:pic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0F6BE8C5-6A76-4413-9F3A-02BF33B9A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0865" y="-3444406"/>
              <a:ext cx="431779" cy="623404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AD3FF642-D13E-4347-9B89-AEBE63FE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137" y="-2615077"/>
              <a:ext cx="522949" cy="406968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7B94AA1C-1DD0-4DC5-AC78-DA10DC216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3144" y="-2002184"/>
              <a:ext cx="488935" cy="556134"/>
            </a:xfrm>
            <a:prstGeom prst="rect">
              <a:avLst/>
            </a:prstGeom>
          </p:spPr>
        </p:pic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A03ED587-F8F7-4842-8393-2A318DE24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6584" y="-1240125"/>
              <a:ext cx="502055" cy="539904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2E2194D1-41ED-41B8-A644-3D080BE32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3144" y="-494295"/>
              <a:ext cx="488935" cy="526463"/>
            </a:xfrm>
            <a:prstGeom prst="rect">
              <a:avLst/>
            </a:prstGeom>
          </p:spPr>
        </p:pic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D7995D5B-FA7D-4479-A90A-B31360172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9927" y="-2673630"/>
              <a:ext cx="280498" cy="467496"/>
            </a:xfrm>
            <a:prstGeom prst="rect">
              <a:avLst/>
            </a:prstGeom>
          </p:spPr>
        </p:pic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4B621F14-9EC4-4BEB-85B5-282CED62176E}"/>
                </a:ext>
              </a:extLst>
            </p:cNvPr>
            <p:cNvGrpSpPr/>
            <p:nvPr/>
          </p:nvGrpSpPr>
          <p:grpSpPr>
            <a:xfrm>
              <a:off x="10417135" y="-2161796"/>
              <a:ext cx="566083" cy="432920"/>
              <a:chOff x="7485041" y="4904096"/>
              <a:chExt cx="1181261" cy="996357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0CFF7A8E-9E49-4FF8-9EA5-CF51CF073E77}"/>
                  </a:ext>
                </a:extLst>
              </p:cNvPr>
              <p:cNvSpPr/>
              <p:nvPr/>
            </p:nvSpPr>
            <p:spPr>
              <a:xfrm>
                <a:off x="7485041" y="4904096"/>
                <a:ext cx="1181261" cy="99635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E5E1DF"/>
                  </a:gs>
                  <a:gs pos="83000">
                    <a:srgbClr val="DAD9D4"/>
                  </a:gs>
                  <a:gs pos="100000">
                    <a:srgbClr val="CCC9C4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26" name="Image 125">
                <a:extLst>
                  <a:ext uri="{FF2B5EF4-FFF2-40B4-BE49-F238E27FC236}">
                    <a16:creationId xmlns:a16="http://schemas.microsoft.com/office/drawing/2014/main" id="{3797DD3B-6504-48C2-9C4C-EF1ADC2E9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hqprint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5202" y="5237027"/>
                <a:ext cx="410687" cy="486020"/>
              </a:xfrm>
              <a:prstGeom prst="rect">
                <a:avLst/>
              </a:prstGeom>
            </p:spPr>
          </p:pic>
          <p:pic>
            <p:nvPicPr>
              <p:cNvPr id="127" name="Image 126">
                <a:extLst>
                  <a:ext uri="{FF2B5EF4-FFF2-40B4-BE49-F238E27FC236}">
                    <a16:creationId xmlns:a16="http://schemas.microsoft.com/office/drawing/2014/main" id="{3E82D5F1-7CB6-4748-80A0-ED1CD4826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10000" b="90000" l="10000" r="90000"/>
                        </a14:imgEffect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5019" y="5136499"/>
                <a:ext cx="697675" cy="697675"/>
              </a:xfrm>
              <a:prstGeom prst="rect">
                <a:avLst/>
              </a:prstGeom>
            </p:spPr>
          </p:pic>
        </p:grpSp>
        <p:sp>
          <p:nvSpPr>
            <p:cNvPr id="76" name="Accolade fermante 75">
              <a:extLst>
                <a:ext uri="{FF2B5EF4-FFF2-40B4-BE49-F238E27FC236}">
                  <a16:creationId xmlns:a16="http://schemas.microsoft.com/office/drawing/2014/main" id="{251932F5-47DF-4FCC-94A0-F168FE6E2EF2}"/>
                </a:ext>
              </a:extLst>
            </p:cNvPr>
            <p:cNvSpPr/>
            <p:nvPr/>
          </p:nvSpPr>
          <p:spPr>
            <a:xfrm>
              <a:off x="10020044" y="-4096075"/>
              <a:ext cx="424037" cy="4122723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Flèche : droite 76">
              <a:extLst>
                <a:ext uri="{FF2B5EF4-FFF2-40B4-BE49-F238E27FC236}">
                  <a16:creationId xmlns:a16="http://schemas.microsoft.com/office/drawing/2014/main" id="{4BC19F02-E302-413A-828E-07AF023E42B8}"/>
                </a:ext>
              </a:extLst>
            </p:cNvPr>
            <p:cNvSpPr/>
            <p:nvPr/>
          </p:nvSpPr>
          <p:spPr>
            <a:xfrm>
              <a:off x="11060610" y="-2456163"/>
              <a:ext cx="655387" cy="5887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4E7797C1-A89B-4310-9F68-6996E96A53F9}"/>
                </a:ext>
              </a:extLst>
            </p:cNvPr>
            <p:cNvGrpSpPr/>
            <p:nvPr/>
          </p:nvGrpSpPr>
          <p:grpSpPr>
            <a:xfrm>
              <a:off x="13194667" y="-2694775"/>
              <a:ext cx="1131012" cy="795854"/>
              <a:chOff x="12667442" y="4723431"/>
              <a:chExt cx="1131012" cy="795854"/>
            </a:xfrm>
          </p:grpSpPr>
          <p:sp>
            <p:nvSpPr>
              <p:cNvPr id="123" name="Nuage 122">
                <a:extLst>
                  <a:ext uri="{FF2B5EF4-FFF2-40B4-BE49-F238E27FC236}">
                    <a16:creationId xmlns:a16="http://schemas.microsoft.com/office/drawing/2014/main" id="{624E2F1B-0ED6-426C-B229-5B329AA3C939}"/>
                  </a:ext>
                </a:extLst>
              </p:cNvPr>
              <p:cNvSpPr/>
              <p:nvPr/>
            </p:nvSpPr>
            <p:spPr>
              <a:xfrm rot="11023267">
                <a:off x="12667442" y="4723431"/>
                <a:ext cx="1131012" cy="795854"/>
              </a:xfrm>
              <a:prstGeom prst="cloud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124" name="ZoneTexte 123">
                <a:extLst>
                  <a:ext uri="{FF2B5EF4-FFF2-40B4-BE49-F238E27FC236}">
                    <a16:creationId xmlns:a16="http://schemas.microsoft.com/office/drawing/2014/main" id="{DFBC4256-7392-407B-BF2C-3105F1588697}"/>
                  </a:ext>
                </a:extLst>
              </p:cNvPr>
              <p:cNvSpPr txBox="1"/>
              <p:nvPr/>
            </p:nvSpPr>
            <p:spPr>
              <a:xfrm>
                <a:off x="12894874" y="4919981"/>
                <a:ext cx="676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CEBA</a:t>
                </a:r>
              </a:p>
            </p:txBody>
          </p:sp>
        </p:grpSp>
        <p:pic>
          <p:nvPicPr>
            <p:cNvPr id="80" name="Picture 4" descr="Résultat de recherche d'images pour &quot;station météo&quot;">
              <a:extLst>
                <a:ext uri="{FF2B5EF4-FFF2-40B4-BE49-F238E27FC236}">
                  <a16:creationId xmlns:a16="http://schemas.microsoft.com/office/drawing/2014/main" id="{EBE76B5C-2F80-4BEC-A30A-FFAD3DD7D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000" b="98000" l="10000" r="90000">
                          <a14:foregroundMark x1="44500" y1="98000" x2="43000" y2="90000"/>
                          <a14:foregroundMark x1="63000" y1="17000" x2="62000" y2="11500"/>
                          <a14:foregroundMark x1="39500" y1="6000" x2="29500" y2="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5578" y="-1656556"/>
              <a:ext cx="467622" cy="467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Résultat de recherche d'images pour &quot;in situ troll level 200&quot;">
              <a:extLst>
                <a:ext uri="{FF2B5EF4-FFF2-40B4-BE49-F238E27FC236}">
                  <a16:creationId xmlns:a16="http://schemas.microsoft.com/office/drawing/2014/main" id="{560CE5EE-A2D7-4EEE-A2C1-E6D5F53E7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49624">
              <a:off x="10294989" y="-1366587"/>
              <a:ext cx="493289" cy="38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AD8AFDE0-F248-421D-A4DA-7E55E17E11CA}"/>
                </a:ext>
              </a:extLst>
            </p:cNvPr>
            <p:cNvGrpSpPr/>
            <p:nvPr/>
          </p:nvGrpSpPr>
          <p:grpSpPr>
            <a:xfrm>
              <a:off x="11702283" y="-3245739"/>
              <a:ext cx="600267" cy="541462"/>
              <a:chOff x="9986764" y="5051746"/>
              <a:chExt cx="1131012" cy="795854"/>
            </a:xfrm>
          </p:grpSpPr>
          <p:sp>
            <p:nvSpPr>
              <p:cNvPr id="103" name="Nuage 102">
                <a:extLst>
                  <a:ext uri="{FF2B5EF4-FFF2-40B4-BE49-F238E27FC236}">
                    <a16:creationId xmlns:a16="http://schemas.microsoft.com/office/drawing/2014/main" id="{82A740DC-A1F6-4591-A31D-181F0AD76C92}"/>
                  </a:ext>
                </a:extLst>
              </p:cNvPr>
              <p:cNvSpPr/>
              <p:nvPr/>
            </p:nvSpPr>
            <p:spPr>
              <a:xfrm rot="11023267">
                <a:off x="9986764" y="5051746"/>
                <a:ext cx="1131012" cy="795854"/>
              </a:xfrm>
              <a:prstGeom prst="cloud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id="{221D4BBA-7AD7-4347-8906-ADA36B22F808}"/>
                  </a:ext>
                </a:extLst>
              </p:cNvPr>
              <p:cNvSpPr txBox="1"/>
              <p:nvPr/>
            </p:nvSpPr>
            <p:spPr>
              <a:xfrm>
                <a:off x="10021067" y="5301113"/>
                <a:ext cx="731336" cy="297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/>
                  <a:t>réseau</a:t>
                </a:r>
              </a:p>
            </p:txBody>
          </p:sp>
        </p:grp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4B7FF6AE-9C2B-4550-B3EC-CC39198F8E5F}"/>
                </a:ext>
              </a:extLst>
            </p:cNvPr>
            <p:cNvGrpSpPr/>
            <p:nvPr/>
          </p:nvGrpSpPr>
          <p:grpSpPr>
            <a:xfrm>
              <a:off x="11795593" y="-2559642"/>
              <a:ext cx="511797" cy="619352"/>
              <a:chOff x="1325003" y="2082540"/>
              <a:chExt cx="511797" cy="619352"/>
            </a:xfrm>
          </p:grpSpPr>
          <p:grpSp>
            <p:nvGrpSpPr>
              <p:cNvPr id="95" name="Groupe 94">
                <a:extLst>
                  <a:ext uri="{FF2B5EF4-FFF2-40B4-BE49-F238E27FC236}">
                    <a16:creationId xmlns:a16="http://schemas.microsoft.com/office/drawing/2014/main" id="{86CC499C-8262-4B03-91E7-DF4B7EF497EB}"/>
                  </a:ext>
                </a:extLst>
              </p:cNvPr>
              <p:cNvGrpSpPr/>
              <p:nvPr/>
            </p:nvGrpSpPr>
            <p:grpSpPr>
              <a:xfrm>
                <a:off x="1354712" y="2082540"/>
                <a:ext cx="482088" cy="451720"/>
                <a:chOff x="2145696" y="1559889"/>
                <a:chExt cx="482088" cy="451720"/>
              </a:xfrm>
            </p:grpSpPr>
            <p:pic>
              <p:nvPicPr>
                <p:cNvPr id="100" name="Image 99">
                  <a:extLst>
                    <a:ext uri="{FF2B5EF4-FFF2-40B4-BE49-F238E27FC236}">
                      <a16:creationId xmlns:a16="http://schemas.microsoft.com/office/drawing/2014/main" id="{ABFB26D1-F9D2-4B23-9211-8BAA54A0A1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backgroundRemoval t="9459" b="90541" l="9859" r="89437">
                              <a14:foregroundMark x1="27465" y1="17568" x2="64085" y2="18243"/>
                              <a14:foregroundMark x1="64085" y1="18243" x2="80282" y2="49324"/>
                              <a14:foregroundMark x1="80282" y1="49324" x2="80282" y2="83784"/>
                              <a14:foregroundMark x1="80282" y1="83784" x2="41549" y2="89865"/>
                              <a14:foregroundMark x1="41549" y1="89865" x2="26761" y2="54730"/>
                              <a14:foregroundMark x1="26761" y1="54730" x2="26761" y2="14865"/>
                              <a14:foregroundMark x1="19718" y1="14189" x2="56338" y2="14865"/>
                              <a14:foregroundMark x1="56338" y1="14865" x2="77465" y2="25000"/>
                              <a14:foregroundMark x1="61268" y1="20270" x2="52817" y2="58108"/>
                              <a14:foregroundMark x1="21831" y1="88514" x2="40845" y2="90541"/>
                              <a14:foregroundMark x1="64789" y1="14189" x2="81690" y2="29054"/>
                              <a14:foregroundMark x1="21127" y1="20946" x2="22535" y2="114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5696" y="1559889"/>
                  <a:ext cx="326136" cy="339916"/>
                </a:xfrm>
                <a:prstGeom prst="rect">
                  <a:avLst/>
                </a:prstGeom>
              </p:spPr>
            </p:pic>
            <p:pic>
              <p:nvPicPr>
                <p:cNvPr id="101" name="Image 100">
                  <a:extLst>
                    <a:ext uri="{FF2B5EF4-FFF2-40B4-BE49-F238E27FC236}">
                      <a16:creationId xmlns:a16="http://schemas.microsoft.com/office/drawing/2014/main" id="{89E2FE30-2347-4EBE-80EC-6FF3594993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backgroundRemoval t="9459" b="90541" l="9859" r="89437">
                              <a14:foregroundMark x1="27465" y1="17568" x2="64085" y2="18243"/>
                              <a14:foregroundMark x1="64085" y1="18243" x2="80282" y2="49324"/>
                              <a14:foregroundMark x1="80282" y1="49324" x2="80282" y2="83784"/>
                              <a14:foregroundMark x1="80282" y1="83784" x2="41549" y2="89865"/>
                              <a14:foregroundMark x1="41549" y1="89865" x2="26761" y2="54730"/>
                              <a14:foregroundMark x1="26761" y1="54730" x2="26761" y2="14865"/>
                              <a14:foregroundMark x1="19718" y1="14189" x2="56338" y2="14865"/>
                              <a14:foregroundMark x1="56338" y1="14865" x2="77465" y2="25000"/>
                              <a14:foregroundMark x1="61268" y1="20270" x2="52817" y2="58108"/>
                              <a14:foregroundMark x1="21831" y1="88514" x2="40845" y2="90541"/>
                              <a14:foregroundMark x1="64789" y1="14189" x2="81690" y2="29054"/>
                              <a14:foregroundMark x1="21127" y1="20946" x2="22535" y2="114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6158" y="1611932"/>
                  <a:ext cx="326136" cy="339916"/>
                </a:xfrm>
                <a:prstGeom prst="rect">
                  <a:avLst/>
                </a:prstGeom>
              </p:spPr>
            </p:pic>
            <p:pic>
              <p:nvPicPr>
                <p:cNvPr id="102" name="Image 101">
                  <a:extLst>
                    <a:ext uri="{FF2B5EF4-FFF2-40B4-BE49-F238E27FC236}">
                      <a16:creationId xmlns:a16="http://schemas.microsoft.com/office/drawing/2014/main" id="{A0E41C22-D089-44EC-8D98-FFA978010D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backgroundRemoval t="9459" b="90541" l="9859" r="89437">
                              <a14:foregroundMark x1="27465" y1="17568" x2="64085" y2="18243"/>
                              <a14:foregroundMark x1="64085" y1="18243" x2="80282" y2="49324"/>
                              <a14:foregroundMark x1="80282" y1="49324" x2="80282" y2="83784"/>
                              <a14:foregroundMark x1="80282" y1="83784" x2="41549" y2="89865"/>
                              <a14:foregroundMark x1="41549" y1="89865" x2="26761" y2="54730"/>
                              <a14:foregroundMark x1="26761" y1="54730" x2="26761" y2="14865"/>
                              <a14:foregroundMark x1="19718" y1="14189" x2="56338" y2="14865"/>
                              <a14:foregroundMark x1="56338" y1="14865" x2="77465" y2="25000"/>
                              <a14:foregroundMark x1="61268" y1="20270" x2="52817" y2="58108"/>
                              <a14:foregroundMark x1="21831" y1="88514" x2="40845" y2="90541"/>
                              <a14:foregroundMark x1="64789" y1="14189" x2="81690" y2="29054"/>
                              <a14:foregroundMark x1="21127" y1="20946" x2="22535" y2="114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1648" y="1671693"/>
                  <a:ext cx="326136" cy="339916"/>
                </a:xfrm>
                <a:prstGeom prst="rect">
                  <a:avLst/>
                </a:prstGeom>
              </p:spPr>
            </p:pic>
          </p:grpSp>
          <p:grpSp>
            <p:nvGrpSpPr>
              <p:cNvPr id="96" name="Groupe 95">
                <a:extLst>
                  <a:ext uri="{FF2B5EF4-FFF2-40B4-BE49-F238E27FC236}">
                    <a16:creationId xmlns:a16="http://schemas.microsoft.com/office/drawing/2014/main" id="{D72F0911-4E1C-4530-989F-AA74BB06AED1}"/>
                  </a:ext>
                </a:extLst>
              </p:cNvPr>
              <p:cNvGrpSpPr/>
              <p:nvPr/>
            </p:nvGrpSpPr>
            <p:grpSpPr>
              <a:xfrm>
                <a:off x="1325003" y="2247129"/>
                <a:ext cx="436906" cy="454763"/>
                <a:chOff x="1422680" y="2108394"/>
                <a:chExt cx="436906" cy="454763"/>
              </a:xfrm>
            </p:grpSpPr>
            <p:pic>
              <p:nvPicPr>
                <p:cNvPr id="97" name="Image 96">
                  <a:extLst>
                    <a:ext uri="{FF2B5EF4-FFF2-40B4-BE49-F238E27FC236}">
                      <a16:creationId xmlns:a16="http://schemas.microsoft.com/office/drawing/2014/main" id="{71FCE2B5-2CA1-49EF-90A7-3CE4E0299B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hqprint"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ackgroundRemoval t="8276" b="94483" l="3871" r="87742">
                              <a14:foregroundMark x1="5161" y1="69655" x2="10323" y2="58621"/>
                              <a14:foregroundMark x1="23226" y1="81379" x2="66452" y2="91034"/>
                              <a14:foregroundMark x1="66452" y1="95172" x2="85806" y2="80690"/>
                              <a14:foregroundMark x1="32258" y1="10345" x2="36774" y2="8276"/>
                              <a14:foregroundMark x1="36774" y1="8276" x2="77419" y2="1586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2680" y="2108394"/>
                  <a:ext cx="364601" cy="341078"/>
                </a:xfrm>
                <a:prstGeom prst="rect">
                  <a:avLst/>
                </a:prstGeom>
              </p:spPr>
            </p:pic>
            <p:pic>
              <p:nvPicPr>
                <p:cNvPr id="98" name="Image 97">
                  <a:extLst>
                    <a:ext uri="{FF2B5EF4-FFF2-40B4-BE49-F238E27FC236}">
                      <a16:creationId xmlns:a16="http://schemas.microsoft.com/office/drawing/2014/main" id="{EE2CD6D5-A145-4FAA-A67B-8B039B0F9B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hqprint"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ackgroundRemoval t="8276" b="94483" l="3871" r="87742">
                              <a14:foregroundMark x1="5161" y1="69655" x2="10323" y2="58621"/>
                              <a14:foregroundMark x1="23226" y1="81379" x2="66452" y2="91034"/>
                              <a14:foregroundMark x1="66452" y1="95172" x2="85806" y2="80690"/>
                              <a14:foregroundMark x1="32258" y1="10345" x2="36774" y2="8276"/>
                              <a14:foregroundMark x1="36774" y1="8276" x2="77419" y2="1586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2389" y="2169665"/>
                  <a:ext cx="364601" cy="341078"/>
                </a:xfrm>
                <a:prstGeom prst="rect">
                  <a:avLst/>
                </a:prstGeom>
              </p:spPr>
            </p:pic>
            <p:pic>
              <p:nvPicPr>
                <p:cNvPr id="99" name="Image 98">
                  <a:extLst>
                    <a:ext uri="{FF2B5EF4-FFF2-40B4-BE49-F238E27FC236}">
                      <a16:creationId xmlns:a16="http://schemas.microsoft.com/office/drawing/2014/main" id="{8B73E84F-3FDD-4962-9D0E-8905D7B6C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hqprint"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ackgroundRemoval t="8276" b="94483" l="3871" r="87742">
                              <a14:foregroundMark x1="5161" y1="69655" x2="10323" y2="58621"/>
                              <a14:foregroundMark x1="23226" y1="81379" x2="66452" y2="91034"/>
                              <a14:foregroundMark x1="66452" y1="95172" x2="85806" y2="80690"/>
                              <a14:foregroundMark x1="32258" y1="10345" x2="36774" y2="8276"/>
                              <a14:foregroundMark x1="36774" y1="8276" x2="77419" y2="1586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4985" y="2222079"/>
                  <a:ext cx="364601" cy="341078"/>
                </a:xfrm>
                <a:prstGeom prst="rect">
                  <a:avLst/>
                </a:prstGeom>
              </p:spPr>
            </p:pic>
          </p:grpSp>
        </p:grpSp>
        <p:pic>
          <p:nvPicPr>
            <p:cNvPr id="84" name="Picture 4" descr="Résultat de recherche d'images pour &quot;logo sans fil&quot;">
              <a:extLst>
                <a:ext uri="{FF2B5EF4-FFF2-40B4-BE49-F238E27FC236}">
                  <a16:creationId xmlns:a16="http://schemas.microsoft.com/office/drawing/2014/main" id="{626C19F7-5269-4854-998F-FCB0C7265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975497" flipH="1" flipV="1">
              <a:off x="11859867" y="-1781888"/>
              <a:ext cx="316339" cy="32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Flèche : droite 84">
              <a:extLst>
                <a:ext uri="{FF2B5EF4-FFF2-40B4-BE49-F238E27FC236}">
                  <a16:creationId xmlns:a16="http://schemas.microsoft.com/office/drawing/2014/main" id="{E7EBFCB9-1F68-4D15-A098-9457062EB392}"/>
                </a:ext>
              </a:extLst>
            </p:cNvPr>
            <p:cNvSpPr/>
            <p:nvPr/>
          </p:nvSpPr>
          <p:spPr>
            <a:xfrm>
              <a:off x="12462032" y="-2536862"/>
              <a:ext cx="655387" cy="5887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B802EF20-4167-4D4C-9A87-59F6F4B7D53E}"/>
              </a:ext>
            </a:extLst>
          </p:cNvPr>
          <p:cNvGrpSpPr/>
          <p:nvPr/>
        </p:nvGrpSpPr>
        <p:grpSpPr>
          <a:xfrm>
            <a:off x="10270151" y="1372569"/>
            <a:ext cx="2322825" cy="3427830"/>
            <a:chOff x="5801621" y="1657174"/>
            <a:chExt cx="2322825" cy="3427830"/>
          </a:xfrm>
        </p:grpSpPr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06DCD32C-10F9-430E-B713-78E63C129AC1}"/>
                </a:ext>
              </a:extLst>
            </p:cNvPr>
            <p:cNvGrpSpPr/>
            <p:nvPr/>
          </p:nvGrpSpPr>
          <p:grpSpPr>
            <a:xfrm>
              <a:off x="5801621" y="1657174"/>
              <a:ext cx="2322825" cy="2947795"/>
              <a:chOff x="3726491" y="1771313"/>
              <a:chExt cx="2322825" cy="2947795"/>
            </a:xfrm>
          </p:grpSpPr>
          <p:cxnSp>
            <p:nvCxnSpPr>
              <p:cNvPr id="105" name="Connecteur droit avec flèche 104">
                <a:extLst>
                  <a:ext uri="{FF2B5EF4-FFF2-40B4-BE49-F238E27FC236}">
                    <a16:creationId xmlns:a16="http://schemas.microsoft.com/office/drawing/2014/main" id="{F96EDDBD-FBBD-470D-A2B6-66B409E1A6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26491" y="2368366"/>
                <a:ext cx="1385996" cy="9443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avec flèche 105">
                <a:extLst>
                  <a:ext uri="{FF2B5EF4-FFF2-40B4-BE49-F238E27FC236}">
                    <a16:creationId xmlns:a16="http://schemas.microsoft.com/office/drawing/2014/main" id="{20E7FF72-8300-4EBE-95D1-5647ABBC89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40579" y="2947328"/>
                <a:ext cx="1371908" cy="365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avec flèche 106">
                <a:extLst>
                  <a:ext uri="{FF2B5EF4-FFF2-40B4-BE49-F238E27FC236}">
                    <a16:creationId xmlns:a16="http://schemas.microsoft.com/office/drawing/2014/main" id="{33F653CE-EA46-45C3-B153-3FF818EAEB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6491" y="3312759"/>
                <a:ext cx="1365588" cy="2490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avec flèche 107">
                <a:extLst>
                  <a:ext uri="{FF2B5EF4-FFF2-40B4-BE49-F238E27FC236}">
                    <a16:creationId xmlns:a16="http://schemas.microsoft.com/office/drawing/2014/main" id="{0C57618B-13D0-4FC0-ACC3-99E8231910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6491" y="3312759"/>
                <a:ext cx="1379676" cy="7515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Groupe 108">
                <a:extLst>
                  <a:ext uri="{FF2B5EF4-FFF2-40B4-BE49-F238E27FC236}">
                    <a16:creationId xmlns:a16="http://schemas.microsoft.com/office/drawing/2014/main" id="{EFAEB07F-1F23-4B13-82F9-1B495EC5FB19}"/>
                  </a:ext>
                </a:extLst>
              </p:cNvPr>
              <p:cNvGrpSpPr/>
              <p:nvPr/>
            </p:nvGrpSpPr>
            <p:grpSpPr>
              <a:xfrm>
                <a:off x="4918304" y="3923254"/>
                <a:ext cx="1131012" cy="795854"/>
                <a:chOff x="12549507" y="4741583"/>
                <a:chExt cx="1131012" cy="795854"/>
              </a:xfrm>
            </p:grpSpPr>
            <p:sp>
              <p:nvSpPr>
                <p:cNvPr id="121" name="Nuage 120">
                  <a:extLst>
                    <a:ext uri="{FF2B5EF4-FFF2-40B4-BE49-F238E27FC236}">
                      <a16:creationId xmlns:a16="http://schemas.microsoft.com/office/drawing/2014/main" id="{FC6E3113-DDEF-4F2F-A174-906703572D3A}"/>
                    </a:ext>
                  </a:extLst>
                </p:cNvPr>
                <p:cNvSpPr/>
                <p:nvPr/>
              </p:nvSpPr>
              <p:spPr>
                <a:xfrm rot="11023267">
                  <a:off x="12549507" y="4741583"/>
                  <a:ext cx="1131012" cy="795854"/>
                </a:xfrm>
                <a:prstGeom prst="cloud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 dirty="0"/>
                </a:p>
              </p:txBody>
            </p:sp>
            <p:sp>
              <p:nvSpPr>
                <p:cNvPr id="122" name="ZoneTexte 121">
                  <a:extLst>
                    <a:ext uri="{FF2B5EF4-FFF2-40B4-BE49-F238E27FC236}">
                      <a16:creationId xmlns:a16="http://schemas.microsoft.com/office/drawing/2014/main" id="{282ABFB5-DA07-415C-8B9B-81B41EDDE3C3}"/>
                    </a:ext>
                  </a:extLst>
                </p:cNvPr>
                <p:cNvSpPr txBox="1"/>
                <p:nvPr/>
              </p:nvSpPr>
              <p:spPr>
                <a:xfrm>
                  <a:off x="12707594" y="4954844"/>
                  <a:ext cx="8148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réseau</a:t>
                  </a:r>
                </a:p>
              </p:txBody>
            </p:sp>
          </p:grpSp>
          <p:pic>
            <p:nvPicPr>
              <p:cNvPr id="110" name="Image 109">
                <a:extLst>
                  <a:ext uri="{FF2B5EF4-FFF2-40B4-BE49-F238E27FC236}">
                    <a16:creationId xmlns:a16="http://schemas.microsoft.com/office/drawing/2014/main" id="{D8F0EE78-48B9-4783-9175-18CD06B64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1272" y="3318481"/>
                <a:ext cx="264591" cy="440984"/>
              </a:xfrm>
              <a:prstGeom prst="rect">
                <a:avLst/>
              </a:prstGeom>
            </p:spPr>
          </p:pic>
          <p:pic>
            <p:nvPicPr>
              <p:cNvPr id="111" name="Image 110">
                <a:extLst>
                  <a:ext uri="{FF2B5EF4-FFF2-40B4-BE49-F238E27FC236}">
                    <a16:creationId xmlns:a16="http://schemas.microsoft.com/office/drawing/2014/main" id="{8CBF916B-568E-49CF-AAD2-500DA2620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7865" y="1774399"/>
                <a:ext cx="203796" cy="339660"/>
              </a:xfrm>
              <a:prstGeom prst="rect">
                <a:avLst/>
              </a:prstGeom>
            </p:spPr>
          </p:pic>
          <p:pic>
            <p:nvPicPr>
              <p:cNvPr id="112" name="Image 111">
                <a:extLst>
                  <a:ext uri="{FF2B5EF4-FFF2-40B4-BE49-F238E27FC236}">
                    <a16:creationId xmlns:a16="http://schemas.microsoft.com/office/drawing/2014/main" id="{5CF57C24-CCF1-440A-857A-B2E8AFC25B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93" y="1771313"/>
                <a:ext cx="203796" cy="339660"/>
              </a:xfrm>
              <a:prstGeom prst="rect">
                <a:avLst/>
              </a:prstGeom>
            </p:spPr>
          </p:pic>
          <p:pic>
            <p:nvPicPr>
              <p:cNvPr id="113" name="Image 112">
                <a:extLst>
                  <a:ext uri="{FF2B5EF4-FFF2-40B4-BE49-F238E27FC236}">
                    <a16:creationId xmlns:a16="http://schemas.microsoft.com/office/drawing/2014/main" id="{59024041-59F7-4F78-AE60-04D96797E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0014" y="1851472"/>
                <a:ext cx="203796" cy="339660"/>
              </a:xfrm>
              <a:prstGeom prst="rect">
                <a:avLst/>
              </a:prstGeom>
            </p:spPr>
          </p:pic>
          <p:pic>
            <p:nvPicPr>
              <p:cNvPr id="114" name="Image 113">
                <a:extLst>
                  <a:ext uri="{FF2B5EF4-FFF2-40B4-BE49-F238E27FC236}">
                    <a16:creationId xmlns:a16="http://schemas.microsoft.com/office/drawing/2014/main" id="{12B7F157-1E77-4CE2-8E39-8DC39D6E5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9588" y="1948811"/>
                <a:ext cx="203796" cy="339660"/>
              </a:xfrm>
              <a:prstGeom prst="rect">
                <a:avLst/>
              </a:prstGeom>
            </p:spPr>
          </p:pic>
          <p:pic>
            <p:nvPicPr>
              <p:cNvPr id="115" name="Image 114">
                <a:extLst>
                  <a:ext uri="{FF2B5EF4-FFF2-40B4-BE49-F238E27FC236}">
                    <a16:creationId xmlns:a16="http://schemas.microsoft.com/office/drawing/2014/main" id="{05D111C1-EDD4-447D-A83B-AA2E7176B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7572" y="1971163"/>
                <a:ext cx="203796" cy="339660"/>
              </a:xfrm>
              <a:prstGeom prst="rect">
                <a:avLst/>
              </a:prstGeom>
            </p:spPr>
          </p:pic>
          <p:pic>
            <p:nvPicPr>
              <p:cNvPr id="116" name="Image 115">
                <a:extLst>
                  <a:ext uri="{FF2B5EF4-FFF2-40B4-BE49-F238E27FC236}">
                    <a16:creationId xmlns:a16="http://schemas.microsoft.com/office/drawing/2014/main" id="{8A0A4402-D87A-42AB-9179-49EDF5577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0030" y="2065824"/>
                <a:ext cx="203796" cy="339660"/>
              </a:xfrm>
              <a:prstGeom prst="rect">
                <a:avLst/>
              </a:prstGeom>
            </p:spPr>
          </p:pic>
          <p:grpSp>
            <p:nvGrpSpPr>
              <p:cNvPr id="117" name="Groupe 116">
                <a:extLst>
                  <a:ext uri="{FF2B5EF4-FFF2-40B4-BE49-F238E27FC236}">
                    <a16:creationId xmlns:a16="http://schemas.microsoft.com/office/drawing/2014/main" id="{B9C6266F-F909-4019-B48F-6792A0431C6D}"/>
                  </a:ext>
                </a:extLst>
              </p:cNvPr>
              <p:cNvGrpSpPr/>
              <p:nvPr/>
            </p:nvGrpSpPr>
            <p:grpSpPr>
              <a:xfrm>
                <a:off x="5050811" y="2644914"/>
                <a:ext cx="655167" cy="449717"/>
                <a:chOff x="13223197" y="3622014"/>
                <a:chExt cx="655167" cy="449717"/>
              </a:xfrm>
            </p:grpSpPr>
            <p:pic>
              <p:nvPicPr>
                <p:cNvPr id="118" name="Image 117">
                  <a:extLst>
                    <a:ext uri="{FF2B5EF4-FFF2-40B4-BE49-F238E27FC236}">
                      <a16:creationId xmlns:a16="http://schemas.microsoft.com/office/drawing/2014/main" id="{2462FB61-EF57-4BAF-97A5-C2B0C11DC7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23197" y="3622014"/>
                  <a:ext cx="655167" cy="287428"/>
                </a:xfrm>
                <a:prstGeom prst="rect">
                  <a:avLst/>
                </a:prstGeom>
              </p:spPr>
            </p:pic>
            <p:pic>
              <p:nvPicPr>
                <p:cNvPr id="119" name="Image 118">
                  <a:extLst>
                    <a:ext uri="{FF2B5EF4-FFF2-40B4-BE49-F238E27FC236}">
                      <a16:creationId xmlns:a16="http://schemas.microsoft.com/office/drawing/2014/main" id="{DBE1F978-FA57-4B68-91CC-FA380D57CD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53955" y="3846224"/>
                  <a:ext cx="196825" cy="222222"/>
                </a:xfrm>
                <a:prstGeom prst="rect">
                  <a:avLst/>
                </a:prstGeom>
              </p:spPr>
            </p:pic>
            <p:pic>
              <p:nvPicPr>
                <p:cNvPr id="120" name="Image 119">
                  <a:extLst>
                    <a:ext uri="{FF2B5EF4-FFF2-40B4-BE49-F238E27FC236}">
                      <a16:creationId xmlns:a16="http://schemas.microsoft.com/office/drawing/2014/main" id="{34861AC5-B2B5-4768-8517-6A1EE5996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71591" y="3856789"/>
                  <a:ext cx="214942" cy="214942"/>
                </a:xfrm>
                <a:prstGeom prst="rect">
                  <a:avLst/>
                </a:prstGeom>
              </p:spPr>
            </p:pic>
          </p:grpSp>
        </p:grpSp>
        <p:pic>
          <p:nvPicPr>
            <p:cNvPr id="86" name="Image 85">
              <a:extLst>
                <a:ext uri="{FF2B5EF4-FFF2-40B4-BE49-F238E27FC236}">
                  <a16:creationId xmlns:a16="http://schemas.microsoft.com/office/drawing/2014/main" id="{D45BB376-35CB-4955-A098-63E85D675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7355111" y="4761109"/>
              <a:ext cx="381053" cy="323895"/>
            </a:xfrm>
            <a:prstGeom prst="rect">
              <a:avLst/>
            </a:prstGeom>
          </p:spPr>
        </p:pic>
        <p:cxnSp>
          <p:nvCxnSpPr>
            <p:cNvPr id="87" name="Connecteur droit avec flèche 86">
              <a:extLst>
                <a:ext uri="{FF2B5EF4-FFF2-40B4-BE49-F238E27FC236}">
                  <a16:creationId xmlns:a16="http://schemas.microsoft.com/office/drawing/2014/main" id="{F264CF37-0D6B-423F-9002-A554A6A0353C}"/>
                </a:ext>
              </a:extLst>
            </p:cNvPr>
            <p:cNvCxnSpPr>
              <a:cxnSpLocks/>
              <a:endCxn id="86" idx="1"/>
            </p:cNvCxnSpPr>
            <p:nvPr/>
          </p:nvCxnSpPr>
          <p:spPr>
            <a:xfrm>
              <a:off x="5807392" y="3198620"/>
              <a:ext cx="1547719" cy="17244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0C08A7FE-E365-4AA6-A600-3DDC281B5BEE}"/>
              </a:ext>
            </a:extLst>
          </p:cNvPr>
          <p:cNvGrpSpPr/>
          <p:nvPr/>
        </p:nvGrpSpPr>
        <p:grpSpPr>
          <a:xfrm>
            <a:off x="-6056263" y="3699457"/>
            <a:ext cx="3163207" cy="3771731"/>
            <a:chOff x="8071" y="201723"/>
            <a:chExt cx="5486047" cy="6541772"/>
          </a:xfrm>
        </p:grpSpPr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E9BFE6CD-FD66-499B-9A73-4B4F47D1D2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75858" y="886075"/>
              <a:ext cx="1830733" cy="180935"/>
            </a:xfrm>
            <a:prstGeom prst="line">
              <a:avLst/>
            </a:prstGeom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131" name="Groupe 130">
              <a:extLst>
                <a:ext uri="{FF2B5EF4-FFF2-40B4-BE49-F238E27FC236}">
                  <a16:creationId xmlns:a16="http://schemas.microsoft.com/office/drawing/2014/main" id="{31DF5355-225C-4FE4-9ED7-C520CAB6DBC8}"/>
                </a:ext>
              </a:extLst>
            </p:cNvPr>
            <p:cNvGrpSpPr/>
            <p:nvPr/>
          </p:nvGrpSpPr>
          <p:grpSpPr>
            <a:xfrm>
              <a:off x="8071" y="201723"/>
              <a:ext cx="5486047" cy="6541772"/>
              <a:chOff x="8071" y="201723"/>
              <a:chExt cx="5486047" cy="6541772"/>
            </a:xfrm>
          </p:grpSpPr>
          <p:sp>
            <p:nvSpPr>
              <p:cNvPr id="132" name="Rectangle : coins arrondis 131">
                <a:extLst>
                  <a:ext uri="{FF2B5EF4-FFF2-40B4-BE49-F238E27FC236}">
                    <a16:creationId xmlns:a16="http://schemas.microsoft.com/office/drawing/2014/main" id="{D0E1D940-CBD8-45F8-BE2D-475EDAF704F7}"/>
                  </a:ext>
                </a:extLst>
              </p:cNvPr>
              <p:cNvSpPr/>
              <p:nvPr/>
            </p:nvSpPr>
            <p:spPr>
              <a:xfrm>
                <a:off x="3977978" y="4861639"/>
                <a:ext cx="1516140" cy="929661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grpSp>
            <p:nvGrpSpPr>
              <p:cNvPr id="133" name="Groupe 132">
                <a:extLst>
                  <a:ext uri="{FF2B5EF4-FFF2-40B4-BE49-F238E27FC236}">
                    <a16:creationId xmlns:a16="http://schemas.microsoft.com/office/drawing/2014/main" id="{C097D966-A588-4195-B9FD-5B7FD72DE562}"/>
                  </a:ext>
                </a:extLst>
              </p:cNvPr>
              <p:cNvGrpSpPr/>
              <p:nvPr/>
            </p:nvGrpSpPr>
            <p:grpSpPr>
              <a:xfrm>
                <a:off x="8071" y="201723"/>
                <a:ext cx="4902051" cy="6541772"/>
                <a:chOff x="8071" y="201723"/>
                <a:chExt cx="4902051" cy="6541772"/>
              </a:xfrm>
            </p:grpSpPr>
            <p:grpSp>
              <p:nvGrpSpPr>
                <p:cNvPr id="134" name="Groupe 133">
                  <a:extLst>
                    <a:ext uri="{FF2B5EF4-FFF2-40B4-BE49-F238E27FC236}">
                      <a16:creationId xmlns:a16="http://schemas.microsoft.com/office/drawing/2014/main" id="{77D8D540-8E51-41AB-9D0A-161CAB22AF88}"/>
                    </a:ext>
                  </a:extLst>
                </p:cNvPr>
                <p:cNvGrpSpPr/>
                <p:nvPr/>
              </p:nvGrpSpPr>
              <p:grpSpPr>
                <a:xfrm>
                  <a:off x="1007056" y="6184887"/>
                  <a:ext cx="3519523" cy="558608"/>
                  <a:chOff x="-777201" y="1760248"/>
                  <a:chExt cx="3519523" cy="558608"/>
                </a:xfrm>
              </p:grpSpPr>
              <p:pic>
                <p:nvPicPr>
                  <p:cNvPr id="190" name="Image 189">
                    <a:extLst>
                      <a:ext uri="{FF2B5EF4-FFF2-40B4-BE49-F238E27FC236}">
                        <a16:creationId xmlns:a16="http://schemas.microsoft.com/office/drawing/2014/main" id="{A74ED51B-8491-4712-B5F4-FE6D07A981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777201" y="1785673"/>
                    <a:ext cx="488935" cy="526463"/>
                  </a:xfrm>
                  <a:prstGeom prst="rect">
                    <a:avLst/>
                  </a:prstGeom>
                </p:spPr>
              </p:pic>
              <p:pic>
                <p:nvPicPr>
                  <p:cNvPr id="191" name="Image 190">
                    <a:extLst>
                      <a:ext uri="{FF2B5EF4-FFF2-40B4-BE49-F238E27FC236}">
                        <a16:creationId xmlns:a16="http://schemas.microsoft.com/office/drawing/2014/main" id="{DC1BA590-8F6B-4DC8-A8DA-7E047D1104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7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6847" y="1778952"/>
                    <a:ext cx="502055" cy="539904"/>
                  </a:xfrm>
                  <a:prstGeom prst="rect">
                    <a:avLst/>
                  </a:prstGeom>
                </p:spPr>
              </p:pic>
              <p:pic>
                <p:nvPicPr>
                  <p:cNvPr id="192" name="Image 191">
                    <a:extLst>
                      <a:ext uri="{FF2B5EF4-FFF2-40B4-BE49-F238E27FC236}">
                        <a16:creationId xmlns:a16="http://schemas.microsoft.com/office/drawing/2014/main" id="{B7D6B4DB-FF4C-4FFC-BDA2-9C2F727876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8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53387" y="1760248"/>
                    <a:ext cx="488935" cy="55613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5" name="Groupe 134">
                  <a:extLst>
                    <a:ext uri="{FF2B5EF4-FFF2-40B4-BE49-F238E27FC236}">
                      <a16:creationId xmlns:a16="http://schemas.microsoft.com/office/drawing/2014/main" id="{B5789893-BE53-4882-8AA4-967A7BFF1789}"/>
                    </a:ext>
                  </a:extLst>
                </p:cNvPr>
                <p:cNvGrpSpPr/>
                <p:nvPr/>
              </p:nvGrpSpPr>
              <p:grpSpPr>
                <a:xfrm>
                  <a:off x="925450" y="4047717"/>
                  <a:ext cx="426428" cy="615217"/>
                  <a:chOff x="1080894" y="3245086"/>
                  <a:chExt cx="569006" cy="997067"/>
                </a:xfrm>
              </p:grpSpPr>
              <p:pic>
                <p:nvPicPr>
                  <p:cNvPr id="188" name="Picture 2" descr="Résultat de recherche d'images pour &quot;libelium&quot;">
                    <a:extLst>
                      <a:ext uri="{FF2B5EF4-FFF2-40B4-BE49-F238E27FC236}">
                        <a16:creationId xmlns:a16="http://schemas.microsoft.com/office/drawing/2014/main" id="{D7D32D6F-FE1F-4538-B411-11DA8E0B0C0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1111" b="90947" l="2969" r="27126">
                                <a14:foregroundMark x1="4858" y1="18724" x2="4723" y2="11111"/>
                                <a14:foregroundMark x1="4858" y1="14815" x2="4858" y2="11111"/>
                                <a14:foregroundMark x1="11471" y1="37449" x2="18489" y2="37449"/>
                                <a14:foregroundMark x1="18489" y1="37449" x2="22672" y2="45679"/>
                                <a14:foregroundMark x1="22672" y1="45679" x2="17949" y2="53292"/>
                                <a14:foregroundMark x1="17949" y1="53292" x2="11471" y2="48971"/>
                                <a14:foregroundMark x1="11471" y1="48971" x2="11606" y2="37037"/>
                                <a14:foregroundMark x1="12011" y1="37037" x2="22942" y2="37037"/>
                                <a14:foregroundMark x1="23077" y1="37037" x2="22267" y2="54321"/>
                                <a14:foregroundMark x1="22807" y1="54321" x2="16059" y2="53704"/>
                                <a14:foregroundMark x1="16059" y1="53704" x2="11606" y2="48148"/>
                              </a14:backgroundRemoval>
                            </a14:imgEffect>
                            <a14:imgEffect>
                              <a14:artisticGlowEdges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9556" r="69715"/>
                  <a:stretch/>
                </p:blipFill>
                <p:spPr bwMode="auto">
                  <a:xfrm>
                    <a:off x="1080894" y="3406954"/>
                    <a:ext cx="426409" cy="8351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9" name="Picture 4" descr="Résultat de recherche d'images pour &quot;logo sans fil&quot;">
                    <a:extLst>
                      <a:ext uri="{FF2B5EF4-FFF2-40B4-BE49-F238E27FC236}">
                        <a16:creationId xmlns:a16="http://schemas.microsoft.com/office/drawing/2014/main" id="{85996304-5371-4377-AFBE-9E892192B47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456812">
                    <a:off x="1252654" y="3280743"/>
                    <a:ext cx="432903" cy="36158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36" name="Picture 2" descr="Résultat de recherche d'images pour &quot;in situ troll level 200&quot;">
                  <a:extLst>
                    <a:ext uri="{FF2B5EF4-FFF2-40B4-BE49-F238E27FC236}">
                      <a16:creationId xmlns:a16="http://schemas.microsoft.com/office/drawing/2014/main" id="{596EE3D3-1034-472C-9E12-317B4D78DF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hq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749624">
                  <a:off x="514933" y="5038042"/>
                  <a:ext cx="956041" cy="7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Résultat de recherche d'images pour &quot;lora&quot;">
                  <a:extLst>
                    <a:ext uri="{FF2B5EF4-FFF2-40B4-BE49-F238E27FC236}">
                      <a16:creationId xmlns:a16="http://schemas.microsoft.com/office/drawing/2014/main" id="{B0043556-66AB-49E4-80E1-21D124E34F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hq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4000" b="99000" l="10000" r="90000">
                              <a14:foregroundMark x1="35581" y1="4000" x2="45465" y2="4333"/>
                              <a14:foregroundMark x1="42907" y1="38333" x2="42791" y2="35333"/>
                              <a14:foregroundMark x1="46304" y1="94587" x2="47454" y2="98000"/>
                              <a14:foregroundMark x1="43070" y1="84989" x2="44130" y2="88135"/>
                              <a14:foregroundMark x1="39878" y1="75516" x2="40195" y2="76456"/>
                              <a14:foregroundMark x1="52907" y1="29667" x2="52674" y2="55333"/>
                              <a14:foregroundMark x1="43528" y1="67282" x2="43126" y2="64551"/>
                              <a14:foregroundMark x1="39425" y1="39400" x2="39628" y2="40781"/>
                              <a14:foregroundMark x1="37943" y1="29333" x2="38041" y2="30000"/>
                              <a14:foregroundMark x1="37894" y1="29000" x2="37943" y2="29333"/>
                              <a14:foregroundMark x1="37796" y1="28333" x2="37894" y2="29000"/>
                              <a14:foregroundMark x1="37747" y1="28000" x2="37796" y2="28333"/>
                              <a14:foregroundMark x1="37210" y1="24349" x2="37747" y2="28000"/>
                              <a14:foregroundMark x1="35687" y1="14000" x2="36278" y2="18017"/>
                              <a14:foregroundMark x1="35638" y1="13667" x2="35687" y2="14000"/>
                              <a14:foregroundMark x1="35589" y1="13333" x2="35638" y2="13667"/>
                              <a14:foregroundMark x1="35540" y1="13000" x2="35589" y2="13333"/>
                              <a14:foregroundMark x1="35442" y1="12333" x2="35540" y2="13000"/>
                              <a14:foregroundMark x1="35148" y1="10333" x2="35197" y2="10667"/>
                              <a14:foregroundMark x1="35000" y1="9333" x2="35148" y2="10333"/>
                              <a14:foregroundMark x1="49208" y1="12667" x2="49419" y2="10000"/>
                              <a14:foregroundMark x1="49183" y1="12990" x2="49208" y2="12667"/>
                              <a14:foregroundMark x1="47131" y1="39000" x2="47157" y2="38667"/>
                              <a14:foregroundMark x1="45198" y1="63463" x2="47131" y2="39000"/>
                              <a14:foregroundMark x1="25349" y1="25667" x2="25465" y2="55667"/>
                              <a14:foregroundMark x1="25465" y1="55667" x2="31744" y2="65333"/>
                              <a14:foregroundMark x1="45698" y1="16000" x2="47558" y2="18667"/>
                              <a14:foregroundMark x1="36512" y1="17000" x2="36512" y2="17000"/>
                              <a14:foregroundMark x1="36279" y1="17000" x2="36279" y2="17000"/>
                              <a14:foregroundMark x1="36512" y1="17000" x2="36512" y2="17000"/>
                              <a14:foregroundMark x1="36512" y1="17000" x2="36512" y2="17000"/>
                              <a14:foregroundMark x1="35930" y1="17000" x2="37791" y2="15667"/>
                              <a14:foregroundMark x1="37849" y1="37000" x2="39070" y2="35000"/>
                              <a14:foregroundMark x1="37442" y1="37667" x2="37849" y2="37000"/>
                              <a14:foregroundMark x1="37907" y1="35667" x2="37907" y2="35667"/>
                              <a14:foregroundMark x1="37442" y1="36333" x2="37442" y2="36333"/>
                              <a14:foregroundMark x1="37442" y1="36333" x2="37442" y2="36333"/>
                              <a14:foregroundMark x1="37459" y1="37000" x2="38372" y2="35333"/>
                              <a14:foregroundMark x1="37093" y1="37667" x2="37459" y2="37000"/>
                              <a14:foregroundMark x1="37326" y1="36333" x2="37326" y2="36333"/>
                              <a14:foregroundMark x1="37093" y1="36333" x2="37093" y2="36333"/>
                              <a14:foregroundMark x1="36860" y1="36333" x2="36860" y2="36333"/>
                              <a14:foregroundMark x1="37209" y1="37333" x2="37209" y2="37333"/>
                              <a14:foregroundMark x1="37093" y1="39333" x2="37093" y2="39333"/>
                              <a14:foregroundMark x1="37326" y1="38333" x2="37326" y2="38333"/>
                              <a14:foregroundMark x1="37326" y1="36333" x2="37326" y2="37000"/>
                              <a14:foregroundMark x1="73356" y1="42000" x2="74651" y2="43000"/>
                              <a14:foregroundMark x1="72492" y1="41333" x2="73356" y2="42000"/>
                              <a14:backgroundMark x1="31163" y1="26000" x2="31628" y2="42667"/>
                              <a14:backgroundMark x1="29767" y1="45000" x2="29884" y2="50000"/>
                              <a14:backgroundMark x1="29767" y1="44333" x2="29767" y2="33333"/>
                              <a14:backgroundMark x1="29186" y1="41333" x2="28953" y2="32333"/>
                              <a14:backgroundMark x1="29070" y1="37333" x2="28488" y2="28000"/>
                              <a14:backgroundMark x1="38953" y1="28333" x2="46163" y2="30333"/>
                              <a14:backgroundMark x1="48721" y1="38667" x2="47791" y2="26000"/>
                              <a14:backgroundMark x1="76512" y1="29333" x2="81395" y2="43667"/>
                              <a14:backgroundMark x1="38618" y1="11218" x2="35814" y2="10333"/>
                              <a14:backgroundMark x1="46428" y1="13682" x2="46227" y2="13619"/>
                              <a14:backgroundMark x1="36918" y1="20210" x2="39302" y2="18667"/>
                              <a14:backgroundMark x1="28372" y1="33667" x2="29767" y2="35333"/>
                              <a14:backgroundMark x1="38023" y1="69333" x2="45930" y2="69333"/>
                              <a14:backgroundMark x1="39419" y1="79667" x2="43953" y2="81333"/>
                              <a14:backgroundMark x1="43372" y1="92000" x2="47791" y2="89333"/>
                              <a14:backgroundMark x1="49884" y1="99000" x2="49070" y2="99333"/>
                              <a14:backgroundMark x1="47093" y1="98000" x2="47093" y2="98000"/>
                              <a14:backgroundMark x1="47442" y1="99667" x2="48023" y2="98667"/>
                              <a14:backgroundMark x1="47558" y1="97667" x2="47791" y2="98333"/>
                              <a14:backgroundMark x1="46860" y1="35333" x2="47442" y2="35333"/>
                              <a14:backgroundMark x1="47558" y1="33000" x2="49419" y2="16333"/>
                              <a14:backgroundMark x1="50233" y1="15333" x2="47674" y2="34000"/>
                              <a14:backgroundMark x1="46744" y1="37667" x2="46744" y2="37667"/>
                              <a14:backgroundMark x1="46977" y1="37667" x2="46977" y2="37667"/>
                              <a14:backgroundMark x1="47093" y1="37667" x2="47093" y2="37667"/>
                              <a14:backgroundMark x1="47093" y1="37667" x2="47093" y2="37667"/>
                              <a14:backgroundMark x1="47209" y1="37667" x2="47209" y2="37667"/>
                              <a14:backgroundMark x1="47209" y1="38000" x2="47209" y2="38000"/>
                              <a14:backgroundMark x1="47326" y1="38000" x2="47326" y2="38000"/>
                              <a14:backgroundMark x1="47326" y1="38333" x2="47326" y2="38333"/>
                              <a14:backgroundMark x1="47326" y1="38667" x2="47326" y2="38667"/>
                              <a14:backgroundMark x1="47326" y1="38667" x2="47326" y2="38667"/>
                              <a14:backgroundMark x1="47093" y1="39333" x2="47326" y2="37667"/>
                              <a14:backgroundMark x1="47209" y1="37000" x2="47209" y2="37000"/>
                              <a14:backgroundMark x1="47209" y1="37000" x2="47209" y2="37000"/>
                              <a14:backgroundMark x1="47558" y1="36000" x2="47558" y2="36000"/>
                              <a14:backgroundMark x1="47558" y1="36000" x2="47558" y2="36000"/>
                              <a14:backgroundMark x1="47558" y1="36000" x2="47558" y2="36000"/>
                              <a14:backgroundMark x1="47558" y1="36000" x2="47558" y2="36000"/>
                              <a14:backgroundMark x1="47442" y1="36000" x2="47093" y2="36667"/>
                              <a14:backgroundMark x1="47093" y1="36667" x2="47093" y2="36667"/>
                              <a14:backgroundMark x1="47093" y1="36667" x2="47093" y2="36667"/>
                              <a14:backgroundMark x1="47558" y1="36000" x2="47558" y2="36000"/>
                              <a14:backgroundMark x1="29070" y1="13667" x2="29070" y2="13667"/>
                              <a14:backgroundMark x1="28605" y1="32667" x2="27907" y2="33000"/>
                              <a14:backgroundMark x1="28953" y1="38333" x2="31977" y2="55333"/>
                              <a14:backgroundMark x1="31977" y1="55667" x2="32791" y2="56333"/>
                              <a14:backgroundMark x1="42907" y1="48667" x2="42093" y2="47000"/>
                              <a14:backgroundMark x1="41628" y1="44333" x2="41628" y2="40667"/>
                              <a14:backgroundMark x1="41163" y1="44667" x2="42093" y2="47667"/>
                              <a14:backgroundMark x1="40116" y1="46000" x2="40233" y2="54333"/>
                              <a14:backgroundMark x1="40349" y1="55333" x2="42907" y2="56333"/>
                              <a14:backgroundMark x1="42209" y1="57000" x2="40000" y2="44000"/>
                              <a14:backgroundMark x1="40233" y1="44000" x2="40233" y2="44000"/>
                              <a14:backgroundMark x1="40465" y1="43667" x2="39884" y2="47000"/>
                              <a14:backgroundMark x1="40233" y1="42333" x2="39651" y2="43667"/>
                              <a14:backgroundMark x1="43140" y1="69333" x2="45233" y2="67667"/>
                              <a14:backgroundMark x1="41163" y1="72000" x2="38023" y2="70000"/>
                              <a14:backgroundMark x1="34535" y1="57333" x2="31977" y2="55333"/>
                              <a14:backgroundMark x1="49419" y1="15333" x2="47791" y2="12333"/>
                              <a14:backgroundMark x1="49302" y1="13667" x2="48488" y2="12667"/>
                              <a14:backgroundMark x1="49302" y1="13333" x2="49302" y2="13333"/>
                              <a14:backgroundMark x1="49186" y1="12667" x2="49186" y2="12667"/>
                              <a14:backgroundMark x1="49186" y1="12667" x2="49186" y2="12667"/>
                              <a14:backgroundMark x1="41512" y1="16000" x2="41512" y2="16000"/>
                              <a14:backgroundMark x1="35465" y1="12333" x2="35465" y2="12333"/>
                              <a14:backgroundMark x1="35349" y1="10667" x2="35349" y2="10667"/>
                              <a14:backgroundMark x1="35233" y1="11333" x2="35233" y2="11333"/>
                              <a14:backgroundMark x1="34884" y1="12000" x2="36512" y2="9667"/>
                              <a14:backgroundMark x1="35581" y1="13000" x2="35581" y2="13000"/>
                              <a14:backgroundMark x1="35581" y1="13667" x2="35581" y2="13667"/>
                              <a14:backgroundMark x1="35581" y1="14000" x2="35581" y2="14000"/>
                              <a14:backgroundMark x1="35814" y1="14000" x2="35814" y2="14000"/>
                              <a14:backgroundMark x1="35116" y1="10667" x2="35116" y2="10667"/>
                              <a14:backgroundMark x1="35233" y1="10333" x2="35233" y2="10333"/>
                              <a14:backgroundMark x1="35233" y1="10333" x2="35233" y2="10333"/>
                              <a14:backgroundMark x1="35814" y1="13333" x2="35814" y2="13333"/>
                              <a14:backgroundMark x1="37674" y1="28333" x2="37674" y2="28333"/>
                              <a14:backgroundMark x1="37907" y1="29333" x2="37907" y2="29333"/>
                              <a14:backgroundMark x1="38140" y1="30000" x2="38140" y2="30000"/>
                              <a14:backgroundMark x1="38140" y1="30667" x2="38180" y2="31009"/>
                              <a14:backgroundMark x1="37907" y1="29000" x2="37907" y2="29000"/>
                              <a14:backgroundMark x1="37907" y1="28000" x2="37907" y2="28000"/>
                              <a14:backgroundMark x1="37402" y1="35667" x2="36744" y2="36333"/>
                              <a14:backgroundMark x1="36628" y1="37000" x2="36628" y2="37000"/>
                              <a14:backgroundMark x1="69186" y1="44667" x2="67791" y2="46000"/>
                              <a14:backgroundMark x1="71163" y1="52667" x2="71163" y2="52667"/>
                              <a14:backgroundMark x1="71047" y1="52667" x2="71047" y2="52667"/>
                              <a14:backgroundMark x1="71744" y1="53333" x2="70349" y2="55333"/>
                              <a14:backgroundMark x1="71512" y1="41333" x2="69651" y2="42333"/>
                              <a14:backgroundMark x1="71860" y1="41333" x2="71860" y2="40333"/>
                              <a14:backgroundMark x1="72442" y1="41000" x2="72442" y2="41000"/>
                              <a14:backgroundMark x1="71163" y1="40333" x2="71163" y2="40333"/>
                              <a14:backgroundMark x1="71047" y1="40333" x2="71047" y2="40333"/>
                              <a14:backgroundMark x1="71744" y1="40333" x2="71744" y2="40333"/>
                              <a14:backgroundMark x1="72093" y1="40667" x2="72093" y2="40667"/>
                              <a14:backgroundMark x1="72209" y1="41333" x2="72209" y2="41333"/>
                              <a14:backgroundMark x1="72209" y1="41333" x2="72209" y2="41333"/>
                              <a14:backgroundMark x1="72326" y1="41333" x2="72326" y2="41333"/>
                              <a14:backgroundMark x1="72442" y1="41333" x2="72442" y2="41333"/>
                              <a14:backgroundMark x1="72558" y1="41333" x2="72558" y2="41333"/>
                              <a14:backgroundMark x1="72674" y1="41333" x2="72674" y2="41333"/>
                              <a14:backgroundMark x1="71047" y1="40667" x2="72442" y2="41667"/>
                              <a14:backgroundMark x1="72674" y1="42000" x2="72674" y2="42000"/>
                              <a14:backgroundMark x1="47442" y1="33667" x2="48605" y2="40667"/>
                              <a14:backgroundMark x1="47442" y1="39000" x2="47442" y2="39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6388" y="3562213"/>
                  <a:ext cx="1438979" cy="5019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2" descr="Résultat de recherche d'images pour &quot;MULTITECH&quot;">
                  <a:extLst>
                    <a:ext uri="{FF2B5EF4-FFF2-40B4-BE49-F238E27FC236}">
                      <a16:creationId xmlns:a16="http://schemas.microsoft.com/office/drawing/2014/main" id="{D904556F-29B4-44EF-BAC3-2A745894E3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hq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10000" b="90000" l="8054" r="94183">
                              <a14:foregroundMark x1="8054" y1="55217" x2="14541" y2="69565"/>
                              <a14:foregroundMark x1="60403" y1="52174" x2="82103" y2="46522"/>
                              <a14:foregroundMark x1="65996" y1="36957" x2="67338" y2="56957"/>
                              <a14:foregroundMark x1="63535" y1="40870" x2="65101" y2="64783"/>
                              <a14:foregroundMark x1="65101" y1="64783" x2="77629" y2="64348"/>
                              <a14:foregroundMark x1="77629" y1="64348" x2="87025" y2="51739"/>
                              <a14:foregroundMark x1="87025" y1="51739" x2="80761" y2="33478"/>
                              <a14:foregroundMark x1="80761" y1="33478" x2="80537" y2="33478"/>
                              <a14:foregroundMark x1="70022" y1="12609" x2="46756" y2="10000"/>
                              <a14:foregroundMark x1="46756" y1="10000" x2="43624" y2="13043"/>
                              <a14:foregroundMark x1="67114" y1="31304" x2="54586" y2="40000"/>
                              <a14:foregroundMark x1="54586" y1="40000" x2="62192" y2="56957"/>
                              <a14:foregroundMark x1="62192" y1="56957" x2="65548" y2="54348"/>
                              <a14:foregroundMark x1="68456" y1="43043" x2="80089" y2="48696"/>
                              <a14:foregroundMark x1="80089" y1="48696" x2="82103" y2="53043"/>
                              <a14:foregroundMark x1="86577" y1="46087" x2="74944" y2="35217"/>
                              <a14:foregroundMark x1="74944" y1="35217" x2="68233" y2="35652"/>
                              <a14:foregroundMark x1="83893" y1="39130" x2="91275" y2="67391"/>
                              <a14:foregroundMark x1="78971" y1="52609" x2="63982" y2="57391"/>
                              <a14:foregroundMark x1="93736" y1="68261" x2="94183" y2="6826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6802" y="2838217"/>
                  <a:ext cx="1120725" cy="576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9" name="Picture 4" descr="Résultat de recherche d'images pour &quot;station météo&quot;">
                  <a:extLst>
                    <a:ext uri="{FF2B5EF4-FFF2-40B4-BE49-F238E27FC236}">
                      <a16:creationId xmlns:a16="http://schemas.microsoft.com/office/drawing/2014/main" id="{6AEB1E15-9324-430F-9DEE-4B198E6694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hq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6000" b="98000" l="10000" r="90000">
                              <a14:foregroundMark x1="44500" y1="98000" x2="43000" y2="90000"/>
                              <a14:foregroundMark x1="63000" y1="17000" x2="62000" y2="11500"/>
                              <a14:foregroundMark x1="39500" y1="6000" x2="29500" y2="85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1541" y="4924499"/>
                  <a:ext cx="792088" cy="7920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0" name="Ellipse 139">
                  <a:extLst>
                    <a:ext uri="{FF2B5EF4-FFF2-40B4-BE49-F238E27FC236}">
                      <a16:creationId xmlns:a16="http://schemas.microsoft.com/office/drawing/2014/main" id="{AEC94C09-D63E-4F84-B6E6-8A728CDDF54D}"/>
                    </a:ext>
                  </a:extLst>
                </p:cNvPr>
                <p:cNvSpPr/>
                <p:nvPr/>
              </p:nvSpPr>
              <p:spPr>
                <a:xfrm>
                  <a:off x="766948" y="3946080"/>
                  <a:ext cx="760562" cy="76056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1" name="Rectangle : coins arrondis 140">
                  <a:extLst>
                    <a:ext uri="{FF2B5EF4-FFF2-40B4-BE49-F238E27FC236}">
                      <a16:creationId xmlns:a16="http://schemas.microsoft.com/office/drawing/2014/main" id="{7BFD4131-F227-48AE-B26B-57C51A88B042}"/>
                    </a:ext>
                  </a:extLst>
                </p:cNvPr>
                <p:cNvSpPr/>
                <p:nvPr/>
              </p:nvSpPr>
              <p:spPr>
                <a:xfrm>
                  <a:off x="1761311" y="2534461"/>
                  <a:ext cx="1514546" cy="846894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2" name="ZoneTexte 141">
                  <a:extLst>
                    <a:ext uri="{FF2B5EF4-FFF2-40B4-BE49-F238E27FC236}">
                      <a16:creationId xmlns:a16="http://schemas.microsoft.com/office/drawing/2014/main" id="{41C038FE-1789-4718-A26F-0BC89C7D15CB}"/>
                    </a:ext>
                  </a:extLst>
                </p:cNvPr>
                <p:cNvSpPr txBox="1"/>
                <p:nvPr/>
              </p:nvSpPr>
              <p:spPr>
                <a:xfrm>
                  <a:off x="1731604" y="2552522"/>
                  <a:ext cx="10007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Gateway</a:t>
                  </a:r>
                </a:p>
              </p:txBody>
            </p:sp>
            <p:grpSp>
              <p:nvGrpSpPr>
                <p:cNvPr id="143" name="Groupe 142">
                  <a:extLst>
                    <a:ext uri="{FF2B5EF4-FFF2-40B4-BE49-F238E27FC236}">
                      <a16:creationId xmlns:a16="http://schemas.microsoft.com/office/drawing/2014/main" id="{73DFFE0C-7EBF-440E-89A2-A1F7A38CC381}"/>
                    </a:ext>
                  </a:extLst>
                </p:cNvPr>
                <p:cNvGrpSpPr/>
                <p:nvPr/>
              </p:nvGrpSpPr>
              <p:grpSpPr>
                <a:xfrm>
                  <a:off x="2005811" y="4005176"/>
                  <a:ext cx="771632" cy="760562"/>
                  <a:chOff x="2005811" y="4005176"/>
                  <a:chExt cx="771632" cy="760562"/>
                </a:xfrm>
              </p:grpSpPr>
              <p:sp>
                <p:nvSpPr>
                  <p:cNvPr id="185" name="Ellipse 184">
                    <a:extLst>
                      <a:ext uri="{FF2B5EF4-FFF2-40B4-BE49-F238E27FC236}">
                        <a16:creationId xmlns:a16="http://schemas.microsoft.com/office/drawing/2014/main" id="{E8523AA2-CDA9-44FF-B836-69A6307A4562}"/>
                      </a:ext>
                    </a:extLst>
                  </p:cNvPr>
                  <p:cNvSpPr/>
                  <p:nvPr/>
                </p:nvSpPr>
                <p:spPr>
                  <a:xfrm>
                    <a:off x="2016881" y="4005176"/>
                    <a:ext cx="760562" cy="76056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6" name="ZoneTexte 185">
                    <a:extLst>
                      <a:ext uri="{FF2B5EF4-FFF2-40B4-BE49-F238E27FC236}">
                        <a16:creationId xmlns:a16="http://schemas.microsoft.com/office/drawing/2014/main" id="{637D8067-4C71-440E-825A-06E07C80C6A6}"/>
                      </a:ext>
                    </a:extLst>
                  </p:cNvPr>
                  <p:cNvSpPr txBox="1"/>
                  <p:nvPr/>
                </p:nvSpPr>
                <p:spPr>
                  <a:xfrm>
                    <a:off x="2005811" y="4181271"/>
                    <a:ext cx="7457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/>
                      <a:t>nœud</a:t>
                    </a:r>
                  </a:p>
                </p:txBody>
              </p:sp>
              <p:pic>
                <p:nvPicPr>
                  <p:cNvPr id="187" name="Picture 4" descr="Résultat de recherche d'images pour &quot;logo sans fil&quot;">
                    <a:extLst>
                      <a:ext uri="{FF2B5EF4-FFF2-40B4-BE49-F238E27FC236}">
                        <a16:creationId xmlns:a16="http://schemas.microsoft.com/office/drawing/2014/main" id="{5EA722AF-8FCC-4FE5-AD49-FE87E7D3178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8955124">
                    <a:off x="2159661" y="4065605"/>
                    <a:ext cx="267113" cy="27098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44" name="Rectangle : coins arrondis 143">
                  <a:extLst>
                    <a:ext uri="{FF2B5EF4-FFF2-40B4-BE49-F238E27FC236}">
                      <a16:creationId xmlns:a16="http://schemas.microsoft.com/office/drawing/2014/main" id="{31D83423-5DAC-4FF4-AB39-5A5568217B73}"/>
                    </a:ext>
                  </a:extLst>
                </p:cNvPr>
                <p:cNvSpPr/>
                <p:nvPr/>
              </p:nvSpPr>
              <p:spPr>
                <a:xfrm>
                  <a:off x="173464" y="4829186"/>
                  <a:ext cx="1516140" cy="929661"/>
                </a:xfrm>
                <a:prstGeom prst="roundRect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145" name="Picture 2" descr="Résultat de recherche d'images pour &quot;in situ troll level 200&quot;">
                  <a:extLst>
                    <a:ext uri="{FF2B5EF4-FFF2-40B4-BE49-F238E27FC236}">
                      <a16:creationId xmlns:a16="http://schemas.microsoft.com/office/drawing/2014/main" id="{DA4E9D09-11AE-4D61-B293-B52159FAF9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hq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749624">
                  <a:off x="759057" y="5023366"/>
                  <a:ext cx="956041" cy="7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6" name="Picture 2" descr="Résultat de recherche d'images pour &quot;in situ troll level 200&quot;">
                  <a:extLst>
                    <a:ext uri="{FF2B5EF4-FFF2-40B4-BE49-F238E27FC236}">
                      <a16:creationId xmlns:a16="http://schemas.microsoft.com/office/drawing/2014/main" id="{9B8F2A26-1A5A-4937-AD0B-5E0520BEB1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hq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749624">
                  <a:off x="1054855" y="5023366"/>
                  <a:ext cx="956041" cy="7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7" name="ZoneTexte 146">
                  <a:extLst>
                    <a:ext uri="{FF2B5EF4-FFF2-40B4-BE49-F238E27FC236}">
                      <a16:creationId xmlns:a16="http://schemas.microsoft.com/office/drawing/2014/main" id="{6A9CB426-F85B-4B1E-A0B0-8A2C977199AC}"/>
                    </a:ext>
                  </a:extLst>
                </p:cNvPr>
                <p:cNvSpPr txBox="1"/>
                <p:nvPr/>
              </p:nvSpPr>
              <p:spPr>
                <a:xfrm>
                  <a:off x="143800" y="4785474"/>
                  <a:ext cx="10171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Capteurs</a:t>
                  </a:r>
                </a:p>
              </p:txBody>
            </p:sp>
            <p:cxnSp>
              <p:nvCxnSpPr>
                <p:cNvPr id="148" name="Connecteur droit 147">
                  <a:extLst>
                    <a:ext uri="{FF2B5EF4-FFF2-40B4-BE49-F238E27FC236}">
                      <a16:creationId xmlns:a16="http://schemas.microsoft.com/office/drawing/2014/main" id="{06C805EE-244E-4D16-8BE1-63E9D44678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80343" y="4550605"/>
                  <a:ext cx="136044" cy="48758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Connecteur droit 148">
                  <a:extLst>
                    <a:ext uri="{FF2B5EF4-FFF2-40B4-BE49-F238E27FC236}">
                      <a16:creationId xmlns:a16="http://schemas.microsoft.com/office/drawing/2014/main" id="{23DF3310-C2A5-47BB-9B5F-999600AA11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2935" y="4560909"/>
                  <a:ext cx="399938" cy="47727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necteur droit 149">
                  <a:extLst>
                    <a:ext uri="{FF2B5EF4-FFF2-40B4-BE49-F238E27FC236}">
                      <a16:creationId xmlns:a16="http://schemas.microsoft.com/office/drawing/2014/main" id="{AECC8288-6C9B-4854-AA6F-F125869C4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6025" y="4550605"/>
                  <a:ext cx="80710" cy="49788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Rectangle : coins arrondis 150">
                  <a:extLst>
                    <a:ext uri="{FF2B5EF4-FFF2-40B4-BE49-F238E27FC236}">
                      <a16:creationId xmlns:a16="http://schemas.microsoft.com/office/drawing/2014/main" id="{6BA98786-798B-4B95-B4E5-0BA525413EB5}"/>
                    </a:ext>
                  </a:extLst>
                </p:cNvPr>
                <p:cNvSpPr/>
                <p:nvPr/>
              </p:nvSpPr>
              <p:spPr>
                <a:xfrm>
                  <a:off x="1973499" y="4829186"/>
                  <a:ext cx="1516140" cy="929661"/>
                </a:xfrm>
                <a:prstGeom prst="roundRect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152" name="Picture 2" descr="Résultat de recherche d'images pour &quot;in situ troll level 200&quot;">
                  <a:extLst>
                    <a:ext uri="{FF2B5EF4-FFF2-40B4-BE49-F238E27FC236}">
                      <a16:creationId xmlns:a16="http://schemas.microsoft.com/office/drawing/2014/main" id="{E956F3D0-194D-4DDD-8B59-3EBC59AEEC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hq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749624">
                  <a:off x="2503672" y="5017974"/>
                  <a:ext cx="956041" cy="7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53" name="Connecteur droit 152">
                  <a:extLst>
                    <a:ext uri="{FF2B5EF4-FFF2-40B4-BE49-F238E27FC236}">
                      <a16:creationId xmlns:a16="http://schemas.microsoft.com/office/drawing/2014/main" id="{B37FBE99-9121-448E-B520-5C9ED3F028E3}"/>
                    </a:ext>
                  </a:extLst>
                </p:cNvPr>
                <p:cNvCxnSpPr>
                  <a:cxnSpLocks/>
                  <a:endCxn id="186" idx="2"/>
                </p:cNvCxnSpPr>
                <p:nvPr/>
              </p:nvCxnSpPr>
              <p:spPr>
                <a:xfrm flipV="1">
                  <a:off x="2378671" y="4550603"/>
                  <a:ext cx="1" cy="4642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Connecteur droit 153">
                  <a:extLst>
                    <a:ext uri="{FF2B5EF4-FFF2-40B4-BE49-F238E27FC236}">
                      <a16:creationId xmlns:a16="http://schemas.microsoft.com/office/drawing/2014/main" id="{7259C650-E5DD-468F-A980-0C0312BA06C1}"/>
                    </a:ext>
                  </a:extLst>
                </p:cNvPr>
                <p:cNvCxnSpPr>
                  <a:cxnSpLocks/>
                  <a:endCxn id="186" idx="2"/>
                </p:cNvCxnSpPr>
                <p:nvPr/>
              </p:nvCxnSpPr>
              <p:spPr>
                <a:xfrm flipH="1" flipV="1">
                  <a:off x="2378672" y="4550603"/>
                  <a:ext cx="606639" cy="4642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5" name="Groupe 154">
                  <a:extLst>
                    <a:ext uri="{FF2B5EF4-FFF2-40B4-BE49-F238E27FC236}">
                      <a16:creationId xmlns:a16="http://schemas.microsoft.com/office/drawing/2014/main" id="{6780F890-4CAA-4D22-9AA3-B49E3F74262A}"/>
                    </a:ext>
                  </a:extLst>
                </p:cNvPr>
                <p:cNvGrpSpPr/>
                <p:nvPr/>
              </p:nvGrpSpPr>
              <p:grpSpPr>
                <a:xfrm>
                  <a:off x="3768348" y="2534461"/>
                  <a:ext cx="1141774" cy="846894"/>
                  <a:chOff x="4443726" y="4127156"/>
                  <a:chExt cx="1141774" cy="846894"/>
                </a:xfrm>
              </p:grpSpPr>
              <p:sp>
                <p:nvSpPr>
                  <p:cNvPr id="183" name="Rectangle : coins arrondis 182">
                    <a:extLst>
                      <a:ext uri="{FF2B5EF4-FFF2-40B4-BE49-F238E27FC236}">
                        <a16:creationId xmlns:a16="http://schemas.microsoft.com/office/drawing/2014/main" id="{2F95054C-44C6-4503-B7EC-54038148C10C}"/>
                      </a:ext>
                    </a:extLst>
                  </p:cNvPr>
                  <p:cNvSpPr/>
                  <p:nvPr/>
                </p:nvSpPr>
                <p:spPr>
                  <a:xfrm>
                    <a:off x="4469641" y="4127156"/>
                    <a:ext cx="1115859" cy="846894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4" name="ZoneTexte 183">
                    <a:extLst>
                      <a:ext uri="{FF2B5EF4-FFF2-40B4-BE49-F238E27FC236}">
                        <a16:creationId xmlns:a16="http://schemas.microsoft.com/office/drawing/2014/main" id="{90017996-FFBD-4D3B-836A-1C2942776876}"/>
                      </a:ext>
                    </a:extLst>
                  </p:cNvPr>
                  <p:cNvSpPr txBox="1"/>
                  <p:nvPr/>
                </p:nvSpPr>
                <p:spPr>
                  <a:xfrm>
                    <a:off x="4443726" y="4127156"/>
                    <a:ext cx="10007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/>
                      <a:t>Gateway</a:t>
                    </a:r>
                  </a:p>
                </p:txBody>
              </p:sp>
            </p:grpSp>
            <p:grpSp>
              <p:nvGrpSpPr>
                <p:cNvPr id="156" name="Groupe 155">
                  <a:extLst>
                    <a:ext uri="{FF2B5EF4-FFF2-40B4-BE49-F238E27FC236}">
                      <a16:creationId xmlns:a16="http://schemas.microsoft.com/office/drawing/2014/main" id="{DDF5917B-A8B7-4D46-B04F-8C103BD69ABA}"/>
                    </a:ext>
                  </a:extLst>
                </p:cNvPr>
                <p:cNvGrpSpPr/>
                <p:nvPr/>
              </p:nvGrpSpPr>
              <p:grpSpPr>
                <a:xfrm>
                  <a:off x="3780862" y="4011893"/>
                  <a:ext cx="771632" cy="760562"/>
                  <a:chOff x="2005811" y="4005176"/>
                  <a:chExt cx="771632" cy="760562"/>
                </a:xfrm>
              </p:grpSpPr>
              <p:sp>
                <p:nvSpPr>
                  <p:cNvPr id="180" name="Ellipse 179">
                    <a:extLst>
                      <a:ext uri="{FF2B5EF4-FFF2-40B4-BE49-F238E27FC236}">
                        <a16:creationId xmlns:a16="http://schemas.microsoft.com/office/drawing/2014/main" id="{97798B1A-BE1F-4818-B093-E1AD073F1ADC}"/>
                      </a:ext>
                    </a:extLst>
                  </p:cNvPr>
                  <p:cNvSpPr/>
                  <p:nvPr/>
                </p:nvSpPr>
                <p:spPr>
                  <a:xfrm>
                    <a:off x="2016881" y="4005176"/>
                    <a:ext cx="760562" cy="76056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1" name="ZoneTexte 180">
                    <a:extLst>
                      <a:ext uri="{FF2B5EF4-FFF2-40B4-BE49-F238E27FC236}">
                        <a16:creationId xmlns:a16="http://schemas.microsoft.com/office/drawing/2014/main" id="{2F61B9D8-D6D2-48AE-83EF-EC42D599797E}"/>
                      </a:ext>
                    </a:extLst>
                  </p:cNvPr>
                  <p:cNvSpPr txBox="1"/>
                  <p:nvPr/>
                </p:nvSpPr>
                <p:spPr>
                  <a:xfrm>
                    <a:off x="2005811" y="4181271"/>
                    <a:ext cx="7457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/>
                      <a:t>nœud</a:t>
                    </a:r>
                  </a:p>
                </p:txBody>
              </p:sp>
              <p:pic>
                <p:nvPicPr>
                  <p:cNvPr id="182" name="Picture 4" descr="Résultat de recherche d'images pour &quot;logo sans fil&quot;">
                    <a:extLst>
                      <a:ext uri="{FF2B5EF4-FFF2-40B4-BE49-F238E27FC236}">
                        <a16:creationId xmlns:a16="http://schemas.microsoft.com/office/drawing/2014/main" id="{FE108796-1BA7-4360-B296-2F96513E8B2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8955124">
                    <a:off x="2159661" y="4065605"/>
                    <a:ext cx="267113" cy="27098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57" name="Picture 2" descr="Résultat de recherche d'images pour &quot;in situ troll level 200&quot;">
                  <a:extLst>
                    <a:ext uri="{FF2B5EF4-FFF2-40B4-BE49-F238E27FC236}">
                      <a16:creationId xmlns:a16="http://schemas.microsoft.com/office/drawing/2014/main" id="{C7783B6D-19F9-44CE-992A-6946E6305D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hq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749624">
                  <a:off x="3754941" y="4992528"/>
                  <a:ext cx="956041" cy="7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58" name="Connecteur droit 157">
                  <a:extLst>
                    <a:ext uri="{FF2B5EF4-FFF2-40B4-BE49-F238E27FC236}">
                      <a16:creationId xmlns:a16="http://schemas.microsoft.com/office/drawing/2014/main" id="{0C059F31-B516-4394-A445-6D0576DC186C}"/>
                    </a:ext>
                  </a:extLst>
                </p:cNvPr>
                <p:cNvCxnSpPr>
                  <a:cxnSpLocks/>
                  <a:endCxn id="181" idx="2"/>
                </p:cNvCxnSpPr>
                <p:nvPr/>
              </p:nvCxnSpPr>
              <p:spPr>
                <a:xfrm flipH="1" flipV="1">
                  <a:off x="4153721" y="4557322"/>
                  <a:ext cx="75620" cy="45749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59" name="Picture 6" descr="Résultat de recherche d'images pour &quot;lora&quot;">
                  <a:extLst>
                    <a:ext uri="{FF2B5EF4-FFF2-40B4-BE49-F238E27FC236}">
                      <a16:creationId xmlns:a16="http://schemas.microsoft.com/office/drawing/2014/main" id="{F5B7D803-12EE-4E03-A269-D94061B08D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hq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4000" b="99000" l="10000" r="90000">
                              <a14:foregroundMark x1="35581" y1="4000" x2="45465" y2="4333"/>
                              <a14:foregroundMark x1="42907" y1="38333" x2="42791" y2="35333"/>
                              <a14:foregroundMark x1="46304" y1="94587" x2="47454" y2="98000"/>
                              <a14:foregroundMark x1="43070" y1="84989" x2="44130" y2="88135"/>
                              <a14:foregroundMark x1="39878" y1="75516" x2="40195" y2="76456"/>
                              <a14:foregroundMark x1="52907" y1="29667" x2="52674" y2="55333"/>
                              <a14:foregroundMark x1="43528" y1="67282" x2="43126" y2="64551"/>
                              <a14:foregroundMark x1="39425" y1="39400" x2="39628" y2="40781"/>
                              <a14:foregroundMark x1="37943" y1="29333" x2="38041" y2="30000"/>
                              <a14:foregroundMark x1="37894" y1="29000" x2="37943" y2="29333"/>
                              <a14:foregroundMark x1="37796" y1="28333" x2="37894" y2="29000"/>
                              <a14:foregroundMark x1="37747" y1="28000" x2="37796" y2="28333"/>
                              <a14:foregroundMark x1="37210" y1="24349" x2="37747" y2="28000"/>
                              <a14:foregroundMark x1="35687" y1="14000" x2="36278" y2="18017"/>
                              <a14:foregroundMark x1="35638" y1="13667" x2="35687" y2="14000"/>
                              <a14:foregroundMark x1="35589" y1="13333" x2="35638" y2="13667"/>
                              <a14:foregroundMark x1="35540" y1="13000" x2="35589" y2="13333"/>
                              <a14:foregroundMark x1="35442" y1="12333" x2="35540" y2="13000"/>
                              <a14:foregroundMark x1="35148" y1="10333" x2="35197" y2="10667"/>
                              <a14:foregroundMark x1="35000" y1="9333" x2="35148" y2="10333"/>
                              <a14:foregroundMark x1="49208" y1="12667" x2="49419" y2="10000"/>
                              <a14:foregroundMark x1="49183" y1="12990" x2="49208" y2="12667"/>
                              <a14:foregroundMark x1="47131" y1="39000" x2="47157" y2="38667"/>
                              <a14:foregroundMark x1="45198" y1="63463" x2="47131" y2="39000"/>
                              <a14:foregroundMark x1="25349" y1="25667" x2="25465" y2="55667"/>
                              <a14:foregroundMark x1="25465" y1="55667" x2="31744" y2="65333"/>
                              <a14:foregroundMark x1="45698" y1="16000" x2="47558" y2="18667"/>
                              <a14:foregroundMark x1="36512" y1="17000" x2="36512" y2="17000"/>
                              <a14:foregroundMark x1="36279" y1="17000" x2="36279" y2="17000"/>
                              <a14:foregroundMark x1="36512" y1="17000" x2="36512" y2="17000"/>
                              <a14:foregroundMark x1="36512" y1="17000" x2="36512" y2="17000"/>
                              <a14:foregroundMark x1="35930" y1="17000" x2="37791" y2="15667"/>
                              <a14:foregroundMark x1="37849" y1="37000" x2="39070" y2="35000"/>
                              <a14:foregroundMark x1="37442" y1="37667" x2="37849" y2="37000"/>
                              <a14:foregroundMark x1="37907" y1="35667" x2="37907" y2="35667"/>
                              <a14:foregroundMark x1="37442" y1="36333" x2="37442" y2="36333"/>
                              <a14:foregroundMark x1="37442" y1="36333" x2="37442" y2="36333"/>
                              <a14:foregroundMark x1="37459" y1="37000" x2="38372" y2="35333"/>
                              <a14:foregroundMark x1="37093" y1="37667" x2="37459" y2="37000"/>
                              <a14:foregroundMark x1="37326" y1="36333" x2="37326" y2="36333"/>
                              <a14:foregroundMark x1="37093" y1="36333" x2="37093" y2="36333"/>
                              <a14:foregroundMark x1="36860" y1="36333" x2="36860" y2="36333"/>
                              <a14:foregroundMark x1="37209" y1="37333" x2="37209" y2="37333"/>
                              <a14:foregroundMark x1="37093" y1="39333" x2="37093" y2="39333"/>
                              <a14:foregroundMark x1="37326" y1="38333" x2="37326" y2="38333"/>
                              <a14:foregroundMark x1="37326" y1="36333" x2="37326" y2="37000"/>
                              <a14:foregroundMark x1="73356" y1="42000" x2="74651" y2="43000"/>
                              <a14:foregroundMark x1="72492" y1="41333" x2="73356" y2="42000"/>
                              <a14:backgroundMark x1="31163" y1="26000" x2="31628" y2="42667"/>
                              <a14:backgroundMark x1="29767" y1="45000" x2="29884" y2="50000"/>
                              <a14:backgroundMark x1="29767" y1="44333" x2="29767" y2="33333"/>
                              <a14:backgroundMark x1="29186" y1="41333" x2="28953" y2="32333"/>
                              <a14:backgroundMark x1="29070" y1="37333" x2="28488" y2="28000"/>
                              <a14:backgroundMark x1="38953" y1="28333" x2="46163" y2="30333"/>
                              <a14:backgroundMark x1="48721" y1="38667" x2="47791" y2="26000"/>
                              <a14:backgroundMark x1="76512" y1="29333" x2="81395" y2="43667"/>
                              <a14:backgroundMark x1="38618" y1="11218" x2="35814" y2="10333"/>
                              <a14:backgroundMark x1="46428" y1="13682" x2="46227" y2="13619"/>
                              <a14:backgroundMark x1="36918" y1="20210" x2="39302" y2="18667"/>
                              <a14:backgroundMark x1="28372" y1="33667" x2="29767" y2="35333"/>
                              <a14:backgroundMark x1="38023" y1="69333" x2="45930" y2="69333"/>
                              <a14:backgroundMark x1="39419" y1="79667" x2="43953" y2="81333"/>
                              <a14:backgroundMark x1="43372" y1="92000" x2="47791" y2="89333"/>
                              <a14:backgroundMark x1="49884" y1="99000" x2="49070" y2="99333"/>
                              <a14:backgroundMark x1="47093" y1="98000" x2="47093" y2="98000"/>
                              <a14:backgroundMark x1="47442" y1="99667" x2="48023" y2="98667"/>
                              <a14:backgroundMark x1="47558" y1="97667" x2="47791" y2="98333"/>
                              <a14:backgroundMark x1="46860" y1="35333" x2="47442" y2="35333"/>
                              <a14:backgroundMark x1="47558" y1="33000" x2="49419" y2="16333"/>
                              <a14:backgroundMark x1="50233" y1="15333" x2="47674" y2="34000"/>
                              <a14:backgroundMark x1="46744" y1="37667" x2="46744" y2="37667"/>
                              <a14:backgroundMark x1="46977" y1="37667" x2="46977" y2="37667"/>
                              <a14:backgroundMark x1="47093" y1="37667" x2="47093" y2="37667"/>
                              <a14:backgroundMark x1="47093" y1="37667" x2="47093" y2="37667"/>
                              <a14:backgroundMark x1="47209" y1="37667" x2="47209" y2="37667"/>
                              <a14:backgroundMark x1="47209" y1="38000" x2="47209" y2="38000"/>
                              <a14:backgroundMark x1="47326" y1="38000" x2="47326" y2="38000"/>
                              <a14:backgroundMark x1="47326" y1="38333" x2="47326" y2="38333"/>
                              <a14:backgroundMark x1="47326" y1="38667" x2="47326" y2="38667"/>
                              <a14:backgroundMark x1="47326" y1="38667" x2="47326" y2="38667"/>
                              <a14:backgroundMark x1="47093" y1="39333" x2="47326" y2="37667"/>
                              <a14:backgroundMark x1="47209" y1="37000" x2="47209" y2="37000"/>
                              <a14:backgroundMark x1="47209" y1="37000" x2="47209" y2="37000"/>
                              <a14:backgroundMark x1="47558" y1="36000" x2="47558" y2="36000"/>
                              <a14:backgroundMark x1="47558" y1="36000" x2="47558" y2="36000"/>
                              <a14:backgroundMark x1="47558" y1="36000" x2="47558" y2="36000"/>
                              <a14:backgroundMark x1="47558" y1="36000" x2="47558" y2="36000"/>
                              <a14:backgroundMark x1="47442" y1="36000" x2="47093" y2="36667"/>
                              <a14:backgroundMark x1="47093" y1="36667" x2="47093" y2="36667"/>
                              <a14:backgroundMark x1="47093" y1="36667" x2="47093" y2="36667"/>
                              <a14:backgroundMark x1="47558" y1="36000" x2="47558" y2="36000"/>
                              <a14:backgroundMark x1="29070" y1="13667" x2="29070" y2="13667"/>
                              <a14:backgroundMark x1="28605" y1="32667" x2="27907" y2="33000"/>
                              <a14:backgroundMark x1="28953" y1="38333" x2="31977" y2="55333"/>
                              <a14:backgroundMark x1="31977" y1="55667" x2="32791" y2="56333"/>
                              <a14:backgroundMark x1="42907" y1="48667" x2="42093" y2="47000"/>
                              <a14:backgroundMark x1="41628" y1="44333" x2="41628" y2="40667"/>
                              <a14:backgroundMark x1="41163" y1="44667" x2="42093" y2="47667"/>
                              <a14:backgroundMark x1="40116" y1="46000" x2="40233" y2="54333"/>
                              <a14:backgroundMark x1="40349" y1="55333" x2="42907" y2="56333"/>
                              <a14:backgroundMark x1="42209" y1="57000" x2="40000" y2="44000"/>
                              <a14:backgroundMark x1="40233" y1="44000" x2="40233" y2="44000"/>
                              <a14:backgroundMark x1="40465" y1="43667" x2="39884" y2="47000"/>
                              <a14:backgroundMark x1="40233" y1="42333" x2="39651" y2="43667"/>
                              <a14:backgroundMark x1="43140" y1="69333" x2="45233" y2="67667"/>
                              <a14:backgroundMark x1="41163" y1="72000" x2="38023" y2="70000"/>
                              <a14:backgroundMark x1="34535" y1="57333" x2="31977" y2="55333"/>
                              <a14:backgroundMark x1="49419" y1="15333" x2="47791" y2="12333"/>
                              <a14:backgroundMark x1="49302" y1="13667" x2="48488" y2="12667"/>
                              <a14:backgroundMark x1="49302" y1="13333" x2="49302" y2="13333"/>
                              <a14:backgroundMark x1="49186" y1="12667" x2="49186" y2="12667"/>
                              <a14:backgroundMark x1="49186" y1="12667" x2="49186" y2="12667"/>
                              <a14:backgroundMark x1="41512" y1="16000" x2="41512" y2="16000"/>
                              <a14:backgroundMark x1="35465" y1="12333" x2="35465" y2="12333"/>
                              <a14:backgroundMark x1="35349" y1="10667" x2="35349" y2="10667"/>
                              <a14:backgroundMark x1="35233" y1="11333" x2="35233" y2="11333"/>
                              <a14:backgroundMark x1="34884" y1="12000" x2="36512" y2="9667"/>
                              <a14:backgroundMark x1="35581" y1="13000" x2="35581" y2="13000"/>
                              <a14:backgroundMark x1="35581" y1="13667" x2="35581" y2="13667"/>
                              <a14:backgroundMark x1="35581" y1="14000" x2="35581" y2="14000"/>
                              <a14:backgroundMark x1="35814" y1="14000" x2="35814" y2="14000"/>
                              <a14:backgroundMark x1="35116" y1="10667" x2="35116" y2="10667"/>
                              <a14:backgroundMark x1="35233" y1="10333" x2="35233" y2="10333"/>
                              <a14:backgroundMark x1="35233" y1="10333" x2="35233" y2="10333"/>
                              <a14:backgroundMark x1="35814" y1="13333" x2="35814" y2="13333"/>
                              <a14:backgroundMark x1="37674" y1="28333" x2="37674" y2="28333"/>
                              <a14:backgroundMark x1="37907" y1="29333" x2="37907" y2="29333"/>
                              <a14:backgroundMark x1="38140" y1="30000" x2="38140" y2="30000"/>
                              <a14:backgroundMark x1="38140" y1="30667" x2="38180" y2="31009"/>
                              <a14:backgroundMark x1="37907" y1="29000" x2="37907" y2="29000"/>
                              <a14:backgroundMark x1="37907" y1="28000" x2="37907" y2="28000"/>
                              <a14:backgroundMark x1="37402" y1="35667" x2="36744" y2="36333"/>
                              <a14:backgroundMark x1="36628" y1="37000" x2="36628" y2="37000"/>
                              <a14:backgroundMark x1="69186" y1="44667" x2="67791" y2="46000"/>
                              <a14:backgroundMark x1="71163" y1="52667" x2="71163" y2="52667"/>
                              <a14:backgroundMark x1="71047" y1="52667" x2="71047" y2="52667"/>
                              <a14:backgroundMark x1="71744" y1="53333" x2="70349" y2="55333"/>
                              <a14:backgroundMark x1="71512" y1="41333" x2="69651" y2="42333"/>
                              <a14:backgroundMark x1="71860" y1="41333" x2="71860" y2="40333"/>
                              <a14:backgroundMark x1="72442" y1="41000" x2="72442" y2="41000"/>
                              <a14:backgroundMark x1="71163" y1="40333" x2="71163" y2="40333"/>
                              <a14:backgroundMark x1="71047" y1="40333" x2="71047" y2="40333"/>
                              <a14:backgroundMark x1="71744" y1="40333" x2="71744" y2="40333"/>
                              <a14:backgroundMark x1="72093" y1="40667" x2="72093" y2="40667"/>
                              <a14:backgroundMark x1="72209" y1="41333" x2="72209" y2="41333"/>
                              <a14:backgroundMark x1="72209" y1="41333" x2="72209" y2="41333"/>
                              <a14:backgroundMark x1="72326" y1="41333" x2="72326" y2="41333"/>
                              <a14:backgroundMark x1="72442" y1="41333" x2="72442" y2="41333"/>
                              <a14:backgroundMark x1="72558" y1="41333" x2="72558" y2="41333"/>
                              <a14:backgroundMark x1="72674" y1="41333" x2="72674" y2="41333"/>
                              <a14:backgroundMark x1="71047" y1="40667" x2="72442" y2="41667"/>
                              <a14:backgroundMark x1="72674" y1="42000" x2="72674" y2="42000"/>
                              <a14:backgroundMark x1="47442" y1="33667" x2="48605" y2="40667"/>
                              <a14:backgroundMark x1="47442" y1="39000" x2="47442" y2="39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2914" y="3570320"/>
                  <a:ext cx="1438979" cy="5019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60" name="Connecteur droit 159">
                  <a:extLst>
                    <a:ext uri="{FF2B5EF4-FFF2-40B4-BE49-F238E27FC236}">
                      <a16:creationId xmlns:a16="http://schemas.microsoft.com/office/drawing/2014/main" id="{4846C401-4D19-48C8-A49B-9E780A85B70F}"/>
                    </a:ext>
                  </a:extLst>
                </p:cNvPr>
                <p:cNvCxnSpPr>
                  <a:cxnSpLocks/>
                  <a:stCxn id="181" idx="1"/>
                </p:cNvCxnSpPr>
                <p:nvPr/>
              </p:nvCxnSpPr>
              <p:spPr>
                <a:xfrm flipH="1" flipV="1">
                  <a:off x="3519822" y="4072289"/>
                  <a:ext cx="261040" cy="300367"/>
                </a:xfrm>
                <a:prstGeom prst="line">
                  <a:avLst/>
                </a:prstGeom>
                <a:ln w="25400" cap="flat" cmpd="sng" algn="ctr">
                  <a:solidFill>
                    <a:schemeClr val="accent5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Connecteur droit 160">
                  <a:extLst>
                    <a:ext uri="{FF2B5EF4-FFF2-40B4-BE49-F238E27FC236}">
                      <a16:creationId xmlns:a16="http://schemas.microsoft.com/office/drawing/2014/main" id="{BBB2D332-230F-4261-96AB-E2E6272DE8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2767" y="1129038"/>
                  <a:ext cx="942393" cy="981000"/>
                </a:xfrm>
                <a:prstGeom prst="line">
                  <a:avLst/>
                </a:prstGeom>
                <a:ln w="25400" cap="flat" cmpd="sng" algn="ctr">
                  <a:solidFill>
                    <a:srgbClr val="FF0000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Connecteur droit 161">
                  <a:extLst>
                    <a:ext uri="{FF2B5EF4-FFF2-40B4-BE49-F238E27FC236}">
                      <a16:creationId xmlns:a16="http://schemas.microsoft.com/office/drawing/2014/main" id="{0BE6B5D2-5A54-4F75-AAEF-3173047D30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42636" y="3373250"/>
                  <a:ext cx="444202" cy="242883"/>
                </a:xfrm>
                <a:prstGeom prst="line">
                  <a:avLst/>
                </a:prstGeom>
                <a:ln w="25400" cap="flat" cmpd="sng" algn="ctr">
                  <a:solidFill>
                    <a:schemeClr val="accent5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Connecteur droit 162">
                  <a:extLst>
                    <a:ext uri="{FF2B5EF4-FFF2-40B4-BE49-F238E27FC236}">
                      <a16:creationId xmlns:a16="http://schemas.microsoft.com/office/drawing/2014/main" id="{ADA0A6EE-C2D8-49C1-AD34-CC43F8A4F2FB}"/>
                    </a:ext>
                  </a:extLst>
                </p:cNvPr>
                <p:cNvCxnSpPr>
                  <a:cxnSpLocks/>
                  <a:stCxn id="159" idx="0"/>
                </p:cNvCxnSpPr>
                <p:nvPr/>
              </p:nvCxnSpPr>
              <p:spPr>
                <a:xfrm flipV="1">
                  <a:off x="3652402" y="3381356"/>
                  <a:ext cx="341222" cy="188962"/>
                </a:xfrm>
                <a:prstGeom prst="line">
                  <a:avLst/>
                </a:prstGeom>
                <a:ln w="25400" cap="flat" cmpd="sng" algn="ctr">
                  <a:solidFill>
                    <a:schemeClr val="accent5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Connecteur droit 163">
                  <a:extLst>
                    <a:ext uri="{FF2B5EF4-FFF2-40B4-BE49-F238E27FC236}">
                      <a16:creationId xmlns:a16="http://schemas.microsoft.com/office/drawing/2014/main" id="{DF001A31-834E-42C6-B2CB-956028B7095F}"/>
                    </a:ext>
                  </a:extLst>
                </p:cNvPr>
                <p:cNvCxnSpPr>
                  <a:cxnSpLocks/>
                  <a:endCxn id="186" idx="1"/>
                </p:cNvCxnSpPr>
                <p:nvPr/>
              </p:nvCxnSpPr>
              <p:spPr>
                <a:xfrm>
                  <a:off x="1804508" y="4010368"/>
                  <a:ext cx="201305" cy="355571"/>
                </a:xfrm>
                <a:prstGeom prst="line">
                  <a:avLst/>
                </a:prstGeom>
                <a:ln w="25400" cap="flat" cmpd="sng" algn="ctr">
                  <a:solidFill>
                    <a:schemeClr val="accent5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Connecteur droit 164">
                  <a:extLst>
                    <a:ext uri="{FF2B5EF4-FFF2-40B4-BE49-F238E27FC236}">
                      <a16:creationId xmlns:a16="http://schemas.microsoft.com/office/drawing/2014/main" id="{DC52977D-4BEC-4E96-BA49-23716ED65582}"/>
                    </a:ext>
                  </a:extLst>
                </p:cNvPr>
                <p:cNvCxnSpPr>
                  <a:cxnSpLocks/>
                  <a:endCxn id="140" idx="6"/>
                </p:cNvCxnSpPr>
                <p:nvPr/>
              </p:nvCxnSpPr>
              <p:spPr>
                <a:xfrm flipH="1">
                  <a:off x="1527510" y="4021714"/>
                  <a:ext cx="276996" cy="304649"/>
                </a:xfrm>
                <a:prstGeom prst="line">
                  <a:avLst/>
                </a:prstGeom>
                <a:ln w="25400" cap="flat" cmpd="sng" algn="ctr">
                  <a:solidFill>
                    <a:schemeClr val="accent5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Connecteur droit 165">
                  <a:extLst>
                    <a:ext uri="{FF2B5EF4-FFF2-40B4-BE49-F238E27FC236}">
                      <a16:creationId xmlns:a16="http://schemas.microsoft.com/office/drawing/2014/main" id="{B38715BE-D8BE-4E69-82C5-E6BBACA6A5C8}"/>
                    </a:ext>
                  </a:extLst>
                </p:cNvPr>
                <p:cNvCxnSpPr>
                  <a:cxnSpLocks/>
                  <a:stCxn id="137" idx="0"/>
                  <a:endCxn id="138" idx="2"/>
                </p:cNvCxnSpPr>
                <p:nvPr/>
              </p:nvCxnSpPr>
              <p:spPr>
                <a:xfrm flipV="1">
                  <a:off x="1935878" y="3414876"/>
                  <a:ext cx="461287" cy="147337"/>
                </a:xfrm>
                <a:prstGeom prst="line">
                  <a:avLst/>
                </a:prstGeom>
                <a:ln w="25400" cap="flat" cmpd="sng" algn="ctr">
                  <a:solidFill>
                    <a:schemeClr val="accent5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grpSp>
              <p:nvGrpSpPr>
                <p:cNvPr id="167" name="Groupe 166">
                  <a:extLst>
                    <a:ext uri="{FF2B5EF4-FFF2-40B4-BE49-F238E27FC236}">
                      <a16:creationId xmlns:a16="http://schemas.microsoft.com/office/drawing/2014/main" id="{AF513201-2F91-47B0-840B-64B46A6D2857}"/>
                    </a:ext>
                  </a:extLst>
                </p:cNvPr>
                <p:cNvGrpSpPr/>
                <p:nvPr/>
              </p:nvGrpSpPr>
              <p:grpSpPr>
                <a:xfrm>
                  <a:off x="8071" y="2513812"/>
                  <a:ext cx="1540461" cy="846894"/>
                  <a:chOff x="4443726" y="4127156"/>
                  <a:chExt cx="1540461" cy="846894"/>
                </a:xfrm>
              </p:grpSpPr>
              <p:sp>
                <p:nvSpPr>
                  <p:cNvPr id="178" name="Rectangle : coins arrondis 177">
                    <a:extLst>
                      <a:ext uri="{FF2B5EF4-FFF2-40B4-BE49-F238E27FC236}">
                        <a16:creationId xmlns:a16="http://schemas.microsoft.com/office/drawing/2014/main" id="{48D2C6F0-433D-427E-A63A-312DD8388AB2}"/>
                      </a:ext>
                    </a:extLst>
                  </p:cNvPr>
                  <p:cNvSpPr/>
                  <p:nvPr/>
                </p:nvSpPr>
                <p:spPr>
                  <a:xfrm>
                    <a:off x="4469641" y="4127156"/>
                    <a:ext cx="1514546" cy="846894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9" name="ZoneTexte 178">
                    <a:extLst>
                      <a:ext uri="{FF2B5EF4-FFF2-40B4-BE49-F238E27FC236}">
                        <a16:creationId xmlns:a16="http://schemas.microsoft.com/office/drawing/2014/main" id="{11FC2772-8291-4799-8ED4-A28CA9014EC3}"/>
                      </a:ext>
                    </a:extLst>
                  </p:cNvPr>
                  <p:cNvSpPr txBox="1"/>
                  <p:nvPr/>
                </p:nvSpPr>
                <p:spPr>
                  <a:xfrm>
                    <a:off x="4443726" y="4127156"/>
                    <a:ext cx="10007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/>
                      <a:t>Gateway</a:t>
                    </a:r>
                  </a:p>
                </p:txBody>
              </p:sp>
            </p:grpSp>
            <p:cxnSp>
              <p:nvCxnSpPr>
                <p:cNvPr id="168" name="Connecteur droit 167">
                  <a:extLst>
                    <a:ext uri="{FF2B5EF4-FFF2-40B4-BE49-F238E27FC236}">
                      <a16:creationId xmlns:a16="http://schemas.microsoft.com/office/drawing/2014/main" id="{70FE3641-AFC6-45B2-AA0A-E495E1DAC4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66736" y="3360708"/>
                  <a:ext cx="703576" cy="209059"/>
                </a:xfrm>
                <a:prstGeom prst="line">
                  <a:avLst/>
                </a:prstGeom>
                <a:ln w="25400" cap="flat" cmpd="sng" algn="ctr">
                  <a:solidFill>
                    <a:schemeClr val="accent5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pic>
              <p:nvPicPr>
                <p:cNvPr id="169" name="Picture 4" descr="Résultat de recherche d'images pour &quot;logo sans fil&quot;">
                  <a:extLst>
                    <a:ext uri="{FF2B5EF4-FFF2-40B4-BE49-F238E27FC236}">
                      <a16:creationId xmlns:a16="http://schemas.microsoft.com/office/drawing/2014/main" id="{91A7CDBC-2F28-4080-8E53-2B640EE2AE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0445" y="2176814"/>
                  <a:ext cx="267113" cy="270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0" name="ZoneTexte 169">
                  <a:extLst>
                    <a:ext uri="{FF2B5EF4-FFF2-40B4-BE49-F238E27FC236}">
                      <a16:creationId xmlns:a16="http://schemas.microsoft.com/office/drawing/2014/main" id="{1F7E5458-4747-4F1E-A5BC-07AD1A8FE75E}"/>
                    </a:ext>
                  </a:extLst>
                </p:cNvPr>
                <p:cNvSpPr txBox="1"/>
                <p:nvPr/>
              </p:nvSpPr>
              <p:spPr>
                <a:xfrm>
                  <a:off x="497213" y="2105158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GSM</a:t>
                  </a:r>
                </a:p>
              </p:txBody>
            </p:sp>
            <p:pic>
              <p:nvPicPr>
                <p:cNvPr id="171" name="Picture 4" descr="Résultat de recherche d'images pour &quot;logo sans fil&quot;">
                  <a:extLst>
                    <a:ext uri="{FF2B5EF4-FFF2-40B4-BE49-F238E27FC236}">
                      <a16:creationId xmlns:a16="http://schemas.microsoft.com/office/drawing/2014/main" id="{18BB0119-3CFE-401A-BE25-8E77195EFE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256" y="2193625"/>
                  <a:ext cx="267113" cy="270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2" name="ZoneTexte 171">
                  <a:extLst>
                    <a:ext uri="{FF2B5EF4-FFF2-40B4-BE49-F238E27FC236}">
                      <a16:creationId xmlns:a16="http://schemas.microsoft.com/office/drawing/2014/main" id="{438CBA28-85B9-4712-860C-E5156827EFB4}"/>
                    </a:ext>
                  </a:extLst>
                </p:cNvPr>
                <p:cNvSpPr txBox="1"/>
                <p:nvPr/>
              </p:nvSpPr>
              <p:spPr>
                <a:xfrm>
                  <a:off x="2180094" y="1888132"/>
                  <a:ext cx="67698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GPRS</a:t>
                  </a:r>
                </a:p>
                <a:p>
                  <a:r>
                    <a:rPr lang="fr-FR" dirty="0"/>
                    <a:t>3/4G</a:t>
                  </a:r>
                </a:p>
              </p:txBody>
            </p:sp>
            <p:pic>
              <p:nvPicPr>
                <p:cNvPr id="173" name="Picture 6" descr="Résultat de recherche d'images pour &quot;rj45&quot;">
                  <a:extLst>
                    <a:ext uri="{FF2B5EF4-FFF2-40B4-BE49-F238E27FC236}">
                      <a16:creationId xmlns:a16="http://schemas.microsoft.com/office/drawing/2014/main" id="{529E4673-6CDD-471B-9DDD-F81D431146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9" cstate="hqprint">
                  <a:extLst>
                    <a:ext uri="{BEBA8EAE-BF5A-486C-A8C5-ECC9F3942E4B}">
                      <a14:imgProps xmlns:a14="http://schemas.microsoft.com/office/drawing/2010/main">
                        <a14:imgLayer r:embed="rId40">
                          <a14:imgEffect>
                            <a14:backgroundRemoval t="5167" b="95667" l="4471" r="93741">
                              <a14:foregroundMark x1="9538" y1="29167" x2="5812" y2="43500"/>
                              <a14:foregroundMark x1="8640" y1="70092" x2="9553" y2="78671"/>
                              <a14:foregroundMark x1="5812" y1="43500" x2="6063" y2="45860"/>
                              <a14:foregroundMark x1="10660" y1="83102" x2="15350" y2="93167"/>
                              <a14:foregroundMark x1="83010" y1="90833" x2="89442" y2="81204"/>
                              <a14:foregroundMark x1="93122" y1="71705" x2="95654" y2="44167"/>
                              <a14:foregroundMark x1="90160" y1="27939" x2="88376" y2="25833"/>
                              <a14:foregroundMark x1="88376" y1="25833" x2="88077" y2="25667"/>
                              <a14:foregroundMark x1="68405" y1="10167" x2="53651" y2="5167"/>
                              <a14:foregroundMark x1="53651" y1="5167" x2="39642" y2="7833"/>
                              <a14:foregroundMark x1="4785" y1="55223" x2="4471" y2="59000"/>
                              <a14:foregroundMark x1="6259" y1="37500" x2="5582" y2="45638"/>
                              <a14:foregroundMark x1="16841" y1="95667" x2="15499" y2="92000"/>
                              <a14:foregroundMark x1="16244" y1="94500" x2="18182" y2="92833"/>
                              <a14:foregroundMark x1="80030" y1="92167" x2="86140" y2="89833"/>
                              <a14:foregroundMark x1="83905" y1="85000" x2="78987" y2="91333"/>
                              <a14:foregroundMark x1="78987" y1="91333" x2="86438" y2="90333"/>
                              <a14:foregroundMark x1="86438" y1="90333" x2="82861" y2="84333"/>
                              <a14:foregroundMark x1="82265" y1="95000" x2="82265" y2="95167"/>
                              <a14:foregroundMark x1="19836" y1="72159" x2="20119" y2="72833"/>
                              <a14:foregroundMark x1="24419" y1="74836" x2="36215" y2="80333"/>
                              <a14:foregroundMark x1="20119" y1="72833" x2="21349" y2="73406"/>
                              <a14:foregroundMark x1="36215" y1="80333" x2="17586" y2="59167"/>
                              <a14:foregroundMark x1="78539" y1="92500" x2="80477" y2="95333"/>
                              <a14:backgroundMark x1="33681" y1="48500" x2="33681" y2="48500"/>
                              <a14:backgroundMark x1="7004" y1="48167" x2="7750" y2="64667"/>
                              <a14:backgroundMark x1="7750" y1="64667" x2="7899" y2="65500"/>
                              <a14:backgroundMark x1="23249" y1="74833" x2="19970" y2="70167"/>
                              <a14:backgroundMark x1="24143" y1="76000" x2="23100" y2="74167"/>
                              <a14:backgroundMark x1="24739" y1="75667" x2="18778" y2="69500"/>
                              <a14:backgroundMark x1="18778" y1="69500" x2="16542" y2="64833"/>
                              <a14:backgroundMark x1="8346" y1="65500" x2="9091" y2="70000"/>
                              <a14:backgroundMark x1="8197" y1="79500" x2="10283" y2="83333"/>
                              <a14:backgroundMark x1="7452" y1="46500" x2="6408" y2="49167"/>
                              <a14:backgroundMark x1="91654" y1="27333" x2="97019" y2="43167"/>
                              <a14:backgroundMark x1="97019" y1="43167" x2="97019" y2="44167"/>
                              <a14:backgroundMark x1="90760" y1="81167" x2="93890" y2="73500"/>
                              <a14:backgroundMark x1="93890" y1="73500" x2="94337" y2="73167"/>
                              <a14:backgroundMark x1="92846" y1="73167" x2="91654" y2="78667"/>
                              <a14:backgroundMark x1="93741" y1="72500" x2="93741" y2="72500"/>
                              <a14:backgroundMark x1="92846" y1="73000" x2="94188" y2="70500"/>
                              <a14:backgroundMark x1="89717" y1="82000" x2="90760" y2="77500"/>
                              <a14:backgroundMark x1="89568" y1="81833" x2="92399" y2="77167"/>
                              <a14:backgroundMark x1="93741" y1="71333" x2="94337" y2="68667"/>
                              <a14:backgroundMark x1="92846" y1="72500" x2="95678" y2="67500"/>
                              <a14:backgroundMark x1="93145" y1="71833" x2="93741" y2="69167"/>
                              <a14:backgroundMark x1="88972" y1="83167" x2="89270" y2="80000"/>
                              <a14:backgroundMark x1="89568" y1="81833" x2="90164" y2="79500"/>
                              <a14:backgroundMark x1="88972" y1="82667" x2="90164" y2="7916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312674">
                  <a:off x="3615698" y="1715803"/>
                  <a:ext cx="925662" cy="8277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74" name="Connecteur droit 173">
                  <a:extLst>
                    <a:ext uri="{FF2B5EF4-FFF2-40B4-BE49-F238E27FC236}">
                      <a16:creationId xmlns:a16="http://schemas.microsoft.com/office/drawing/2014/main" id="{9B0582A3-32B5-460F-9DD9-03E4CE0BA55B}"/>
                    </a:ext>
                  </a:extLst>
                </p:cNvPr>
                <p:cNvCxnSpPr>
                  <a:cxnSpLocks/>
                  <a:stCxn id="172" idx="0"/>
                </p:cNvCxnSpPr>
                <p:nvPr/>
              </p:nvCxnSpPr>
              <p:spPr>
                <a:xfrm flipH="1" flipV="1">
                  <a:off x="2481104" y="1267574"/>
                  <a:ext cx="37480" cy="620556"/>
                </a:xfrm>
                <a:prstGeom prst="line">
                  <a:avLst/>
                </a:prstGeom>
                <a:ln w="25400" cap="flat" cmpd="sng" algn="ctr">
                  <a:solidFill>
                    <a:srgbClr val="FFC000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Connecteur droit 174">
                  <a:extLst>
                    <a:ext uri="{FF2B5EF4-FFF2-40B4-BE49-F238E27FC236}">
                      <a16:creationId xmlns:a16="http://schemas.microsoft.com/office/drawing/2014/main" id="{A2FE085E-25F0-4307-BF23-439CC182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27188" y="1077792"/>
                  <a:ext cx="875894" cy="1115330"/>
                </a:xfrm>
                <a:prstGeom prst="line">
                  <a:avLst/>
                </a:prstGeom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176" name="Nuage 175">
                  <a:extLst>
                    <a:ext uri="{FF2B5EF4-FFF2-40B4-BE49-F238E27FC236}">
                      <a16:creationId xmlns:a16="http://schemas.microsoft.com/office/drawing/2014/main" id="{1B4EDEB7-F8EC-468A-B937-29CAA65BD8B3}"/>
                    </a:ext>
                  </a:extLst>
                </p:cNvPr>
                <p:cNvSpPr/>
                <p:nvPr/>
              </p:nvSpPr>
              <p:spPr>
                <a:xfrm rot="11023267">
                  <a:off x="1624762" y="201723"/>
                  <a:ext cx="1808801" cy="1253276"/>
                </a:xfrm>
                <a:prstGeom prst="cloud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 dirty="0"/>
                </a:p>
              </p:txBody>
            </p:sp>
            <p:sp>
              <p:nvSpPr>
                <p:cNvPr id="177" name="ZoneTexte 176">
                  <a:extLst>
                    <a:ext uri="{FF2B5EF4-FFF2-40B4-BE49-F238E27FC236}">
                      <a16:creationId xmlns:a16="http://schemas.microsoft.com/office/drawing/2014/main" id="{8485FAB2-50F2-4ED2-A7B7-C70E0532A220}"/>
                    </a:ext>
                  </a:extLst>
                </p:cNvPr>
                <p:cNvSpPr txBox="1"/>
                <p:nvPr/>
              </p:nvSpPr>
              <p:spPr>
                <a:xfrm>
                  <a:off x="2027312" y="532713"/>
                  <a:ext cx="9450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Internet</a:t>
                  </a:r>
                </a:p>
              </p:txBody>
            </p:sp>
          </p:grpSp>
        </p:grp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5AB6AFEA-34D2-4D40-A365-9B326EFF453C}"/>
              </a:ext>
            </a:extLst>
          </p:cNvPr>
          <p:cNvGrpSpPr/>
          <p:nvPr/>
        </p:nvGrpSpPr>
        <p:grpSpPr>
          <a:xfrm>
            <a:off x="-58625" y="1669682"/>
            <a:ext cx="3254604" cy="1935244"/>
            <a:chOff x="889854" y="1707339"/>
            <a:chExt cx="3254604" cy="1935244"/>
          </a:xfrm>
        </p:grpSpPr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5B354C3B-8CCF-423B-8B79-766A03157239}"/>
                </a:ext>
              </a:extLst>
            </p:cNvPr>
            <p:cNvCxnSpPr>
              <a:cxnSpLocks/>
              <a:stCxn id="407" idx="3"/>
            </p:cNvCxnSpPr>
            <p:nvPr/>
          </p:nvCxnSpPr>
          <p:spPr>
            <a:xfrm>
              <a:off x="2418538" y="2899992"/>
              <a:ext cx="1725920" cy="15018"/>
            </a:xfrm>
            <a:prstGeom prst="line">
              <a:avLst/>
            </a:prstGeom>
            <a:ln w="25400" cap="flat" cmpd="sng" algn="ctr">
              <a:solidFill>
                <a:schemeClr val="accent5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5" name="Connecteur droit 424">
              <a:extLst>
                <a:ext uri="{FF2B5EF4-FFF2-40B4-BE49-F238E27FC236}">
                  <a16:creationId xmlns:a16="http://schemas.microsoft.com/office/drawing/2014/main" id="{65DFADDF-BA51-4896-A040-A8CE2902E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4459" y="2180839"/>
              <a:ext cx="1729999" cy="25936"/>
            </a:xfrm>
            <a:prstGeom prst="line">
              <a:avLst/>
            </a:prstGeom>
            <a:ln w="25400" cap="flat" cmpd="sng" algn="ctr">
              <a:solidFill>
                <a:srgbClr val="FFC000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74" name="ZoneTexte 373">
              <a:extLst>
                <a:ext uri="{FF2B5EF4-FFF2-40B4-BE49-F238E27FC236}">
                  <a16:creationId xmlns:a16="http://schemas.microsoft.com/office/drawing/2014/main" id="{DE82107D-43E2-46E7-BAF6-D83D78DF07A5}"/>
                </a:ext>
              </a:extLst>
            </p:cNvPr>
            <p:cNvSpPr txBox="1"/>
            <p:nvPr/>
          </p:nvSpPr>
          <p:spPr>
            <a:xfrm>
              <a:off x="904470" y="1711285"/>
              <a:ext cx="1629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Réseau sans fil</a:t>
              </a:r>
            </a:p>
          </p:txBody>
        </p:sp>
        <p:pic>
          <p:nvPicPr>
            <p:cNvPr id="393" name="Image 392">
              <a:extLst>
                <a:ext uri="{FF2B5EF4-FFF2-40B4-BE49-F238E27FC236}">
                  <a16:creationId xmlns:a16="http://schemas.microsoft.com/office/drawing/2014/main" id="{479B44E7-D100-4F6B-A850-65532C391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0" r="14803" b="42011"/>
            <a:stretch/>
          </p:blipFill>
          <p:spPr>
            <a:xfrm>
              <a:off x="1636286" y="2593786"/>
              <a:ext cx="446679" cy="559475"/>
            </a:xfrm>
            <a:prstGeom prst="rect">
              <a:avLst/>
            </a:prstGeom>
          </p:spPr>
        </p:pic>
        <p:cxnSp>
          <p:nvCxnSpPr>
            <p:cNvPr id="371" name="Connecteur droit 370">
              <a:extLst>
                <a:ext uri="{FF2B5EF4-FFF2-40B4-BE49-F238E27FC236}">
                  <a16:creationId xmlns:a16="http://schemas.microsoft.com/office/drawing/2014/main" id="{E74CDA04-10DA-4E92-B005-47EF3CF9A307}"/>
                </a:ext>
              </a:extLst>
            </p:cNvPr>
            <p:cNvCxnSpPr>
              <a:cxnSpLocks/>
              <a:endCxn id="369" idx="3"/>
            </p:cNvCxnSpPr>
            <p:nvPr/>
          </p:nvCxnSpPr>
          <p:spPr>
            <a:xfrm>
              <a:off x="1337115" y="3241084"/>
              <a:ext cx="382442" cy="0"/>
            </a:xfrm>
            <a:prstGeom prst="line">
              <a:avLst/>
            </a:prstGeom>
            <a:ln w="25400" cap="flat" cmpd="sng" algn="ctr">
              <a:solidFill>
                <a:schemeClr val="accent5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369" name="Picture 6" descr="Résultat de recherche d'images pour &quot;lora&quot;">
              <a:extLst>
                <a:ext uri="{FF2B5EF4-FFF2-40B4-BE49-F238E27FC236}">
                  <a16:creationId xmlns:a16="http://schemas.microsoft.com/office/drawing/2014/main" id="{4FE073DF-18B6-4663-AA06-D4042D07D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00" b="99000" l="10000" r="90000">
                          <a14:foregroundMark x1="35581" y1="4000" x2="45465" y2="4333"/>
                          <a14:foregroundMark x1="42907" y1="38333" x2="42791" y2="35333"/>
                          <a14:foregroundMark x1="46304" y1="94587" x2="47454" y2="98000"/>
                          <a14:foregroundMark x1="43070" y1="84989" x2="44130" y2="88135"/>
                          <a14:foregroundMark x1="39878" y1="75516" x2="40195" y2="76456"/>
                          <a14:foregroundMark x1="52907" y1="29667" x2="52674" y2="55333"/>
                          <a14:foregroundMark x1="43528" y1="67282" x2="43126" y2="64551"/>
                          <a14:foregroundMark x1="39425" y1="39400" x2="39628" y2="40781"/>
                          <a14:foregroundMark x1="37943" y1="29333" x2="38041" y2="30000"/>
                          <a14:foregroundMark x1="37894" y1="29000" x2="37943" y2="29333"/>
                          <a14:foregroundMark x1="37796" y1="28333" x2="37894" y2="29000"/>
                          <a14:foregroundMark x1="37747" y1="28000" x2="37796" y2="28333"/>
                          <a14:foregroundMark x1="37210" y1="24349" x2="37747" y2="28000"/>
                          <a14:foregroundMark x1="35687" y1="14000" x2="36278" y2="18017"/>
                          <a14:foregroundMark x1="35638" y1="13667" x2="35687" y2="14000"/>
                          <a14:foregroundMark x1="35589" y1="13333" x2="35638" y2="13667"/>
                          <a14:foregroundMark x1="35540" y1="13000" x2="35589" y2="13333"/>
                          <a14:foregroundMark x1="35442" y1="12333" x2="35540" y2="13000"/>
                          <a14:foregroundMark x1="35148" y1="10333" x2="35197" y2="10667"/>
                          <a14:foregroundMark x1="35000" y1="9333" x2="35148" y2="10333"/>
                          <a14:foregroundMark x1="49208" y1="12667" x2="49419" y2="10000"/>
                          <a14:foregroundMark x1="49183" y1="12990" x2="49208" y2="12667"/>
                          <a14:foregroundMark x1="47131" y1="39000" x2="47157" y2="38667"/>
                          <a14:foregroundMark x1="45198" y1="63463" x2="47131" y2="39000"/>
                          <a14:foregroundMark x1="25349" y1="25667" x2="25465" y2="55667"/>
                          <a14:foregroundMark x1="25465" y1="55667" x2="31744" y2="65333"/>
                          <a14:foregroundMark x1="45698" y1="16000" x2="47558" y2="18667"/>
                          <a14:foregroundMark x1="36512" y1="17000" x2="36512" y2="17000"/>
                          <a14:foregroundMark x1="36279" y1="17000" x2="36279" y2="17000"/>
                          <a14:foregroundMark x1="36512" y1="17000" x2="36512" y2="17000"/>
                          <a14:foregroundMark x1="36512" y1="17000" x2="36512" y2="17000"/>
                          <a14:foregroundMark x1="35930" y1="17000" x2="37791" y2="15667"/>
                          <a14:foregroundMark x1="37849" y1="37000" x2="39070" y2="35000"/>
                          <a14:foregroundMark x1="37442" y1="37667" x2="37849" y2="37000"/>
                          <a14:foregroundMark x1="37907" y1="35667" x2="37907" y2="35667"/>
                          <a14:foregroundMark x1="37442" y1="36333" x2="37442" y2="36333"/>
                          <a14:foregroundMark x1="37442" y1="36333" x2="37442" y2="36333"/>
                          <a14:foregroundMark x1="37459" y1="37000" x2="38372" y2="35333"/>
                          <a14:foregroundMark x1="37093" y1="37667" x2="37459" y2="37000"/>
                          <a14:foregroundMark x1="37326" y1="36333" x2="37326" y2="36333"/>
                          <a14:foregroundMark x1="37093" y1="36333" x2="37093" y2="36333"/>
                          <a14:foregroundMark x1="36860" y1="36333" x2="36860" y2="36333"/>
                          <a14:foregroundMark x1="37209" y1="37333" x2="37209" y2="37333"/>
                          <a14:foregroundMark x1="37093" y1="39333" x2="37093" y2="39333"/>
                          <a14:foregroundMark x1="37326" y1="38333" x2="37326" y2="38333"/>
                          <a14:foregroundMark x1="37326" y1="36333" x2="37326" y2="37000"/>
                          <a14:foregroundMark x1="73356" y1="42000" x2="74651" y2="43000"/>
                          <a14:foregroundMark x1="72492" y1="41333" x2="73356" y2="42000"/>
                          <a14:backgroundMark x1="31163" y1="26000" x2="31628" y2="42667"/>
                          <a14:backgroundMark x1="29767" y1="45000" x2="29884" y2="50000"/>
                          <a14:backgroundMark x1="29767" y1="44333" x2="29767" y2="33333"/>
                          <a14:backgroundMark x1="29186" y1="41333" x2="28953" y2="32333"/>
                          <a14:backgroundMark x1="29070" y1="37333" x2="28488" y2="28000"/>
                          <a14:backgroundMark x1="38953" y1="28333" x2="46163" y2="30333"/>
                          <a14:backgroundMark x1="48721" y1="38667" x2="47791" y2="26000"/>
                          <a14:backgroundMark x1="76512" y1="29333" x2="81395" y2="43667"/>
                          <a14:backgroundMark x1="38618" y1="11218" x2="35814" y2="10333"/>
                          <a14:backgroundMark x1="46428" y1="13682" x2="46227" y2="13619"/>
                          <a14:backgroundMark x1="36918" y1="20210" x2="39302" y2="18667"/>
                          <a14:backgroundMark x1="28372" y1="33667" x2="29767" y2="35333"/>
                          <a14:backgroundMark x1="38023" y1="69333" x2="45930" y2="69333"/>
                          <a14:backgroundMark x1="39419" y1="79667" x2="43953" y2="81333"/>
                          <a14:backgroundMark x1="43372" y1="92000" x2="47791" y2="89333"/>
                          <a14:backgroundMark x1="49884" y1="99000" x2="49070" y2="99333"/>
                          <a14:backgroundMark x1="47093" y1="98000" x2="47093" y2="98000"/>
                          <a14:backgroundMark x1="47442" y1="99667" x2="48023" y2="98667"/>
                          <a14:backgroundMark x1="47558" y1="97667" x2="47791" y2="98333"/>
                          <a14:backgroundMark x1="46860" y1="35333" x2="47442" y2="35333"/>
                          <a14:backgroundMark x1="47558" y1="33000" x2="49419" y2="16333"/>
                          <a14:backgroundMark x1="50233" y1="15333" x2="47674" y2="34000"/>
                          <a14:backgroundMark x1="46744" y1="37667" x2="46744" y2="37667"/>
                          <a14:backgroundMark x1="46977" y1="37667" x2="46977" y2="37667"/>
                          <a14:backgroundMark x1="47093" y1="37667" x2="47093" y2="37667"/>
                          <a14:backgroundMark x1="47093" y1="37667" x2="47093" y2="37667"/>
                          <a14:backgroundMark x1="47209" y1="37667" x2="47209" y2="37667"/>
                          <a14:backgroundMark x1="47209" y1="38000" x2="47209" y2="38000"/>
                          <a14:backgroundMark x1="47326" y1="38000" x2="47326" y2="38000"/>
                          <a14:backgroundMark x1="47326" y1="38333" x2="47326" y2="38333"/>
                          <a14:backgroundMark x1="47326" y1="38667" x2="47326" y2="38667"/>
                          <a14:backgroundMark x1="47326" y1="38667" x2="47326" y2="38667"/>
                          <a14:backgroundMark x1="47093" y1="39333" x2="47326" y2="37667"/>
                          <a14:backgroundMark x1="47209" y1="37000" x2="47209" y2="37000"/>
                          <a14:backgroundMark x1="47209" y1="37000" x2="47209" y2="37000"/>
                          <a14:backgroundMark x1="47558" y1="36000" x2="47558" y2="36000"/>
                          <a14:backgroundMark x1="47558" y1="36000" x2="47558" y2="36000"/>
                          <a14:backgroundMark x1="47558" y1="36000" x2="47558" y2="36000"/>
                          <a14:backgroundMark x1="47558" y1="36000" x2="47558" y2="36000"/>
                          <a14:backgroundMark x1="47442" y1="36000" x2="47093" y2="36667"/>
                          <a14:backgroundMark x1="47093" y1="36667" x2="47093" y2="36667"/>
                          <a14:backgroundMark x1="47093" y1="36667" x2="47093" y2="36667"/>
                          <a14:backgroundMark x1="47558" y1="36000" x2="47558" y2="36000"/>
                          <a14:backgroundMark x1="29070" y1="13667" x2="29070" y2="13667"/>
                          <a14:backgroundMark x1="28605" y1="32667" x2="27907" y2="33000"/>
                          <a14:backgroundMark x1="28953" y1="38333" x2="31977" y2="55333"/>
                          <a14:backgroundMark x1="31977" y1="55667" x2="32791" y2="56333"/>
                          <a14:backgroundMark x1="42907" y1="48667" x2="42093" y2="47000"/>
                          <a14:backgroundMark x1="41628" y1="44333" x2="41628" y2="40667"/>
                          <a14:backgroundMark x1="41163" y1="44667" x2="42093" y2="47667"/>
                          <a14:backgroundMark x1="40116" y1="46000" x2="40233" y2="54333"/>
                          <a14:backgroundMark x1="40349" y1="55333" x2="42907" y2="56333"/>
                          <a14:backgroundMark x1="42209" y1="57000" x2="40000" y2="44000"/>
                          <a14:backgroundMark x1="40233" y1="44000" x2="40233" y2="44000"/>
                          <a14:backgroundMark x1="40465" y1="43667" x2="39884" y2="47000"/>
                          <a14:backgroundMark x1="40233" y1="42333" x2="39651" y2="43667"/>
                          <a14:backgroundMark x1="43140" y1="69333" x2="45233" y2="67667"/>
                          <a14:backgroundMark x1="41163" y1="72000" x2="38023" y2="70000"/>
                          <a14:backgroundMark x1="34535" y1="57333" x2="31977" y2="55333"/>
                          <a14:backgroundMark x1="49419" y1="15333" x2="47791" y2="12333"/>
                          <a14:backgroundMark x1="49302" y1="13667" x2="48488" y2="12667"/>
                          <a14:backgroundMark x1="49302" y1="13333" x2="49302" y2="13333"/>
                          <a14:backgroundMark x1="49186" y1="12667" x2="49186" y2="12667"/>
                          <a14:backgroundMark x1="49186" y1="12667" x2="49186" y2="12667"/>
                          <a14:backgroundMark x1="41512" y1="16000" x2="41512" y2="16000"/>
                          <a14:backgroundMark x1="35465" y1="12333" x2="35465" y2="12333"/>
                          <a14:backgroundMark x1="35349" y1="10667" x2="35349" y2="10667"/>
                          <a14:backgroundMark x1="35233" y1="11333" x2="35233" y2="11333"/>
                          <a14:backgroundMark x1="34884" y1="12000" x2="36512" y2="9667"/>
                          <a14:backgroundMark x1="35581" y1="13000" x2="35581" y2="13000"/>
                          <a14:backgroundMark x1="35581" y1="13667" x2="35581" y2="13667"/>
                          <a14:backgroundMark x1="35581" y1="14000" x2="35581" y2="14000"/>
                          <a14:backgroundMark x1="35814" y1="14000" x2="35814" y2="14000"/>
                          <a14:backgroundMark x1="35116" y1="10667" x2="35116" y2="10667"/>
                          <a14:backgroundMark x1="35233" y1="10333" x2="35233" y2="10333"/>
                          <a14:backgroundMark x1="35233" y1="10333" x2="35233" y2="10333"/>
                          <a14:backgroundMark x1="35814" y1="13333" x2="35814" y2="13333"/>
                          <a14:backgroundMark x1="37674" y1="28333" x2="37674" y2="28333"/>
                          <a14:backgroundMark x1="37907" y1="29333" x2="37907" y2="29333"/>
                          <a14:backgroundMark x1="38140" y1="30000" x2="38140" y2="30000"/>
                          <a14:backgroundMark x1="38140" y1="30667" x2="38180" y2="31009"/>
                          <a14:backgroundMark x1="37907" y1="29000" x2="37907" y2="29000"/>
                          <a14:backgroundMark x1="37907" y1="28000" x2="37907" y2="28000"/>
                          <a14:backgroundMark x1="37402" y1="35667" x2="36744" y2="36333"/>
                          <a14:backgroundMark x1="36628" y1="37000" x2="36628" y2="37000"/>
                          <a14:backgroundMark x1="69186" y1="44667" x2="67791" y2="46000"/>
                          <a14:backgroundMark x1="71163" y1="52667" x2="71163" y2="52667"/>
                          <a14:backgroundMark x1="71047" y1="52667" x2="71047" y2="52667"/>
                          <a14:backgroundMark x1="71744" y1="53333" x2="70349" y2="55333"/>
                          <a14:backgroundMark x1="71512" y1="41333" x2="69651" y2="42333"/>
                          <a14:backgroundMark x1="71860" y1="41333" x2="71860" y2="40333"/>
                          <a14:backgroundMark x1="72442" y1="41000" x2="72442" y2="41000"/>
                          <a14:backgroundMark x1="71163" y1="40333" x2="71163" y2="40333"/>
                          <a14:backgroundMark x1="71047" y1="40333" x2="71047" y2="40333"/>
                          <a14:backgroundMark x1="71744" y1="40333" x2="71744" y2="40333"/>
                          <a14:backgroundMark x1="72093" y1="40667" x2="72093" y2="40667"/>
                          <a14:backgroundMark x1="72209" y1="41333" x2="72209" y2="41333"/>
                          <a14:backgroundMark x1="72209" y1="41333" x2="72209" y2="41333"/>
                          <a14:backgroundMark x1="72326" y1="41333" x2="72326" y2="41333"/>
                          <a14:backgroundMark x1="72442" y1="41333" x2="72442" y2="41333"/>
                          <a14:backgroundMark x1="72558" y1="41333" x2="72558" y2="41333"/>
                          <a14:backgroundMark x1="72674" y1="41333" x2="72674" y2="41333"/>
                          <a14:backgroundMark x1="71047" y1="40667" x2="72442" y2="41667"/>
                          <a14:backgroundMark x1="72674" y1="42000" x2="72674" y2="42000"/>
                          <a14:backgroundMark x1="47442" y1="33667" x2="48605" y2="40667"/>
                          <a14:backgroundMark x1="47442" y1="39000" x2="47442" y2="3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854" y="3096376"/>
              <a:ext cx="829703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0" name="Connecteur droit 369">
              <a:extLst>
                <a:ext uri="{FF2B5EF4-FFF2-40B4-BE49-F238E27FC236}">
                  <a16:creationId xmlns:a16="http://schemas.microsoft.com/office/drawing/2014/main" id="{59FF9A2C-DDBF-4FBE-8487-37170199FE28}"/>
                </a:ext>
              </a:extLst>
            </p:cNvPr>
            <p:cNvCxnSpPr>
              <a:cxnSpLocks/>
              <a:stCxn id="381" idx="1"/>
              <a:endCxn id="369" idx="3"/>
            </p:cNvCxnSpPr>
            <p:nvPr/>
          </p:nvCxnSpPr>
          <p:spPr>
            <a:xfrm flipV="1">
              <a:off x="1593536" y="3241084"/>
              <a:ext cx="126021" cy="150682"/>
            </a:xfrm>
            <a:prstGeom prst="line">
              <a:avLst/>
            </a:prstGeom>
            <a:ln w="25400" cap="flat" cmpd="sng" algn="ctr">
              <a:solidFill>
                <a:schemeClr val="accent5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73" name="Rectangle : coins arrondis 372">
              <a:extLst>
                <a:ext uri="{FF2B5EF4-FFF2-40B4-BE49-F238E27FC236}">
                  <a16:creationId xmlns:a16="http://schemas.microsoft.com/office/drawing/2014/main" id="{80A422AA-9D18-45A9-8196-89E683DA28A8}"/>
                </a:ext>
              </a:extLst>
            </p:cNvPr>
            <p:cNvSpPr/>
            <p:nvPr/>
          </p:nvSpPr>
          <p:spPr>
            <a:xfrm>
              <a:off x="924217" y="1707339"/>
              <a:ext cx="1489762" cy="1935244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460" name="Groupe 459">
              <a:extLst>
                <a:ext uri="{FF2B5EF4-FFF2-40B4-BE49-F238E27FC236}">
                  <a16:creationId xmlns:a16="http://schemas.microsoft.com/office/drawing/2014/main" id="{D7DE65E0-CEAA-4468-81FF-9374B1FE334F}"/>
                </a:ext>
              </a:extLst>
            </p:cNvPr>
            <p:cNvGrpSpPr/>
            <p:nvPr/>
          </p:nvGrpSpPr>
          <p:grpSpPr>
            <a:xfrm>
              <a:off x="1593536" y="2715326"/>
              <a:ext cx="825002" cy="799551"/>
              <a:chOff x="1609249" y="3194105"/>
              <a:chExt cx="825002" cy="799551"/>
            </a:xfrm>
          </p:grpSpPr>
          <p:grpSp>
            <p:nvGrpSpPr>
              <p:cNvPr id="375" name="Groupe 374">
                <a:extLst>
                  <a:ext uri="{FF2B5EF4-FFF2-40B4-BE49-F238E27FC236}">
                    <a16:creationId xmlns:a16="http://schemas.microsoft.com/office/drawing/2014/main" id="{A11BFE22-6CE0-4FEA-A7F4-C032B7C16B8F}"/>
                  </a:ext>
                </a:extLst>
              </p:cNvPr>
              <p:cNvGrpSpPr/>
              <p:nvPr/>
            </p:nvGrpSpPr>
            <p:grpSpPr>
              <a:xfrm>
                <a:off x="1609249" y="3479284"/>
                <a:ext cx="663164" cy="514372"/>
                <a:chOff x="1547262" y="1050628"/>
                <a:chExt cx="663164" cy="514372"/>
              </a:xfrm>
            </p:grpSpPr>
            <p:grpSp>
              <p:nvGrpSpPr>
                <p:cNvPr id="378" name="Groupe 377">
                  <a:extLst>
                    <a:ext uri="{FF2B5EF4-FFF2-40B4-BE49-F238E27FC236}">
                      <a16:creationId xmlns:a16="http://schemas.microsoft.com/office/drawing/2014/main" id="{547E0AAA-2C92-4DDB-8F3A-4371CB8D661D}"/>
                    </a:ext>
                  </a:extLst>
                </p:cNvPr>
                <p:cNvGrpSpPr/>
                <p:nvPr/>
              </p:nvGrpSpPr>
              <p:grpSpPr>
                <a:xfrm>
                  <a:off x="1547262" y="1050628"/>
                  <a:ext cx="658337" cy="514372"/>
                  <a:chOff x="4443726" y="3662071"/>
                  <a:chExt cx="1141774" cy="892138"/>
                </a:xfrm>
              </p:grpSpPr>
              <p:sp>
                <p:nvSpPr>
                  <p:cNvPr id="380" name="Rectangle : coins arrondis 379">
                    <a:extLst>
                      <a:ext uri="{FF2B5EF4-FFF2-40B4-BE49-F238E27FC236}">
                        <a16:creationId xmlns:a16="http://schemas.microsoft.com/office/drawing/2014/main" id="{5D51B490-1F47-4113-8A3E-ADA1A1645FA8}"/>
                      </a:ext>
                    </a:extLst>
                  </p:cNvPr>
                  <p:cNvSpPr/>
                  <p:nvPr/>
                </p:nvSpPr>
                <p:spPr>
                  <a:xfrm>
                    <a:off x="4469640" y="3662071"/>
                    <a:ext cx="1115860" cy="892138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81" name="ZoneTexte 380">
                    <a:extLst>
                      <a:ext uri="{FF2B5EF4-FFF2-40B4-BE49-F238E27FC236}">
                        <a16:creationId xmlns:a16="http://schemas.microsoft.com/office/drawing/2014/main" id="{6F760BE5-DD61-4B4E-8176-ECE7AEEEFDA8}"/>
                      </a:ext>
                    </a:extLst>
                  </p:cNvPr>
                  <p:cNvSpPr txBox="1"/>
                  <p:nvPr/>
                </p:nvSpPr>
                <p:spPr>
                  <a:xfrm>
                    <a:off x="4443726" y="4127156"/>
                    <a:ext cx="1115391" cy="4270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dirty="0"/>
                      <a:t>Gateway</a:t>
                    </a:r>
                  </a:p>
                </p:txBody>
              </p:sp>
            </p:grpSp>
            <p:pic>
              <p:nvPicPr>
                <p:cNvPr id="377" name="Picture 2" descr="Résultat de recherche d'images pour &quot;MULTITECH&quot;">
                  <a:extLst>
                    <a:ext uri="{FF2B5EF4-FFF2-40B4-BE49-F238E27FC236}">
                      <a16:creationId xmlns:a16="http://schemas.microsoft.com/office/drawing/2014/main" id="{9642A71E-1322-4DAA-A7F8-1574F60122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hq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10000" b="90000" l="8054" r="94183">
                              <a14:foregroundMark x1="8054" y1="55217" x2="14541" y2="69565"/>
                              <a14:foregroundMark x1="60403" y1="52174" x2="82103" y2="46522"/>
                              <a14:foregroundMark x1="65996" y1="36957" x2="67338" y2="56957"/>
                              <a14:foregroundMark x1="63535" y1="40870" x2="65101" y2="64783"/>
                              <a14:foregroundMark x1="65101" y1="64783" x2="77629" y2="64348"/>
                              <a14:foregroundMark x1="77629" y1="64348" x2="87025" y2="51739"/>
                              <a14:foregroundMark x1="87025" y1="51739" x2="80761" y2="33478"/>
                              <a14:foregroundMark x1="80761" y1="33478" x2="80537" y2="33478"/>
                              <a14:foregroundMark x1="70022" y1="12609" x2="46756" y2="10000"/>
                              <a14:foregroundMark x1="46756" y1="10000" x2="43624" y2="13043"/>
                              <a14:foregroundMark x1="67114" y1="31304" x2="54586" y2="40000"/>
                              <a14:foregroundMark x1="54586" y1="40000" x2="62192" y2="56957"/>
                              <a14:foregroundMark x1="62192" y1="56957" x2="65548" y2="54348"/>
                              <a14:foregroundMark x1="68456" y1="43043" x2="80089" y2="48696"/>
                              <a14:foregroundMark x1="80089" y1="48696" x2="82103" y2="53043"/>
                              <a14:foregroundMark x1="86577" y1="46087" x2="74944" y2="35217"/>
                              <a14:foregroundMark x1="74944" y1="35217" x2="68233" y2="35652"/>
                              <a14:foregroundMark x1="83893" y1="39130" x2="91275" y2="67391"/>
                              <a14:foregroundMark x1="78971" y1="52609" x2="63982" y2="57391"/>
                              <a14:foregroundMark x1="93736" y1="68261" x2="94183" y2="6826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4226" y="1109097"/>
                  <a:ext cx="646200" cy="3324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14" name="Groupe 413">
                <a:extLst>
                  <a:ext uri="{FF2B5EF4-FFF2-40B4-BE49-F238E27FC236}">
                    <a16:creationId xmlns:a16="http://schemas.microsoft.com/office/drawing/2014/main" id="{95B8968E-E980-4854-AF26-0752DA4151AC}"/>
                  </a:ext>
                </a:extLst>
              </p:cNvPr>
              <p:cNvGrpSpPr/>
              <p:nvPr/>
            </p:nvGrpSpPr>
            <p:grpSpPr>
              <a:xfrm>
                <a:off x="1645256" y="3194105"/>
                <a:ext cx="788995" cy="369332"/>
                <a:chOff x="1682334" y="2991580"/>
                <a:chExt cx="788995" cy="369332"/>
              </a:xfrm>
            </p:grpSpPr>
            <p:pic>
              <p:nvPicPr>
                <p:cNvPr id="406" name="Picture 4" descr="Résultat de recherche d'images pour &quot;logo sans fil&quot;">
                  <a:extLst>
                    <a:ext uri="{FF2B5EF4-FFF2-40B4-BE49-F238E27FC236}">
                      <a16:creationId xmlns:a16="http://schemas.microsoft.com/office/drawing/2014/main" id="{7BD2E2F9-832B-4CCA-B37F-342696A9C1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82334" y="3079403"/>
                  <a:ext cx="154015" cy="1562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7" name="ZoneTexte 406">
                  <a:extLst>
                    <a:ext uri="{FF2B5EF4-FFF2-40B4-BE49-F238E27FC236}">
                      <a16:creationId xmlns:a16="http://schemas.microsoft.com/office/drawing/2014/main" id="{2BE1624A-F517-4CA4-B7C5-6F24EAA99DE8}"/>
                    </a:ext>
                  </a:extLst>
                </p:cNvPr>
                <p:cNvSpPr txBox="1"/>
                <p:nvPr/>
              </p:nvSpPr>
              <p:spPr>
                <a:xfrm>
                  <a:off x="1794349" y="2991580"/>
                  <a:ext cx="6769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GPRS</a:t>
                  </a:r>
                </a:p>
              </p:txBody>
            </p:sp>
          </p:grpSp>
        </p:grpSp>
        <p:grpSp>
          <p:nvGrpSpPr>
            <p:cNvPr id="423" name="Groupe 422">
              <a:extLst>
                <a:ext uri="{FF2B5EF4-FFF2-40B4-BE49-F238E27FC236}">
                  <a16:creationId xmlns:a16="http://schemas.microsoft.com/office/drawing/2014/main" id="{EB507610-F566-4ACC-8A96-46F34817BBCB}"/>
                </a:ext>
              </a:extLst>
            </p:cNvPr>
            <p:cNvGrpSpPr/>
            <p:nvPr/>
          </p:nvGrpSpPr>
          <p:grpSpPr>
            <a:xfrm>
              <a:off x="1521717" y="2005288"/>
              <a:ext cx="788995" cy="369332"/>
              <a:chOff x="1797656" y="3346505"/>
              <a:chExt cx="788995" cy="369332"/>
            </a:xfrm>
          </p:grpSpPr>
          <p:pic>
            <p:nvPicPr>
              <p:cNvPr id="421" name="Picture 4" descr="Résultat de recherche d'images pour &quot;logo sans fil&quot;">
                <a:extLst>
                  <a:ext uri="{FF2B5EF4-FFF2-40B4-BE49-F238E27FC236}">
                    <a16:creationId xmlns:a16="http://schemas.microsoft.com/office/drawing/2014/main" id="{712CCCD9-5E83-4453-80D4-EE1B4A3971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7656" y="3434328"/>
                <a:ext cx="154015" cy="156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2" name="ZoneTexte 421">
                <a:extLst>
                  <a:ext uri="{FF2B5EF4-FFF2-40B4-BE49-F238E27FC236}">
                    <a16:creationId xmlns:a16="http://schemas.microsoft.com/office/drawing/2014/main" id="{38D2FB10-8E71-48B0-B9BA-4A72616574CE}"/>
                  </a:ext>
                </a:extLst>
              </p:cNvPr>
              <p:cNvSpPr txBox="1"/>
              <p:nvPr/>
            </p:nvSpPr>
            <p:spPr>
              <a:xfrm>
                <a:off x="1909671" y="3346505"/>
                <a:ext cx="6769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GPRS</a:t>
                </a:r>
              </a:p>
            </p:txBody>
          </p:sp>
        </p:grpSp>
      </p:grpSp>
      <p:grpSp>
        <p:nvGrpSpPr>
          <p:cNvPr id="428" name="Groupe 427">
            <a:extLst>
              <a:ext uri="{FF2B5EF4-FFF2-40B4-BE49-F238E27FC236}">
                <a16:creationId xmlns:a16="http://schemas.microsoft.com/office/drawing/2014/main" id="{5BC70356-280E-48C5-A5E4-F4115A30C416}"/>
              </a:ext>
            </a:extLst>
          </p:cNvPr>
          <p:cNvGrpSpPr/>
          <p:nvPr/>
        </p:nvGrpSpPr>
        <p:grpSpPr>
          <a:xfrm>
            <a:off x="1757947" y="2055454"/>
            <a:ext cx="1247385" cy="891715"/>
            <a:chOff x="3112649" y="2104511"/>
            <a:chExt cx="1042939" cy="722590"/>
          </a:xfrm>
        </p:grpSpPr>
        <p:sp>
          <p:nvSpPr>
            <p:cNvPr id="241" name="Nuage 240">
              <a:extLst>
                <a:ext uri="{FF2B5EF4-FFF2-40B4-BE49-F238E27FC236}">
                  <a16:creationId xmlns:a16="http://schemas.microsoft.com/office/drawing/2014/main" id="{F168ACCA-1B77-4E54-B2B6-8EEE6CD463C5}"/>
                </a:ext>
              </a:extLst>
            </p:cNvPr>
            <p:cNvSpPr/>
            <p:nvPr/>
          </p:nvSpPr>
          <p:spPr>
            <a:xfrm rot="11023267">
              <a:off x="3112649" y="2104511"/>
              <a:ext cx="1042939" cy="722590"/>
            </a:xfrm>
            <a:prstGeom prst="cloud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242" name="ZoneTexte 241">
              <a:extLst>
                <a:ext uri="{FF2B5EF4-FFF2-40B4-BE49-F238E27FC236}">
                  <a16:creationId xmlns:a16="http://schemas.microsoft.com/office/drawing/2014/main" id="{E802BE00-4777-45CF-8695-F1FF1A2F70BC}"/>
                </a:ext>
              </a:extLst>
            </p:cNvPr>
            <p:cNvSpPr txBox="1"/>
            <p:nvPr/>
          </p:nvSpPr>
          <p:spPr>
            <a:xfrm>
              <a:off x="3165806" y="2286140"/>
              <a:ext cx="544917" cy="212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Internet</a:t>
              </a:r>
            </a:p>
          </p:txBody>
        </p:sp>
      </p:grpSp>
      <p:grpSp>
        <p:nvGrpSpPr>
          <p:cNvPr id="530" name="Groupe 529">
            <a:extLst>
              <a:ext uri="{FF2B5EF4-FFF2-40B4-BE49-F238E27FC236}">
                <a16:creationId xmlns:a16="http://schemas.microsoft.com/office/drawing/2014/main" id="{F1F8F335-8062-4D17-A773-26F89E5ABD72}"/>
              </a:ext>
            </a:extLst>
          </p:cNvPr>
          <p:cNvGrpSpPr/>
          <p:nvPr/>
        </p:nvGrpSpPr>
        <p:grpSpPr>
          <a:xfrm>
            <a:off x="6036009" y="1523148"/>
            <a:ext cx="992835" cy="963494"/>
            <a:chOff x="7299713" y="886704"/>
            <a:chExt cx="992835" cy="963494"/>
          </a:xfrm>
        </p:grpSpPr>
        <p:pic>
          <p:nvPicPr>
            <p:cNvPr id="535" name="Image 534">
              <a:extLst>
                <a:ext uri="{FF2B5EF4-FFF2-40B4-BE49-F238E27FC236}">
                  <a16:creationId xmlns:a16="http://schemas.microsoft.com/office/drawing/2014/main" id="{150579EF-8339-4A5D-9B87-8CCC2D7BF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hqprint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backgroundRemoval t="7122" b="89971" l="9926" r="89951">
                          <a14:foregroundMark x1="15319" y1="11919" x2="56005" y2="18459"/>
                          <a14:foregroundMark x1="56005" y1="18459" x2="77451" y2="11192"/>
                          <a14:foregroundMark x1="77451" y1="11192" x2="85784" y2="37936"/>
                          <a14:foregroundMark x1="85784" y1="37936" x2="82475" y2="65407"/>
                          <a14:foregroundMark x1="82475" y1="65407" x2="35662" y2="67151"/>
                          <a14:foregroundMark x1="35662" y1="67151" x2="18260" y2="47965"/>
                          <a14:foregroundMark x1="18260" y1="47965" x2="17647" y2="19913"/>
                          <a14:foregroundMark x1="17647" y1="19913" x2="15319" y2="12500"/>
                          <a14:foregroundMark x1="36397" y1="28052" x2="60172" y2="25436"/>
                          <a14:foregroundMark x1="60172" y1="25436" x2="71078" y2="47238"/>
                          <a14:foregroundMark x1="71078" y1="47238" x2="48284" y2="51744"/>
                          <a14:foregroundMark x1="48284" y1="51744" x2="40931" y2="34157"/>
                          <a14:foregroundMark x1="70466" y1="52326" x2="67647" y2="52326"/>
                          <a14:foregroundMark x1="87500" y1="60320" x2="84069" y2="72529"/>
                          <a14:foregroundMark x1="31250" y1="68459" x2="30637" y2="70494"/>
                          <a14:foregroundMark x1="22672" y1="71802" x2="27328" y2="68459"/>
                          <a14:foregroundMark x1="18137" y1="70494" x2="17034" y2="67733"/>
                          <a14:foregroundMark x1="30147" y1="7122" x2="53799" y2="7267"/>
                          <a14:foregroundMark x1="53799" y1="7267" x2="67034" y2="7122"/>
                          <a14:foregroundMark x1="39828" y1="87936" x2="58578" y2="87355"/>
                          <a14:foregroundMark x1="40319" y1="87936" x2="57966" y2="893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713" y="886704"/>
              <a:ext cx="992835" cy="837096"/>
            </a:xfrm>
            <a:prstGeom prst="rect">
              <a:avLst/>
            </a:prstGeom>
          </p:spPr>
        </p:pic>
        <p:sp>
          <p:nvSpPr>
            <p:cNvPr id="536" name="ZoneTexte 535">
              <a:extLst>
                <a:ext uri="{FF2B5EF4-FFF2-40B4-BE49-F238E27FC236}">
                  <a16:creationId xmlns:a16="http://schemas.microsoft.com/office/drawing/2014/main" id="{16B9D607-4FFC-4572-93E5-80FA57916536}"/>
                </a:ext>
              </a:extLst>
            </p:cNvPr>
            <p:cNvSpPr txBox="1"/>
            <p:nvPr/>
          </p:nvSpPr>
          <p:spPr>
            <a:xfrm>
              <a:off x="7447337" y="1603977"/>
              <a:ext cx="7056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MongoDB</a:t>
              </a:r>
            </a:p>
          </p:txBody>
        </p:sp>
      </p:grpSp>
      <p:sp>
        <p:nvSpPr>
          <p:cNvPr id="531" name="Rectangle 530">
            <a:extLst>
              <a:ext uri="{FF2B5EF4-FFF2-40B4-BE49-F238E27FC236}">
                <a16:creationId xmlns:a16="http://schemas.microsoft.com/office/drawing/2014/main" id="{D0539155-824B-41A1-923E-3AF26268750E}"/>
              </a:ext>
            </a:extLst>
          </p:cNvPr>
          <p:cNvSpPr/>
          <p:nvPr/>
        </p:nvSpPr>
        <p:spPr>
          <a:xfrm>
            <a:off x="3052970" y="178853"/>
            <a:ext cx="5974216" cy="6117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500" name="Groupe 499">
            <a:extLst>
              <a:ext uri="{FF2B5EF4-FFF2-40B4-BE49-F238E27FC236}">
                <a16:creationId xmlns:a16="http://schemas.microsoft.com/office/drawing/2014/main" id="{EBDC6FC6-23E6-4288-A995-DFC2522DAAE3}"/>
              </a:ext>
            </a:extLst>
          </p:cNvPr>
          <p:cNvGrpSpPr/>
          <p:nvPr/>
        </p:nvGrpSpPr>
        <p:grpSpPr>
          <a:xfrm>
            <a:off x="2946242" y="2445864"/>
            <a:ext cx="2510749" cy="2204301"/>
            <a:chOff x="2992677" y="1967631"/>
            <a:chExt cx="2510749" cy="2204301"/>
          </a:xfrm>
        </p:grpSpPr>
        <p:grpSp>
          <p:nvGrpSpPr>
            <p:cNvPr id="553" name="Groupe 552">
              <a:extLst>
                <a:ext uri="{FF2B5EF4-FFF2-40B4-BE49-F238E27FC236}">
                  <a16:creationId xmlns:a16="http://schemas.microsoft.com/office/drawing/2014/main" id="{36412A18-583C-4371-884F-7280172481EC}"/>
                </a:ext>
              </a:extLst>
            </p:cNvPr>
            <p:cNvGrpSpPr/>
            <p:nvPr/>
          </p:nvGrpSpPr>
          <p:grpSpPr>
            <a:xfrm>
              <a:off x="2992677" y="1967631"/>
              <a:ext cx="2510749" cy="2204301"/>
              <a:chOff x="4946217" y="1364272"/>
              <a:chExt cx="2510749" cy="2204301"/>
            </a:xfrm>
          </p:grpSpPr>
          <p:grpSp>
            <p:nvGrpSpPr>
              <p:cNvPr id="550" name="Groupe 549">
                <a:extLst>
                  <a:ext uri="{FF2B5EF4-FFF2-40B4-BE49-F238E27FC236}">
                    <a16:creationId xmlns:a16="http://schemas.microsoft.com/office/drawing/2014/main" id="{6A4147E7-E633-4A02-9C1A-D81EE1D6BA7E}"/>
                  </a:ext>
                </a:extLst>
              </p:cNvPr>
              <p:cNvGrpSpPr/>
              <p:nvPr/>
            </p:nvGrpSpPr>
            <p:grpSpPr>
              <a:xfrm>
                <a:off x="4946217" y="1364272"/>
                <a:ext cx="2510749" cy="2204301"/>
                <a:chOff x="5010432" y="894920"/>
                <a:chExt cx="2510749" cy="2204301"/>
              </a:xfrm>
            </p:grpSpPr>
            <p:pic>
              <p:nvPicPr>
                <p:cNvPr id="539" name="Image 538">
                  <a:extLst>
                    <a:ext uri="{FF2B5EF4-FFF2-40B4-BE49-F238E27FC236}">
                      <a16:creationId xmlns:a16="http://schemas.microsoft.com/office/drawing/2014/main" id="{494EDACB-4A6E-4350-A16A-BC6454DACA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print">
                  <a:extLst>
                    <a:ext uri="{BEBA8EAE-BF5A-486C-A8C5-ECC9F3942E4B}">
                      <a14:imgProps xmlns:a14="http://schemas.microsoft.com/office/drawing/2010/main">
                        <a14:imgLayer r:embed="rId45">
                          <a14:imgEffect>
                            <a14:backgroundRemoval t="7122" b="89971" l="9926" r="89951">
                              <a14:foregroundMark x1="15319" y1="11919" x2="56005" y2="18459"/>
                              <a14:foregroundMark x1="56005" y1="18459" x2="77451" y2="11192"/>
                              <a14:foregroundMark x1="77451" y1="11192" x2="85784" y2="37936"/>
                              <a14:foregroundMark x1="85784" y1="37936" x2="82475" y2="65407"/>
                              <a14:foregroundMark x1="82475" y1="65407" x2="35662" y2="67151"/>
                              <a14:foregroundMark x1="35662" y1="67151" x2="18260" y2="47965"/>
                              <a14:foregroundMark x1="18260" y1="47965" x2="17647" y2="19913"/>
                              <a14:foregroundMark x1="17647" y1="19913" x2="15319" y2="12500"/>
                              <a14:foregroundMark x1="36397" y1="28052" x2="60172" y2="25436"/>
                              <a14:foregroundMark x1="60172" y1="25436" x2="71078" y2="47238"/>
                              <a14:foregroundMark x1="71078" y1="47238" x2="48284" y2="51744"/>
                              <a14:foregroundMark x1="48284" y1="51744" x2="40931" y2="34157"/>
                              <a14:foregroundMark x1="70466" y1="52326" x2="67647" y2="52326"/>
                              <a14:foregroundMark x1="87500" y1="60320" x2="84069" y2="72529"/>
                              <a14:foregroundMark x1="31250" y1="68459" x2="30637" y2="70494"/>
                              <a14:foregroundMark x1="22672" y1="71802" x2="27328" y2="68459"/>
                              <a14:foregroundMark x1="18137" y1="70494" x2="17034" y2="67733"/>
                              <a14:foregroundMark x1="30147" y1="7122" x2="53799" y2="7267"/>
                              <a14:foregroundMark x1="53799" y1="7267" x2="67034" y2="7122"/>
                              <a14:foregroundMark x1="39828" y1="87936" x2="58578" y2="87355"/>
                              <a14:foregroundMark x1="40319" y1="87936" x2="57966" y2="89390"/>
                            </a14:backgroundRemoval>
                          </a14:imgEffect>
                          <a14:imgEffect>
                            <a14:artisticGlowDiffused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0432" y="894920"/>
                  <a:ext cx="2510749" cy="2204301"/>
                </a:xfrm>
                <a:prstGeom prst="rect">
                  <a:avLst/>
                </a:prstGeom>
              </p:spPr>
            </p:pic>
            <p:sp>
              <p:nvSpPr>
                <p:cNvPr id="540" name="ZoneTexte 539">
                  <a:extLst>
                    <a:ext uri="{FF2B5EF4-FFF2-40B4-BE49-F238E27FC236}">
                      <a16:creationId xmlns:a16="http://schemas.microsoft.com/office/drawing/2014/main" id="{8F2874D0-D33F-4506-9352-022643C3E52E}"/>
                    </a:ext>
                  </a:extLst>
                </p:cNvPr>
                <p:cNvSpPr txBox="1"/>
                <p:nvPr/>
              </p:nvSpPr>
              <p:spPr>
                <a:xfrm>
                  <a:off x="5516043" y="1108499"/>
                  <a:ext cx="1299665" cy="24622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1000" dirty="0"/>
                    <a:t>LoRa Gateway Bridge</a:t>
                  </a:r>
                </a:p>
              </p:txBody>
            </p:sp>
            <p:sp>
              <p:nvSpPr>
                <p:cNvPr id="545" name="ZoneTexte 544">
                  <a:extLst>
                    <a:ext uri="{FF2B5EF4-FFF2-40B4-BE49-F238E27FC236}">
                      <a16:creationId xmlns:a16="http://schemas.microsoft.com/office/drawing/2014/main" id="{3EC08DAE-F357-4CCA-8A83-7B5FAA05EFC0}"/>
                    </a:ext>
                  </a:extLst>
                </p:cNvPr>
                <p:cNvSpPr txBox="1"/>
                <p:nvPr/>
              </p:nvSpPr>
              <p:spPr>
                <a:xfrm>
                  <a:off x="5509678" y="1479154"/>
                  <a:ext cx="1304557" cy="24622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1000" dirty="0"/>
                    <a:t>LoRa Server</a:t>
                  </a:r>
                </a:p>
              </p:txBody>
            </p:sp>
            <p:sp>
              <p:nvSpPr>
                <p:cNvPr id="546" name="ZoneTexte 545">
                  <a:extLst>
                    <a:ext uri="{FF2B5EF4-FFF2-40B4-BE49-F238E27FC236}">
                      <a16:creationId xmlns:a16="http://schemas.microsoft.com/office/drawing/2014/main" id="{5F5F2C6E-16DB-4392-B65D-51DA22FBF89D}"/>
                    </a:ext>
                  </a:extLst>
                </p:cNvPr>
                <p:cNvSpPr txBox="1"/>
                <p:nvPr/>
              </p:nvSpPr>
              <p:spPr>
                <a:xfrm>
                  <a:off x="5514135" y="1844139"/>
                  <a:ext cx="1307017" cy="24622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1000" dirty="0"/>
                    <a:t>LoRa App Server</a:t>
                  </a:r>
                </a:p>
              </p:txBody>
            </p:sp>
            <p:sp>
              <p:nvSpPr>
                <p:cNvPr id="549" name="ZoneTexte 548">
                  <a:extLst>
                    <a:ext uri="{FF2B5EF4-FFF2-40B4-BE49-F238E27FC236}">
                      <a16:creationId xmlns:a16="http://schemas.microsoft.com/office/drawing/2014/main" id="{8406502F-DBC1-4391-862F-E9F8ADE14BAA}"/>
                    </a:ext>
                  </a:extLst>
                </p:cNvPr>
                <p:cNvSpPr txBox="1"/>
                <p:nvPr/>
              </p:nvSpPr>
              <p:spPr>
                <a:xfrm>
                  <a:off x="5505188" y="2188140"/>
                  <a:ext cx="1309047" cy="24622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1000" dirty="0"/>
                    <a:t>Scripts Python</a:t>
                  </a:r>
                </a:p>
              </p:txBody>
            </p:sp>
          </p:grpSp>
          <p:cxnSp>
            <p:nvCxnSpPr>
              <p:cNvPr id="552" name="Connecteur droit avec flèche 551">
                <a:extLst>
                  <a:ext uri="{FF2B5EF4-FFF2-40B4-BE49-F238E27FC236}">
                    <a16:creationId xmlns:a16="http://schemas.microsoft.com/office/drawing/2014/main" id="{2C0675CF-AF09-4EE2-BF09-F1E8CEDC9B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6615" y="1596772"/>
                <a:ext cx="0" cy="14047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2" name="Espace réservé pour une image  5" descr="JSON Data Icon – free icons">
              <a:extLst>
                <a:ext uri="{FF2B5EF4-FFF2-40B4-BE49-F238E27FC236}">
                  <a16:creationId xmlns:a16="http://schemas.microsoft.com/office/drawing/2014/main" id="{F140BE74-3312-4F54-8DCD-34E09E8F5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BEBA8EAE-BF5A-486C-A8C5-ECC9F3942E4B}">
                  <a14:imgProps xmlns:a14="http://schemas.microsoft.com/office/drawing/2010/main">
                    <a14:imgLayer r:embed="rId47">
                      <a14:imgEffect>
                        <a14:backgroundRemoval t="8425" b="95971" l="7488" r="89684">
                          <a14:foregroundMark x1="26456" y1="8791" x2="56406" y2="11355"/>
                          <a14:foregroundMark x1="56406" y1="11355" x2="62230" y2="19048"/>
                          <a14:foregroundMark x1="62230" y1="19048" x2="63394" y2="25824"/>
                          <a14:foregroundMark x1="7488" y1="50916" x2="8985" y2="61905"/>
                          <a14:foregroundMark x1="39767" y1="59707" x2="39767" y2="59707"/>
                          <a14:foregroundMark x1="25291" y1="93223" x2="25291" y2="93223"/>
                          <a14:foregroundMark x1="64725" y1="17399" x2="72379" y2="26557"/>
                          <a14:foregroundMark x1="71048" y1="24908" x2="78869" y2="35897"/>
                          <a14:foregroundMark x1="79534" y1="37729" x2="79201" y2="56227"/>
                          <a14:foregroundMark x1="78869" y1="76374" x2="78369" y2="85348"/>
                          <a14:foregroundMark x1="78369" y1="85348" x2="77870" y2="86630"/>
                          <a14:foregroundMark x1="74542" y1="93223" x2="67221" y2="95421"/>
                          <a14:foregroundMark x1="67221" y1="95421" x2="38602" y2="95971"/>
                          <a14:backgroundMark x1="37271" y1="54212" x2="35441" y2="55861"/>
                          <a14:backgroundMark x1="25125" y1="53663" x2="22795" y2="53846"/>
                          <a14:backgroundMark x1="13810" y1="53297" x2="15807" y2="54212"/>
                          <a14:backgroundMark x1="8153" y1="64286" x2="8153" y2="64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791694" y="3625836"/>
              <a:ext cx="432915" cy="393297"/>
            </a:xfrm>
            <a:prstGeom prst="rect">
              <a:avLst/>
            </a:prstGeom>
          </p:spPr>
        </p:pic>
      </p:grpSp>
      <p:grpSp>
        <p:nvGrpSpPr>
          <p:cNvPr id="501" name="Groupe 500">
            <a:extLst>
              <a:ext uri="{FF2B5EF4-FFF2-40B4-BE49-F238E27FC236}">
                <a16:creationId xmlns:a16="http://schemas.microsoft.com/office/drawing/2014/main" id="{FB41113B-C589-45FA-83C7-CBA65F9B61CD}"/>
              </a:ext>
            </a:extLst>
          </p:cNvPr>
          <p:cNvGrpSpPr/>
          <p:nvPr/>
        </p:nvGrpSpPr>
        <p:grpSpPr>
          <a:xfrm>
            <a:off x="6002367" y="424203"/>
            <a:ext cx="992835" cy="951452"/>
            <a:chOff x="5190375" y="254233"/>
            <a:chExt cx="992835" cy="951452"/>
          </a:xfrm>
        </p:grpSpPr>
        <p:pic>
          <p:nvPicPr>
            <p:cNvPr id="554" name="Image 553">
              <a:extLst>
                <a:ext uri="{FF2B5EF4-FFF2-40B4-BE49-F238E27FC236}">
                  <a16:creationId xmlns:a16="http://schemas.microsoft.com/office/drawing/2014/main" id="{9DDAA004-5833-4FF5-AD3C-63CEFD88D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backgroundRemoval t="7122" b="89971" l="9926" r="89951">
                          <a14:foregroundMark x1="15319" y1="11919" x2="56005" y2="18459"/>
                          <a14:foregroundMark x1="56005" y1="18459" x2="77451" y2="11192"/>
                          <a14:foregroundMark x1="77451" y1="11192" x2="85784" y2="37936"/>
                          <a14:foregroundMark x1="85784" y1="37936" x2="82475" y2="65407"/>
                          <a14:foregroundMark x1="82475" y1="65407" x2="35662" y2="67151"/>
                          <a14:foregroundMark x1="35662" y1="67151" x2="18260" y2="47965"/>
                          <a14:foregroundMark x1="18260" y1="47965" x2="17647" y2="19913"/>
                          <a14:foregroundMark x1="17647" y1="19913" x2="15319" y2="12500"/>
                          <a14:foregroundMark x1="36397" y1="28052" x2="60172" y2="25436"/>
                          <a14:foregroundMark x1="60172" y1="25436" x2="71078" y2="47238"/>
                          <a14:foregroundMark x1="71078" y1="47238" x2="48284" y2="51744"/>
                          <a14:foregroundMark x1="48284" y1="51744" x2="40931" y2="34157"/>
                          <a14:foregroundMark x1="70466" y1="52326" x2="67647" y2="52326"/>
                          <a14:foregroundMark x1="87500" y1="60320" x2="84069" y2="72529"/>
                          <a14:foregroundMark x1="31250" y1="68459" x2="30637" y2="70494"/>
                          <a14:foregroundMark x1="22672" y1="71802" x2="27328" y2="68459"/>
                          <a14:foregroundMark x1="18137" y1="70494" x2="17034" y2="67733"/>
                          <a14:foregroundMark x1="30147" y1="7122" x2="53799" y2="7267"/>
                          <a14:foregroundMark x1="53799" y1="7267" x2="67034" y2="7122"/>
                          <a14:foregroundMark x1="39828" y1="87936" x2="58578" y2="87355"/>
                          <a14:foregroundMark x1="40319" y1="87936" x2="57966" y2="893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375" y="254233"/>
              <a:ext cx="992835" cy="837096"/>
            </a:xfrm>
            <a:prstGeom prst="rect">
              <a:avLst/>
            </a:prstGeom>
          </p:spPr>
        </p:pic>
        <p:sp>
          <p:nvSpPr>
            <p:cNvPr id="555" name="ZoneTexte 554">
              <a:extLst>
                <a:ext uri="{FF2B5EF4-FFF2-40B4-BE49-F238E27FC236}">
                  <a16:creationId xmlns:a16="http://schemas.microsoft.com/office/drawing/2014/main" id="{0EACC046-8866-46F4-8CC8-7719BFE226E1}"/>
                </a:ext>
              </a:extLst>
            </p:cNvPr>
            <p:cNvSpPr txBox="1"/>
            <p:nvPr/>
          </p:nvSpPr>
          <p:spPr>
            <a:xfrm>
              <a:off x="5296300" y="959464"/>
              <a:ext cx="7649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cebabdd01</a:t>
              </a:r>
            </a:p>
          </p:txBody>
        </p:sp>
      </p:grpSp>
      <p:sp>
        <p:nvSpPr>
          <p:cNvPr id="556" name="Nuage 555">
            <a:extLst>
              <a:ext uri="{FF2B5EF4-FFF2-40B4-BE49-F238E27FC236}">
                <a16:creationId xmlns:a16="http://schemas.microsoft.com/office/drawing/2014/main" id="{1B8B806E-6F11-4A19-949B-2450AD9DD3D9}"/>
              </a:ext>
            </a:extLst>
          </p:cNvPr>
          <p:cNvSpPr/>
          <p:nvPr/>
        </p:nvSpPr>
        <p:spPr>
          <a:xfrm rot="11023267">
            <a:off x="7888047" y="5820668"/>
            <a:ext cx="1131012" cy="795854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557" name="ZoneTexte 556">
            <a:extLst>
              <a:ext uri="{FF2B5EF4-FFF2-40B4-BE49-F238E27FC236}">
                <a16:creationId xmlns:a16="http://schemas.microsoft.com/office/drawing/2014/main" id="{5906FA96-3336-4D61-8C04-9C70EDA8AD6F}"/>
              </a:ext>
            </a:extLst>
          </p:cNvPr>
          <p:cNvSpPr txBox="1"/>
          <p:nvPr/>
        </p:nvSpPr>
        <p:spPr>
          <a:xfrm>
            <a:off x="8036277" y="5987899"/>
            <a:ext cx="67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CEBA</a:t>
            </a:r>
          </a:p>
        </p:txBody>
      </p:sp>
      <p:sp>
        <p:nvSpPr>
          <p:cNvPr id="558" name="Nuage 557">
            <a:extLst>
              <a:ext uri="{FF2B5EF4-FFF2-40B4-BE49-F238E27FC236}">
                <a16:creationId xmlns:a16="http://schemas.microsoft.com/office/drawing/2014/main" id="{290AC9EA-8839-42C7-8EAE-16ACFFE2E5D0}"/>
              </a:ext>
            </a:extLst>
          </p:cNvPr>
          <p:cNvSpPr/>
          <p:nvPr/>
        </p:nvSpPr>
        <p:spPr>
          <a:xfrm rot="11023267">
            <a:off x="6992956" y="5852742"/>
            <a:ext cx="1131012" cy="795854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559" name="ZoneTexte 558">
            <a:extLst>
              <a:ext uri="{FF2B5EF4-FFF2-40B4-BE49-F238E27FC236}">
                <a16:creationId xmlns:a16="http://schemas.microsoft.com/office/drawing/2014/main" id="{5EB654A6-4C48-44FA-8B9E-AF1666BDD765}"/>
              </a:ext>
            </a:extLst>
          </p:cNvPr>
          <p:cNvSpPr txBox="1"/>
          <p:nvPr/>
        </p:nvSpPr>
        <p:spPr>
          <a:xfrm>
            <a:off x="7119887" y="598789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Kibana</a:t>
            </a:r>
            <a:endParaRPr lang="fr-FR" dirty="0"/>
          </a:p>
        </p:txBody>
      </p:sp>
      <p:pic>
        <p:nvPicPr>
          <p:cNvPr id="560" name="Espace réservé pour une image  5" descr="Université Clermont Auvergne - Territoires">
            <a:extLst>
              <a:ext uri="{FF2B5EF4-FFF2-40B4-BE49-F238E27FC236}">
                <a16:creationId xmlns:a16="http://schemas.microsoft.com/office/drawing/2014/main" id="{9C78E5E2-80F5-4A6F-8E43-3131E804AA98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6734" y="6638235"/>
            <a:ext cx="1011518" cy="559834"/>
          </a:xfrm>
          <a:prstGeom prst="rect">
            <a:avLst/>
          </a:prstGeom>
        </p:spPr>
      </p:pic>
      <p:pic>
        <p:nvPicPr>
          <p:cNvPr id="561" name="Espace réservé pour une image  5" descr="WebSol">
            <a:extLst>
              <a:ext uri="{FF2B5EF4-FFF2-40B4-BE49-F238E27FC236}">
                <a16:creationId xmlns:a16="http://schemas.microsoft.com/office/drawing/2014/main" id="{34CB3768-BB64-4620-B2B1-F065113EF9BD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5" b="28265"/>
          <a:stretch/>
        </p:blipFill>
        <p:spPr>
          <a:xfrm>
            <a:off x="6968518" y="6793529"/>
            <a:ext cx="2060449" cy="891992"/>
          </a:xfrm>
          <a:prstGeom prst="rect">
            <a:avLst/>
          </a:prstGeom>
        </p:spPr>
      </p:pic>
      <p:pic>
        <p:nvPicPr>
          <p:cNvPr id="562" name="Image 561">
            <a:extLst>
              <a:ext uri="{FF2B5EF4-FFF2-40B4-BE49-F238E27FC236}">
                <a16:creationId xmlns:a16="http://schemas.microsoft.com/office/drawing/2014/main" id="{288ED9CB-AE29-4DAE-81CA-569944861FD4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47" y="6359443"/>
            <a:ext cx="297622" cy="496036"/>
          </a:xfrm>
          <a:prstGeom prst="rect">
            <a:avLst/>
          </a:prstGeom>
        </p:spPr>
      </p:pic>
      <p:grpSp>
        <p:nvGrpSpPr>
          <p:cNvPr id="563" name="Groupe 562">
            <a:extLst>
              <a:ext uri="{FF2B5EF4-FFF2-40B4-BE49-F238E27FC236}">
                <a16:creationId xmlns:a16="http://schemas.microsoft.com/office/drawing/2014/main" id="{82D99579-1DEB-44FF-B75E-C812A50180C6}"/>
              </a:ext>
            </a:extLst>
          </p:cNvPr>
          <p:cNvGrpSpPr/>
          <p:nvPr/>
        </p:nvGrpSpPr>
        <p:grpSpPr>
          <a:xfrm>
            <a:off x="7646171" y="6303392"/>
            <a:ext cx="655167" cy="449717"/>
            <a:chOff x="879977" y="5193162"/>
            <a:chExt cx="655167" cy="449717"/>
          </a:xfrm>
        </p:grpSpPr>
        <p:pic>
          <p:nvPicPr>
            <p:cNvPr id="564" name="Image 563">
              <a:extLst>
                <a:ext uri="{FF2B5EF4-FFF2-40B4-BE49-F238E27FC236}">
                  <a16:creationId xmlns:a16="http://schemas.microsoft.com/office/drawing/2014/main" id="{A303270B-2843-4FDF-9CE0-F2634B8E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977" y="5193162"/>
              <a:ext cx="655167" cy="287428"/>
            </a:xfrm>
            <a:prstGeom prst="rect">
              <a:avLst/>
            </a:prstGeom>
          </p:spPr>
        </p:pic>
        <p:pic>
          <p:nvPicPr>
            <p:cNvPr id="565" name="Image 564">
              <a:extLst>
                <a:ext uri="{FF2B5EF4-FFF2-40B4-BE49-F238E27FC236}">
                  <a16:creationId xmlns:a16="http://schemas.microsoft.com/office/drawing/2014/main" id="{57120736-2074-4A8D-AD0D-0E58D3674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35" y="5417372"/>
              <a:ext cx="196825" cy="222222"/>
            </a:xfrm>
            <a:prstGeom prst="rect">
              <a:avLst/>
            </a:prstGeom>
          </p:spPr>
        </p:pic>
        <p:pic>
          <p:nvPicPr>
            <p:cNvPr id="566" name="Image 565">
              <a:extLst>
                <a:ext uri="{FF2B5EF4-FFF2-40B4-BE49-F238E27FC236}">
                  <a16:creationId xmlns:a16="http://schemas.microsoft.com/office/drawing/2014/main" id="{3C4F96BE-15CE-4238-90C9-13A9AE206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71" y="5427937"/>
              <a:ext cx="214942" cy="214942"/>
            </a:xfrm>
            <a:prstGeom prst="rect">
              <a:avLst/>
            </a:prstGeom>
          </p:spPr>
        </p:pic>
      </p:grpSp>
      <p:grpSp>
        <p:nvGrpSpPr>
          <p:cNvPr id="458" name="Groupe 457">
            <a:extLst>
              <a:ext uri="{FF2B5EF4-FFF2-40B4-BE49-F238E27FC236}">
                <a16:creationId xmlns:a16="http://schemas.microsoft.com/office/drawing/2014/main" id="{49751AC5-0DD4-42F6-8227-D9A5F6BB342D}"/>
              </a:ext>
            </a:extLst>
          </p:cNvPr>
          <p:cNvGrpSpPr/>
          <p:nvPr/>
        </p:nvGrpSpPr>
        <p:grpSpPr>
          <a:xfrm>
            <a:off x="2456831" y="3163071"/>
            <a:ext cx="663164" cy="1224019"/>
            <a:chOff x="4671513" y="459773"/>
            <a:chExt cx="663164" cy="1224019"/>
          </a:xfrm>
        </p:grpSpPr>
        <p:pic>
          <p:nvPicPr>
            <p:cNvPr id="454" name="Image 453">
              <a:extLst>
                <a:ext uri="{FF2B5EF4-FFF2-40B4-BE49-F238E27FC236}">
                  <a16:creationId xmlns:a16="http://schemas.microsoft.com/office/drawing/2014/main" id="{31EC1D2E-0883-48FE-B83B-2B2D00C232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0" r="14803" b="42011"/>
            <a:stretch/>
          </p:blipFill>
          <p:spPr>
            <a:xfrm>
              <a:off x="4671772" y="459773"/>
              <a:ext cx="446679" cy="559475"/>
            </a:xfrm>
            <a:prstGeom prst="rect">
              <a:avLst/>
            </a:prstGeom>
          </p:spPr>
        </p:pic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B12ABBE7-1664-4BF2-9CEC-18315B79C495}"/>
                </a:ext>
              </a:extLst>
            </p:cNvPr>
            <p:cNvGrpSpPr/>
            <p:nvPr/>
          </p:nvGrpSpPr>
          <p:grpSpPr>
            <a:xfrm>
              <a:off x="4671513" y="864064"/>
              <a:ext cx="663164" cy="819728"/>
              <a:chOff x="4671513" y="864064"/>
              <a:chExt cx="663164" cy="819728"/>
            </a:xfrm>
          </p:grpSpPr>
          <p:sp>
            <p:nvSpPr>
              <p:cNvPr id="384" name="Rectangle : coins arrondis 383">
                <a:extLst>
                  <a:ext uri="{FF2B5EF4-FFF2-40B4-BE49-F238E27FC236}">
                    <a16:creationId xmlns:a16="http://schemas.microsoft.com/office/drawing/2014/main" id="{3389E579-FBB9-4DBD-815C-19117199A09C}"/>
                  </a:ext>
                </a:extLst>
              </p:cNvPr>
              <p:cNvSpPr/>
              <p:nvPr/>
            </p:nvSpPr>
            <p:spPr>
              <a:xfrm>
                <a:off x="4686455" y="864064"/>
                <a:ext cx="643395" cy="51437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389" name="ZoneTexte 388">
                <a:extLst>
                  <a:ext uri="{FF2B5EF4-FFF2-40B4-BE49-F238E27FC236}">
                    <a16:creationId xmlns:a16="http://schemas.microsoft.com/office/drawing/2014/main" id="{DA7D723F-ECFB-46A8-8A26-CFFC9B0DDC32}"/>
                  </a:ext>
                </a:extLst>
              </p:cNvPr>
              <p:cNvSpPr txBox="1"/>
              <p:nvPr/>
            </p:nvSpPr>
            <p:spPr>
              <a:xfrm>
                <a:off x="4671513" y="1132214"/>
                <a:ext cx="64312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Gateway</a:t>
                </a:r>
              </a:p>
            </p:txBody>
          </p:sp>
          <p:pic>
            <p:nvPicPr>
              <p:cNvPr id="390" name="Picture 6" descr="Résultat de recherche d'images pour &quot;rj45&quot;">
                <a:extLst>
                  <a:ext uri="{FF2B5EF4-FFF2-40B4-BE49-F238E27FC236}">
                    <a16:creationId xmlns:a16="http://schemas.microsoft.com/office/drawing/2014/main" id="{89EDCEF4-6E63-4BFA-AAA5-F41E79D3C8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hqprint">
                <a:extLst>
                  <a:ext uri="{BEBA8EAE-BF5A-486C-A8C5-ECC9F3942E4B}">
                    <a14:imgProps xmlns:a14="http://schemas.microsoft.com/office/drawing/2010/main">
                      <a14:imgLayer r:embed="rId53">
                        <a14:imgEffect>
                          <a14:backgroundRemoval t="5167" b="95667" l="4471" r="93741">
                            <a14:foregroundMark x1="9538" y1="29167" x2="5812" y2="43500"/>
                            <a14:foregroundMark x1="8640" y1="70092" x2="9553" y2="78671"/>
                            <a14:foregroundMark x1="5812" y1="43500" x2="6063" y2="45860"/>
                            <a14:foregroundMark x1="10660" y1="83102" x2="15350" y2="93167"/>
                            <a14:foregroundMark x1="83010" y1="90833" x2="89442" y2="81204"/>
                            <a14:foregroundMark x1="93122" y1="71705" x2="95654" y2="44167"/>
                            <a14:foregroundMark x1="90160" y1="27939" x2="88376" y2="25833"/>
                            <a14:foregroundMark x1="88376" y1="25833" x2="88077" y2="25667"/>
                            <a14:foregroundMark x1="68405" y1="10167" x2="53651" y2="5167"/>
                            <a14:foregroundMark x1="53651" y1="5167" x2="39642" y2="7833"/>
                            <a14:foregroundMark x1="4785" y1="55223" x2="4471" y2="59000"/>
                            <a14:foregroundMark x1="6259" y1="37500" x2="5582" y2="45638"/>
                            <a14:foregroundMark x1="16841" y1="95667" x2="15499" y2="92000"/>
                            <a14:foregroundMark x1="16244" y1="94500" x2="18182" y2="92833"/>
                            <a14:foregroundMark x1="80030" y1="92167" x2="86140" y2="89833"/>
                            <a14:foregroundMark x1="83905" y1="85000" x2="78987" y2="91333"/>
                            <a14:foregroundMark x1="78987" y1="91333" x2="86438" y2="90333"/>
                            <a14:foregroundMark x1="86438" y1="90333" x2="82861" y2="84333"/>
                            <a14:foregroundMark x1="82265" y1="95000" x2="82265" y2="95167"/>
                            <a14:foregroundMark x1="19836" y1="72159" x2="20119" y2="72833"/>
                            <a14:foregroundMark x1="24419" y1="74836" x2="36215" y2="80333"/>
                            <a14:foregroundMark x1="20119" y1="72833" x2="21349" y2="73406"/>
                            <a14:foregroundMark x1="36215" y1="80333" x2="17586" y2="59167"/>
                            <a14:foregroundMark x1="78539" y1="92500" x2="80477" y2="95333"/>
                            <a14:backgroundMark x1="33681" y1="48500" x2="33681" y2="48500"/>
                            <a14:backgroundMark x1="7004" y1="48167" x2="7750" y2="64667"/>
                            <a14:backgroundMark x1="7750" y1="64667" x2="7899" y2="65500"/>
                            <a14:backgroundMark x1="23249" y1="74833" x2="19970" y2="70167"/>
                            <a14:backgroundMark x1="24143" y1="76000" x2="23100" y2="74167"/>
                            <a14:backgroundMark x1="24739" y1="75667" x2="18778" y2="69500"/>
                            <a14:backgroundMark x1="18778" y1="69500" x2="16542" y2="64833"/>
                            <a14:backgroundMark x1="8346" y1="65500" x2="9091" y2="70000"/>
                            <a14:backgroundMark x1="8197" y1="79500" x2="10283" y2="83333"/>
                            <a14:backgroundMark x1="7452" y1="46500" x2="6408" y2="49167"/>
                            <a14:backgroundMark x1="91654" y1="27333" x2="97019" y2="43167"/>
                            <a14:backgroundMark x1="97019" y1="43167" x2="97019" y2="44167"/>
                            <a14:backgroundMark x1="90760" y1="81167" x2="93890" y2="73500"/>
                            <a14:backgroundMark x1="93890" y1="73500" x2="94337" y2="73167"/>
                            <a14:backgroundMark x1="92846" y1="73167" x2="91654" y2="78667"/>
                            <a14:backgroundMark x1="93741" y1="72500" x2="93741" y2="72500"/>
                            <a14:backgroundMark x1="92846" y1="73000" x2="94188" y2="70500"/>
                            <a14:backgroundMark x1="89717" y1="82000" x2="90760" y2="77500"/>
                            <a14:backgroundMark x1="89568" y1="81833" x2="92399" y2="77167"/>
                            <a14:backgroundMark x1="93741" y1="71333" x2="94337" y2="68667"/>
                            <a14:backgroundMark x1="92846" y1="72500" x2="95678" y2="67500"/>
                            <a14:backgroundMark x1="93145" y1="71833" x2="93741" y2="69167"/>
                            <a14:backgroundMark x1="88972" y1="83167" x2="89270" y2="80000"/>
                            <a14:backgroundMark x1="89568" y1="81833" x2="90164" y2="79500"/>
                            <a14:backgroundMark x1="88972" y1="82667" x2="90164" y2="791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12674">
                <a:off x="4896763" y="1320167"/>
                <a:ext cx="406675" cy="363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1" name="Picture 2" descr="Résultat de recherche d'images pour &quot;MULTITECH&quot;">
                <a:extLst>
                  <a:ext uri="{FF2B5EF4-FFF2-40B4-BE49-F238E27FC236}">
                    <a16:creationId xmlns:a16="http://schemas.microsoft.com/office/drawing/2014/main" id="{DF98FE45-FBF7-4D1B-801A-A007D18DE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hq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8054" r="94183">
                            <a14:foregroundMark x1="8054" y1="55217" x2="14541" y2="69565"/>
                            <a14:foregroundMark x1="60403" y1="52174" x2="82103" y2="46522"/>
                            <a14:foregroundMark x1="65996" y1="36957" x2="67338" y2="56957"/>
                            <a14:foregroundMark x1="63535" y1="40870" x2="65101" y2="64783"/>
                            <a14:foregroundMark x1="65101" y1="64783" x2="77629" y2="64348"/>
                            <a14:foregroundMark x1="77629" y1="64348" x2="87025" y2="51739"/>
                            <a14:foregroundMark x1="87025" y1="51739" x2="80761" y2="33478"/>
                            <a14:foregroundMark x1="80761" y1="33478" x2="80537" y2="33478"/>
                            <a14:foregroundMark x1="70022" y1="12609" x2="46756" y2="10000"/>
                            <a14:foregroundMark x1="46756" y1="10000" x2="43624" y2="13043"/>
                            <a14:foregroundMark x1="67114" y1="31304" x2="54586" y2="40000"/>
                            <a14:foregroundMark x1="54586" y1="40000" x2="62192" y2="56957"/>
                            <a14:foregroundMark x1="62192" y1="56957" x2="65548" y2="54348"/>
                            <a14:foregroundMark x1="68456" y1="43043" x2="80089" y2="48696"/>
                            <a14:foregroundMark x1="80089" y1="48696" x2="82103" y2="53043"/>
                            <a14:foregroundMark x1="86577" y1="46087" x2="74944" y2="35217"/>
                            <a14:foregroundMark x1="74944" y1="35217" x2="68233" y2="35652"/>
                            <a14:foregroundMark x1="83893" y1="39130" x2="91275" y2="67391"/>
                            <a14:foregroundMark x1="78971" y1="52609" x2="63982" y2="57391"/>
                            <a14:foregroundMark x1="93736" y1="68261" x2="94183" y2="682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8477" y="922533"/>
                <a:ext cx="646200" cy="332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9" name="Groupe 408">
            <a:extLst>
              <a:ext uri="{FF2B5EF4-FFF2-40B4-BE49-F238E27FC236}">
                <a16:creationId xmlns:a16="http://schemas.microsoft.com/office/drawing/2014/main" id="{E86506EE-A893-4973-8B59-A4F54A26D405}"/>
              </a:ext>
            </a:extLst>
          </p:cNvPr>
          <p:cNvGrpSpPr/>
          <p:nvPr/>
        </p:nvGrpSpPr>
        <p:grpSpPr>
          <a:xfrm>
            <a:off x="3149871" y="408827"/>
            <a:ext cx="992835" cy="976433"/>
            <a:chOff x="5190375" y="254233"/>
            <a:chExt cx="992835" cy="976433"/>
          </a:xfrm>
        </p:grpSpPr>
        <p:pic>
          <p:nvPicPr>
            <p:cNvPr id="410" name="Image 409">
              <a:extLst>
                <a:ext uri="{FF2B5EF4-FFF2-40B4-BE49-F238E27FC236}">
                  <a16:creationId xmlns:a16="http://schemas.microsoft.com/office/drawing/2014/main" id="{43E17AE9-1E7C-4AB3-9EBA-03D3AE1A3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backgroundRemoval t="7122" b="89971" l="9926" r="89951">
                          <a14:foregroundMark x1="15319" y1="11919" x2="56005" y2="18459"/>
                          <a14:foregroundMark x1="56005" y1="18459" x2="77451" y2="11192"/>
                          <a14:foregroundMark x1="77451" y1="11192" x2="85784" y2="37936"/>
                          <a14:foregroundMark x1="85784" y1="37936" x2="82475" y2="65407"/>
                          <a14:foregroundMark x1="82475" y1="65407" x2="35662" y2="67151"/>
                          <a14:foregroundMark x1="35662" y1="67151" x2="18260" y2="47965"/>
                          <a14:foregroundMark x1="18260" y1="47965" x2="17647" y2="19913"/>
                          <a14:foregroundMark x1="17647" y1="19913" x2="15319" y2="12500"/>
                          <a14:foregroundMark x1="36397" y1="28052" x2="60172" y2="25436"/>
                          <a14:foregroundMark x1="60172" y1="25436" x2="71078" y2="47238"/>
                          <a14:foregroundMark x1="71078" y1="47238" x2="48284" y2="51744"/>
                          <a14:foregroundMark x1="48284" y1="51744" x2="40931" y2="34157"/>
                          <a14:foregroundMark x1="70466" y1="52326" x2="67647" y2="52326"/>
                          <a14:foregroundMark x1="87500" y1="60320" x2="84069" y2="72529"/>
                          <a14:foregroundMark x1="31250" y1="68459" x2="30637" y2="70494"/>
                          <a14:foregroundMark x1="22672" y1="71802" x2="27328" y2="68459"/>
                          <a14:foregroundMark x1="18137" y1="70494" x2="17034" y2="67733"/>
                          <a14:foregroundMark x1="30147" y1="7122" x2="53799" y2="7267"/>
                          <a14:foregroundMark x1="53799" y1="7267" x2="67034" y2="7122"/>
                          <a14:foregroundMark x1="39828" y1="87936" x2="58578" y2="87355"/>
                          <a14:foregroundMark x1="40319" y1="87936" x2="57966" y2="893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375" y="254233"/>
              <a:ext cx="992835" cy="837096"/>
            </a:xfrm>
            <a:prstGeom prst="rect">
              <a:avLst/>
            </a:prstGeom>
          </p:spPr>
        </p:pic>
        <p:sp>
          <p:nvSpPr>
            <p:cNvPr id="411" name="ZoneTexte 410">
              <a:extLst>
                <a:ext uri="{FF2B5EF4-FFF2-40B4-BE49-F238E27FC236}">
                  <a16:creationId xmlns:a16="http://schemas.microsoft.com/office/drawing/2014/main" id="{BAC09CB9-BE61-4B23-902D-E2DAA5E13C7D}"/>
                </a:ext>
              </a:extLst>
            </p:cNvPr>
            <p:cNvSpPr txBox="1"/>
            <p:nvPr/>
          </p:nvSpPr>
          <p:spPr>
            <a:xfrm>
              <a:off x="5293798" y="984445"/>
              <a:ext cx="7906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cebaSMS02</a:t>
              </a:r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2518216E-9F2B-453D-B027-63ABD217120B}"/>
              </a:ext>
            </a:extLst>
          </p:cNvPr>
          <p:cNvGrpSpPr/>
          <p:nvPr/>
        </p:nvGrpSpPr>
        <p:grpSpPr>
          <a:xfrm>
            <a:off x="3139682" y="1580887"/>
            <a:ext cx="992835" cy="960206"/>
            <a:chOff x="3139682" y="1580887"/>
            <a:chExt cx="992835" cy="960206"/>
          </a:xfrm>
        </p:grpSpPr>
        <p:pic>
          <p:nvPicPr>
            <p:cNvPr id="408" name="Image 407">
              <a:extLst>
                <a:ext uri="{FF2B5EF4-FFF2-40B4-BE49-F238E27FC236}">
                  <a16:creationId xmlns:a16="http://schemas.microsoft.com/office/drawing/2014/main" id="{264AE57C-D44D-4AB7-B081-6B597873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backgroundRemoval t="7122" b="89971" l="9926" r="89951">
                          <a14:foregroundMark x1="15319" y1="11919" x2="56005" y2="18459"/>
                          <a14:foregroundMark x1="56005" y1="18459" x2="77451" y2="11192"/>
                          <a14:foregroundMark x1="77451" y1="11192" x2="85784" y2="37936"/>
                          <a14:foregroundMark x1="85784" y1="37936" x2="82475" y2="65407"/>
                          <a14:foregroundMark x1="82475" y1="65407" x2="35662" y2="67151"/>
                          <a14:foregroundMark x1="35662" y1="67151" x2="18260" y2="47965"/>
                          <a14:foregroundMark x1="18260" y1="47965" x2="17647" y2="19913"/>
                          <a14:foregroundMark x1="17647" y1="19913" x2="15319" y2="12500"/>
                          <a14:foregroundMark x1="36397" y1="28052" x2="60172" y2="25436"/>
                          <a14:foregroundMark x1="60172" y1="25436" x2="71078" y2="47238"/>
                          <a14:foregroundMark x1="71078" y1="47238" x2="48284" y2="51744"/>
                          <a14:foregroundMark x1="48284" y1="51744" x2="40931" y2="34157"/>
                          <a14:foregroundMark x1="70466" y1="52326" x2="67647" y2="52326"/>
                          <a14:foregroundMark x1="87500" y1="60320" x2="84069" y2="72529"/>
                          <a14:foregroundMark x1="31250" y1="68459" x2="30637" y2="70494"/>
                          <a14:foregroundMark x1="22672" y1="71802" x2="27328" y2="68459"/>
                          <a14:foregroundMark x1="18137" y1="70494" x2="17034" y2="67733"/>
                          <a14:foregroundMark x1="30147" y1="7122" x2="53799" y2="7267"/>
                          <a14:foregroundMark x1="53799" y1="7267" x2="67034" y2="7122"/>
                          <a14:foregroundMark x1="39828" y1="87936" x2="58578" y2="87355"/>
                          <a14:foregroundMark x1="40319" y1="87936" x2="57966" y2="893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9682" y="1580887"/>
              <a:ext cx="992835" cy="837096"/>
            </a:xfrm>
            <a:prstGeom prst="rect">
              <a:avLst/>
            </a:prstGeom>
          </p:spPr>
        </p:pic>
        <p:sp>
          <p:nvSpPr>
            <p:cNvPr id="412" name="ZoneTexte 411">
              <a:extLst>
                <a:ext uri="{FF2B5EF4-FFF2-40B4-BE49-F238E27FC236}">
                  <a16:creationId xmlns:a16="http://schemas.microsoft.com/office/drawing/2014/main" id="{40EB7925-A617-46EE-B48B-A8DCB2C88CDD}"/>
                </a:ext>
              </a:extLst>
            </p:cNvPr>
            <p:cNvSpPr txBox="1"/>
            <p:nvPr/>
          </p:nvSpPr>
          <p:spPr>
            <a:xfrm>
              <a:off x="3388845" y="2294872"/>
              <a:ext cx="5148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HTTPS</a:t>
              </a:r>
            </a:p>
          </p:txBody>
        </p:sp>
      </p:grpSp>
      <p:pic>
        <p:nvPicPr>
          <p:cNvPr id="415" name="Espace réservé pour une image  5" descr="JSON Data Icon – free icons">
            <a:extLst>
              <a:ext uri="{FF2B5EF4-FFF2-40B4-BE49-F238E27FC236}">
                <a16:creationId xmlns:a16="http://schemas.microsoft.com/office/drawing/2014/main" id="{A7E3C556-6494-4549-A1A7-0BFAA125D62F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8425" b="95971" l="7488" r="89684">
                        <a14:foregroundMark x1="26456" y1="8791" x2="56406" y2="11355"/>
                        <a14:foregroundMark x1="56406" y1="11355" x2="62230" y2="19048"/>
                        <a14:foregroundMark x1="62230" y1="19048" x2="63394" y2="25824"/>
                        <a14:foregroundMark x1="7488" y1="50916" x2="8985" y2="61905"/>
                        <a14:foregroundMark x1="39767" y1="59707" x2="39767" y2="59707"/>
                        <a14:foregroundMark x1="25291" y1="93223" x2="25291" y2="93223"/>
                        <a14:foregroundMark x1="64725" y1="17399" x2="72379" y2="26557"/>
                        <a14:foregroundMark x1="71048" y1="24908" x2="78869" y2="35897"/>
                        <a14:foregroundMark x1="79534" y1="37729" x2="79201" y2="56227"/>
                        <a14:foregroundMark x1="78869" y1="76374" x2="78369" y2="85348"/>
                        <a14:foregroundMark x1="78369" y1="85348" x2="77870" y2="86630"/>
                        <a14:foregroundMark x1="74542" y1="93223" x2="67221" y2="95421"/>
                        <a14:foregroundMark x1="67221" y1="95421" x2="38602" y2="95971"/>
                        <a14:backgroundMark x1="37271" y1="54212" x2="35441" y2="55861"/>
                        <a14:backgroundMark x1="25125" y1="53663" x2="22795" y2="53846"/>
                        <a14:backgroundMark x1="13810" y1="53297" x2="15807" y2="54212"/>
                        <a14:backgroundMark x1="8153" y1="64286" x2="8153" y2="6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521" y="1830617"/>
            <a:ext cx="432915" cy="393297"/>
          </a:xfrm>
          <a:prstGeom prst="rect">
            <a:avLst/>
          </a:prstGeom>
        </p:spPr>
      </p:pic>
      <p:sp>
        <p:nvSpPr>
          <p:cNvPr id="427" name="Rectangle : coins arrondis 426">
            <a:extLst>
              <a:ext uri="{FF2B5EF4-FFF2-40B4-BE49-F238E27FC236}">
                <a16:creationId xmlns:a16="http://schemas.microsoft.com/office/drawing/2014/main" id="{25EEB673-4A2D-4A79-B3B8-85DADD155335}"/>
              </a:ext>
            </a:extLst>
          </p:cNvPr>
          <p:cNvSpPr/>
          <p:nvPr/>
        </p:nvSpPr>
        <p:spPr>
          <a:xfrm>
            <a:off x="3135698" y="265911"/>
            <a:ext cx="2342104" cy="537107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29" name="Rectangle : coins arrondis 428">
            <a:extLst>
              <a:ext uri="{FF2B5EF4-FFF2-40B4-BE49-F238E27FC236}">
                <a16:creationId xmlns:a16="http://schemas.microsoft.com/office/drawing/2014/main" id="{569606B3-8BD0-4D9D-BF16-13590E2962C6}"/>
              </a:ext>
            </a:extLst>
          </p:cNvPr>
          <p:cNvSpPr/>
          <p:nvPr/>
        </p:nvSpPr>
        <p:spPr>
          <a:xfrm>
            <a:off x="5700138" y="276390"/>
            <a:ext cx="3285964" cy="2671419"/>
          </a:xfrm>
          <a:prstGeom prst="roundRect">
            <a:avLst>
              <a:gd name="adj" fmla="val 11319"/>
            </a:avLst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27" name="Image 526">
            <a:extLst>
              <a:ext uri="{FF2B5EF4-FFF2-40B4-BE49-F238E27FC236}">
                <a16:creationId xmlns:a16="http://schemas.microsoft.com/office/drawing/2014/main" id="{C74A59D0-EEF0-4575-B280-6A9A635ABCDC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23" y="5559112"/>
            <a:ext cx="949072" cy="684553"/>
          </a:xfrm>
          <a:prstGeom prst="rect">
            <a:avLst/>
          </a:prstGeom>
        </p:spPr>
      </p:pic>
      <p:sp>
        <p:nvSpPr>
          <p:cNvPr id="438" name="ZoneTexte 437">
            <a:extLst>
              <a:ext uri="{FF2B5EF4-FFF2-40B4-BE49-F238E27FC236}">
                <a16:creationId xmlns:a16="http://schemas.microsoft.com/office/drawing/2014/main" id="{4E5E658B-BE1E-48C6-AE3A-A62C814E9B77}"/>
              </a:ext>
            </a:extLst>
          </p:cNvPr>
          <p:cNvSpPr txBox="1"/>
          <p:nvPr/>
        </p:nvSpPr>
        <p:spPr>
          <a:xfrm>
            <a:off x="8324374" y="31600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BDD</a:t>
            </a:r>
          </a:p>
        </p:txBody>
      </p:sp>
      <p:grpSp>
        <p:nvGrpSpPr>
          <p:cNvPr id="505" name="Groupe 504">
            <a:extLst>
              <a:ext uri="{FF2B5EF4-FFF2-40B4-BE49-F238E27FC236}">
                <a16:creationId xmlns:a16="http://schemas.microsoft.com/office/drawing/2014/main" id="{BB1E1756-25E0-4E0F-A4E4-20FD9B639816}"/>
              </a:ext>
            </a:extLst>
          </p:cNvPr>
          <p:cNvGrpSpPr/>
          <p:nvPr/>
        </p:nvGrpSpPr>
        <p:grpSpPr>
          <a:xfrm>
            <a:off x="6593358" y="4402534"/>
            <a:ext cx="1549490" cy="1313726"/>
            <a:chOff x="6593358" y="4402534"/>
            <a:chExt cx="1549490" cy="1313726"/>
          </a:xfrm>
        </p:grpSpPr>
        <p:grpSp>
          <p:nvGrpSpPr>
            <p:cNvPr id="419" name="Groupe 418">
              <a:extLst>
                <a:ext uri="{FF2B5EF4-FFF2-40B4-BE49-F238E27FC236}">
                  <a16:creationId xmlns:a16="http://schemas.microsoft.com/office/drawing/2014/main" id="{BABFA267-9AD2-4450-BA93-251C7999CF5A}"/>
                </a:ext>
              </a:extLst>
            </p:cNvPr>
            <p:cNvGrpSpPr/>
            <p:nvPr/>
          </p:nvGrpSpPr>
          <p:grpSpPr>
            <a:xfrm>
              <a:off x="6864123" y="4627620"/>
              <a:ext cx="992835" cy="951452"/>
              <a:chOff x="5190375" y="254233"/>
              <a:chExt cx="992835" cy="951452"/>
            </a:xfrm>
          </p:grpSpPr>
          <p:pic>
            <p:nvPicPr>
              <p:cNvPr id="424" name="Image 423">
                <a:extLst>
                  <a:ext uri="{FF2B5EF4-FFF2-40B4-BE49-F238E27FC236}">
                    <a16:creationId xmlns:a16="http://schemas.microsoft.com/office/drawing/2014/main" id="{8D98ADDA-6E32-4E27-A3C9-9460F497E7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 cstate="hqprint">
                <a:extLst>
                  <a:ext uri="{BEBA8EAE-BF5A-486C-A8C5-ECC9F3942E4B}">
                    <a14:imgProps xmlns:a14="http://schemas.microsoft.com/office/drawing/2010/main">
                      <a14:imgLayer r:embed="rId4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0375" y="254233"/>
                <a:ext cx="992835" cy="837096"/>
              </a:xfrm>
              <a:prstGeom prst="rect">
                <a:avLst/>
              </a:prstGeom>
            </p:spPr>
          </p:pic>
          <p:sp>
            <p:nvSpPr>
              <p:cNvPr id="426" name="ZoneTexte 425">
                <a:extLst>
                  <a:ext uri="{FF2B5EF4-FFF2-40B4-BE49-F238E27FC236}">
                    <a16:creationId xmlns:a16="http://schemas.microsoft.com/office/drawing/2014/main" id="{AEB1DC92-911C-4FD6-B9F0-267ED1B362E7}"/>
                  </a:ext>
                </a:extLst>
              </p:cNvPr>
              <p:cNvSpPr txBox="1"/>
              <p:nvPr/>
            </p:nvSpPr>
            <p:spPr>
              <a:xfrm>
                <a:off x="5296300" y="959464"/>
                <a:ext cx="7857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cebaweb01</a:t>
                </a:r>
              </a:p>
            </p:txBody>
          </p:sp>
        </p:grpSp>
        <p:sp>
          <p:nvSpPr>
            <p:cNvPr id="434" name="Rectangle : coins arrondis 433">
              <a:extLst>
                <a:ext uri="{FF2B5EF4-FFF2-40B4-BE49-F238E27FC236}">
                  <a16:creationId xmlns:a16="http://schemas.microsoft.com/office/drawing/2014/main" id="{65F3B810-7610-479C-92ED-BCF01E89E13B}"/>
                </a:ext>
              </a:extLst>
            </p:cNvPr>
            <p:cNvSpPr/>
            <p:nvPr/>
          </p:nvSpPr>
          <p:spPr>
            <a:xfrm>
              <a:off x="6593358" y="4457378"/>
              <a:ext cx="1534367" cy="1258882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40" name="ZoneTexte 439">
              <a:extLst>
                <a:ext uri="{FF2B5EF4-FFF2-40B4-BE49-F238E27FC236}">
                  <a16:creationId xmlns:a16="http://schemas.microsoft.com/office/drawing/2014/main" id="{15FF2F61-026D-4EEB-8F96-90F01D6826E6}"/>
                </a:ext>
              </a:extLst>
            </p:cNvPr>
            <p:cNvSpPr txBox="1"/>
            <p:nvPr/>
          </p:nvSpPr>
          <p:spPr>
            <a:xfrm>
              <a:off x="7515753" y="4402534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WEB</a:t>
              </a:r>
            </a:p>
          </p:txBody>
        </p:sp>
      </p:grpSp>
      <p:grpSp>
        <p:nvGrpSpPr>
          <p:cNvPr id="504" name="Groupe 503">
            <a:extLst>
              <a:ext uri="{FF2B5EF4-FFF2-40B4-BE49-F238E27FC236}">
                <a16:creationId xmlns:a16="http://schemas.microsoft.com/office/drawing/2014/main" id="{AEFEBADB-A865-453E-9A7C-E04E3147A57E}"/>
              </a:ext>
            </a:extLst>
          </p:cNvPr>
          <p:cNvGrpSpPr/>
          <p:nvPr/>
        </p:nvGrpSpPr>
        <p:grpSpPr>
          <a:xfrm>
            <a:off x="5652137" y="2979883"/>
            <a:ext cx="1554715" cy="1336306"/>
            <a:chOff x="6593358" y="3017878"/>
            <a:chExt cx="1554715" cy="1336306"/>
          </a:xfrm>
        </p:grpSpPr>
        <p:grpSp>
          <p:nvGrpSpPr>
            <p:cNvPr id="416" name="Groupe 415">
              <a:extLst>
                <a:ext uri="{FF2B5EF4-FFF2-40B4-BE49-F238E27FC236}">
                  <a16:creationId xmlns:a16="http://schemas.microsoft.com/office/drawing/2014/main" id="{0541A8BE-3E42-4EF4-9691-80CC5240AAA8}"/>
                </a:ext>
              </a:extLst>
            </p:cNvPr>
            <p:cNvGrpSpPr/>
            <p:nvPr/>
          </p:nvGrpSpPr>
          <p:grpSpPr>
            <a:xfrm>
              <a:off x="6846702" y="3262536"/>
              <a:ext cx="992835" cy="951452"/>
              <a:chOff x="5190375" y="254233"/>
              <a:chExt cx="992835" cy="951452"/>
            </a:xfrm>
          </p:grpSpPr>
          <p:pic>
            <p:nvPicPr>
              <p:cNvPr id="417" name="Image 416">
                <a:extLst>
                  <a:ext uri="{FF2B5EF4-FFF2-40B4-BE49-F238E27FC236}">
                    <a16:creationId xmlns:a16="http://schemas.microsoft.com/office/drawing/2014/main" id="{A9354234-8112-488E-89CD-DB9996553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 cstate="hqprint">
                <a:extLst>
                  <a:ext uri="{BEBA8EAE-BF5A-486C-A8C5-ECC9F3942E4B}">
                    <a14:imgProps xmlns:a14="http://schemas.microsoft.com/office/drawing/2010/main">
                      <a14:imgLayer r:embed="rId4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0375" y="254233"/>
                <a:ext cx="992835" cy="837096"/>
              </a:xfrm>
              <a:prstGeom prst="rect">
                <a:avLst/>
              </a:prstGeom>
            </p:spPr>
          </p:pic>
          <p:sp>
            <p:nvSpPr>
              <p:cNvPr id="418" name="ZoneTexte 417">
                <a:extLst>
                  <a:ext uri="{FF2B5EF4-FFF2-40B4-BE49-F238E27FC236}">
                    <a16:creationId xmlns:a16="http://schemas.microsoft.com/office/drawing/2014/main" id="{C8F34B72-D5B3-45C0-9F6F-25A5B6719EE9}"/>
                  </a:ext>
                </a:extLst>
              </p:cNvPr>
              <p:cNvSpPr txBox="1"/>
              <p:nvPr/>
            </p:nvSpPr>
            <p:spPr>
              <a:xfrm>
                <a:off x="5296300" y="959464"/>
                <a:ext cx="75533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cebageo01</a:t>
                </a:r>
              </a:p>
            </p:txBody>
          </p:sp>
        </p:grpSp>
        <p:sp>
          <p:nvSpPr>
            <p:cNvPr id="433" name="Rectangle : coins arrondis 432">
              <a:extLst>
                <a:ext uri="{FF2B5EF4-FFF2-40B4-BE49-F238E27FC236}">
                  <a16:creationId xmlns:a16="http://schemas.microsoft.com/office/drawing/2014/main" id="{E99E1A94-9BEF-475D-8AC9-AA8BFF23FD6A}"/>
                </a:ext>
              </a:extLst>
            </p:cNvPr>
            <p:cNvSpPr/>
            <p:nvPr/>
          </p:nvSpPr>
          <p:spPr>
            <a:xfrm>
              <a:off x="6593358" y="3095302"/>
              <a:ext cx="1534367" cy="1258882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41" name="ZoneTexte 440">
              <a:extLst>
                <a:ext uri="{FF2B5EF4-FFF2-40B4-BE49-F238E27FC236}">
                  <a16:creationId xmlns:a16="http://schemas.microsoft.com/office/drawing/2014/main" id="{051562F5-1119-41C2-A32F-047D84B1601A}"/>
                </a:ext>
              </a:extLst>
            </p:cNvPr>
            <p:cNvSpPr txBox="1"/>
            <p:nvPr/>
          </p:nvSpPr>
          <p:spPr>
            <a:xfrm>
              <a:off x="6934856" y="3017878"/>
              <a:ext cx="1213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Stack carto</a:t>
              </a:r>
            </a:p>
          </p:txBody>
        </p:sp>
      </p:grpSp>
      <p:grpSp>
        <p:nvGrpSpPr>
          <p:cNvPr id="446" name="Groupe 445">
            <a:extLst>
              <a:ext uri="{FF2B5EF4-FFF2-40B4-BE49-F238E27FC236}">
                <a16:creationId xmlns:a16="http://schemas.microsoft.com/office/drawing/2014/main" id="{2DB03618-D75D-47B4-905E-B401CD2F3432}"/>
              </a:ext>
            </a:extLst>
          </p:cNvPr>
          <p:cNvGrpSpPr/>
          <p:nvPr/>
        </p:nvGrpSpPr>
        <p:grpSpPr>
          <a:xfrm>
            <a:off x="7329487" y="2979883"/>
            <a:ext cx="1549490" cy="1336306"/>
            <a:chOff x="6593358" y="3017878"/>
            <a:chExt cx="1549490" cy="1336306"/>
          </a:xfrm>
        </p:grpSpPr>
        <p:grpSp>
          <p:nvGrpSpPr>
            <p:cNvPr id="507" name="Groupe 506">
              <a:extLst>
                <a:ext uri="{FF2B5EF4-FFF2-40B4-BE49-F238E27FC236}">
                  <a16:creationId xmlns:a16="http://schemas.microsoft.com/office/drawing/2014/main" id="{D03C345E-F941-4B13-9B69-5508A7CC8A9D}"/>
                </a:ext>
              </a:extLst>
            </p:cNvPr>
            <p:cNvGrpSpPr/>
            <p:nvPr/>
          </p:nvGrpSpPr>
          <p:grpSpPr>
            <a:xfrm>
              <a:off x="6846702" y="3262536"/>
              <a:ext cx="992835" cy="960819"/>
              <a:chOff x="5190375" y="254233"/>
              <a:chExt cx="992835" cy="960819"/>
            </a:xfrm>
          </p:grpSpPr>
          <p:pic>
            <p:nvPicPr>
              <p:cNvPr id="510" name="Image 509">
                <a:extLst>
                  <a:ext uri="{FF2B5EF4-FFF2-40B4-BE49-F238E27FC236}">
                    <a16:creationId xmlns:a16="http://schemas.microsoft.com/office/drawing/2014/main" id="{2DF27E2E-F709-4FCB-8434-7B396317E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 cstate="hqprint">
                <a:extLst>
                  <a:ext uri="{BEBA8EAE-BF5A-486C-A8C5-ECC9F3942E4B}">
                    <a14:imgProps xmlns:a14="http://schemas.microsoft.com/office/drawing/2010/main">
                      <a14:imgLayer r:embed="rId4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0375" y="254233"/>
                <a:ext cx="992835" cy="837096"/>
              </a:xfrm>
              <a:prstGeom prst="rect">
                <a:avLst/>
              </a:prstGeom>
            </p:spPr>
          </p:pic>
          <p:sp>
            <p:nvSpPr>
              <p:cNvPr id="511" name="ZoneTexte 510">
                <a:extLst>
                  <a:ext uri="{FF2B5EF4-FFF2-40B4-BE49-F238E27FC236}">
                    <a16:creationId xmlns:a16="http://schemas.microsoft.com/office/drawing/2014/main" id="{501FE857-28D5-4D3B-9E5A-A6C4F9672D53}"/>
                  </a:ext>
                </a:extLst>
              </p:cNvPr>
              <p:cNvSpPr txBox="1"/>
              <p:nvPr/>
            </p:nvSpPr>
            <p:spPr>
              <a:xfrm>
                <a:off x="5400979" y="968831"/>
                <a:ext cx="56297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Backup</a:t>
                </a:r>
              </a:p>
            </p:txBody>
          </p:sp>
        </p:grpSp>
        <p:sp>
          <p:nvSpPr>
            <p:cNvPr id="508" name="Rectangle : coins arrondis 507">
              <a:extLst>
                <a:ext uri="{FF2B5EF4-FFF2-40B4-BE49-F238E27FC236}">
                  <a16:creationId xmlns:a16="http://schemas.microsoft.com/office/drawing/2014/main" id="{8D70D1DA-8F13-4513-9B46-A0DC83F91C5C}"/>
                </a:ext>
              </a:extLst>
            </p:cNvPr>
            <p:cNvSpPr/>
            <p:nvPr/>
          </p:nvSpPr>
          <p:spPr>
            <a:xfrm>
              <a:off x="6593358" y="3095302"/>
              <a:ext cx="1534367" cy="1258882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09" name="ZoneTexte 508">
              <a:extLst>
                <a:ext uri="{FF2B5EF4-FFF2-40B4-BE49-F238E27FC236}">
                  <a16:creationId xmlns:a16="http://schemas.microsoft.com/office/drawing/2014/main" id="{0839B0C4-635E-4EAA-8F8C-3ECD0D27CDA1}"/>
                </a:ext>
              </a:extLst>
            </p:cNvPr>
            <p:cNvSpPr txBox="1"/>
            <p:nvPr/>
          </p:nvSpPr>
          <p:spPr>
            <a:xfrm>
              <a:off x="7279855" y="3017878"/>
              <a:ext cx="862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Backup</a:t>
              </a:r>
            </a:p>
          </p:txBody>
        </p:sp>
      </p:grpSp>
      <p:grpSp>
        <p:nvGrpSpPr>
          <p:cNvPr id="448" name="Groupe 447">
            <a:extLst>
              <a:ext uri="{FF2B5EF4-FFF2-40B4-BE49-F238E27FC236}">
                <a16:creationId xmlns:a16="http://schemas.microsoft.com/office/drawing/2014/main" id="{C3589F75-82F9-4359-BCDD-3C105CD4055B}"/>
              </a:ext>
            </a:extLst>
          </p:cNvPr>
          <p:cNvGrpSpPr/>
          <p:nvPr/>
        </p:nvGrpSpPr>
        <p:grpSpPr>
          <a:xfrm>
            <a:off x="7155767" y="407263"/>
            <a:ext cx="1280263" cy="1610557"/>
            <a:chOff x="7155767" y="407263"/>
            <a:chExt cx="1280263" cy="1610557"/>
          </a:xfrm>
        </p:grpSpPr>
        <p:grpSp>
          <p:nvGrpSpPr>
            <p:cNvPr id="529" name="Groupe 528">
              <a:extLst>
                <a:ext uri="{FF2B5EF4-FFF2-40B4-BE49-F238E27FC236}">
                  <a16:creationId xmlns:a16="http://schemas.microsoft.com/office/drawing/2014/main" id="{8D340D8C-CEEC-453C-8372-BD61CD5B56D2}"/>
                </a:ext>
              </a:extLst>
            </p:cNvPr>
            <p:cNvGrpSpPr/>
            <p:nvPr/>
          </p:nvGrpSpPr>
          <p:grpSpPr>
            <a:xfrm>
              <a:off x="7155767" y="407263"/>
              <a:ext cx="1128044" cy="1300140"/>
              <a:chOff x="7299713" y="886704"/>
              <a:chExt cx="1128044" cy="1300140"/>
            </a:xfrm>
          </p:grpSpPr>
          <p:pic>
            <p:nvPicPr>
              <p:cNvPr id="537" name="Image 536">
                <a:extLst>
                  <a:ext uri="{FF2B5EF4-FFF2-40B4-BE49-F238E27FC236}">
                    <a16:creationId xmlns:a16="http://schemas.microsoft.com/office/drawing/2014/main" id="{A5230C5A-F9E1-474C-B8C1-1C1D8376F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 cstate="hqprint">
                <a:extLst>
                  <a:ext uri="{BEBA8EAE-BF5A-486C-A8C5-ECC9F3942E4B}">
                    <a14:imgProps xmlns:a14="http://schemas.microsoft.com/office/drawing/2010/main">
                      <a14:imgLayer r:embed="rId4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9713" y="886704"/>
                <a:ext cx="992835" cy="837096"/>
              </a:xfrm>
              <a:prstGeom prst="rect">
                <a:avLst/>
              </a:prstGeom>
            </p:spPr>
          </p:pic>
          <p:sp>
            <p:nvSpPr>
              <p:cNvPr id="538" name="ZoneTexte 537">
                <a:extLst>
                  <a:ext uri="{FF2B5EF4-FFF2-40B4-BE49-F238E27FC236}">
                    <a16:creationId xmlns:a16="http://schemas.microsoft.com/office/drawing/2014/main" id="{118FBA5F-0014-4A00-A793-3879D73C68EC}"/>
                  </a:ext>
                </a:extLst>
              </p:cNvPr>
              <p:cNvSpPr txBox="1"/>
              <p:nvPr/>
            </p:nvSpPr>
            <p:spPr>
              <a:xfrm>
                <a:off x="7680437" y="1940623"/>
                <a:ext cx="7473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cebaELK01</a:t>
                </a:r>
              </a:p>
            </p:txBody>
          </p:sp>
        </p:grpSp>
        <p:grpSp>
          <p:nvGrpSpPr>
            <p:cNvPr id="502" name="Groupe 501">
              <a:extLst>
                <a:ext uri="{FF2B5EF4-FFF2-40B4-BE49-F238E27FC236}">
                  <a16:creationId xmlns:a16="http://schemas.microsoft.com/office/drawing/2014/main" id="{F79A29DA-D8D7-4822-892F-DC4BFA52CD4F}"/>
                </a:ext>
              </a:extLst>
            </p:cNvPr>
            <p:cNvGrpSpPr/>
            <p:nvPr/>
          </p:nvGrpSpPr>
          <p:grpSpPr>
            <a:xfrm>
              <a:off x="7290795" y="569955"/>
              <a:ext cx="1145235" cy="989496"/>
              <a:chOff x="6391700" y="4827264"/>
              <a:chExt cx="1145235" cy="989496"/>
            </a:xfrm>
          </p:grpSpPr>
          <p:pic>
            <p:nvPicPr>
              <p:cNvPr id="534" name="Image 533">
                <a:extLst>
                  <a:ext uri="{FF2B5EF4-FFF2-40B4-BE49-F238E27FC236}">
                    <a16:creationId xmlns:a16="http://schemas.microsoft.com/office/drawing/2014/main" id="{610E7389-A051-4DFF-A0D1-743F0D41F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 cstate="hqprint">
                <a:extLst>
                  <a:ext uri="{BEBA8EAE-BF5A-486C-A8C5-ECC9F3942E4B}">
                    <a14:imgProps xmlns:a14="http://schemas.microsoft.com/office/drawing/2010/main">
                      <a14:imgLayer r:embed="rId4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700" y="4827264"/>
                <a:ext cx="992835" cy="837096"/>
              </a:xfrm>
              <a:prstGeom prst="rect">
                <a:avLst/>
              </a:prstGeom>
            </p:spPr>
          </p:pic>
          <p:pic>
            <p:nvPicPr>
              <p:cNvPr id="547" name="Image 546">
                <a:extLst>
                  <a:ext uri="{FF2B5EF4-FFF2-40B4-BE49-F238E27FC236}">
                    <a16:creationId xmlns:a16="http://schemas.microsoft.com/office/drawing/2014/main" id="{6F8A9A3B-BFC5-4A02-B6D5-D923BA713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 cstate="hqprint">
                <a:extLst>
                  <a:ext uri="{BEBA8EAE-BF5A-486C-A8C5-ECC9F3942E4B}">
                    <a14:imgProps xmlns:a14="http://schemas.microsoft.com/office/drawing/2010/main">
                      <a14:imgLayer r:embed="rId4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4100" y="4979664"/>
                <a:ext cx="992835" cy="837096"/>
              </a:xfrm>
              <a:prstGeom prst="rect">
                <a:avLst/>
              </a:prstGeom>
            </p:spPr>
          </p:pic>
        </p:grpSp>
        <p:sp>
          <p:nvSpPr>
            <p:cNvPr id="512" name="ZoneTexte 511">
              <a:extLst>
                <a:ext uri="{FF2B5EF4-FFF2-40B4-BE49-F238E27FC236}">
                  <a16:creationId xmlns:a16="http://schemas.microsoft.com/office/drawing/2014/main" id="{53B45EAF-4BA3-45E4-A768-0E38F805EDA8}"/>
                </a:ext>
              </a:extLst>
            </p:cNvPr>
            <p:cNvSpPr txBox="1"/>
            <p:nvPr/>
          </p:nvSpPr>
          <p:spPr>
            <a:xfrm>
              <a:off x="7536310" y="1617710"/>
              <a:ext cx="747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cebaELK02</a:t>
              </a:r>
            </a:p>
            <a:p>
              <a:r>
                <a:rPr lang="fr-FR" sz="1000" dirty="0"/>
                <a:t>cebaELK03</a:t>
              </a:r>
            </a:p>
          </p:txBody>
        </p:sp>
      </p:grpSp>
      <p:sp>
        <p:nvSpPr>
          <p:cNvPr id="513" name="ZoneTexte 512">
            <a:extLst>
              <a:ext uri="{FF2B5EF4-FFF2-40B4-BE49-F238E27FC236}">
                <a16:creationId xmlns:a16="http://schemas.microsoft.com/office/drawing/2014/main" id="{F882739B-23D6-4051-B5DF-856A7A19EB26}"/>
              </a:ext>
            </a:extLst>
          </p:cNvPr>
          <p:cNvSpPr txBox="1"/>
          <p:nvPr/>
        </p:nvSpPr>
        <p:spPr>
          <a:xfrm>
            <a:off x="4472454" y="303449"/>
            <a:ext cx="938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Collecte</a:t>
            </a:r>
          </a:p>
        </p:txBody>
      </p:sp>
      <p:sp>
        <p:nvSpPr>
          <p:cNvPr id="514" name="ZoneTexte 513">
            <a:extLst>
              <a:ext uri="{FF2B5EF4-FFF2-40B4-BE49-F238E27FC236}">
                <a16:creationId xmlns:a16="http://schemas.microsoft.com/office/drawing/2014/main" id="{8C24540C-1442-49A5-9FA5-DF8313512E9A}"/>
              </a:ext>
            </a:extLst>
          </p:cNvPr>
          <p:cNvSpPr txBox="1"/>
          <p:nvPr/>
        </p:nvSpPr>
        <p:spPr>
          <a:xfrm>
            <a:off x="3309919" y="5343884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/>
              <a:t>cebasms01 (machine de tests)</a:t>
            </a:r>
            <a:endParaRPr lang="fr-FR" sz="1000" dirty="0"/>
          </a:p>
        </p:txBody>
      </p:sp>
      <p:pic>
        <p:nvPicPr>
          <p:cNvPr id="283" name="Image 282">
            <a:extLst>
              <a:ext uri="{FF2B5EF4-FFF2-40B4-BE49-F238E27FC236}">
                <a16:creationId xmlns:a16="http://schemas.microsoft.com/office/drawing/2014/main" id="{F9F0F588-B5AF-43AA-A20B-B072B3F207CF}"/>
              </a:ext>
            </a:extLst>
          </p:cNvPr>
          <p:cNvPicPr>
            <a:picLocks noChangeAspect="1"/>
          </p:cNvPicPr>
          <p:nvPr/>
        </p:nvPicPr>
        <p:blipFill>
          <a:blip r:embed="rId48" cstate="hq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7122" b="89971" l="9926" r="89951">
                        <a14:foregroundMark x1="15319" y1="11919" x2="56005" y2="18459"/>
                        <a14:foregroundMark x1="56005" y1="18459" x2="77451" y2="11192"/>
                        <a14:foregroundMark x1="77451" y1="11192" x2="85784" y2="37936"/>
                        <a14:foregroundMark x1="85784" y1="37936" x2="82475" y2="65407"/>
                        <a14:foregroundMark x1="82475" y1="65407" x2="35662" y2="67151"/>
                        <a14:foregroundMark x1="35662" y1="67151" x2="18260" y2="47965"/>
                        <a14:foregroundMark x1="18260" y1="47965" x2="17647" y2="19913"/>
                        <a14:foregroundMark x1="17647" y1="19913" x2="15319" y2="12500"/>
                        <a14:foregroundMark x1="36397" y1="28052" x2="60172" y2="25436"/>
                        <a14:foregroundMark x1="60172" y1="25436" x2="71078" y2="47238"/>
                        <a14:foregroundMark x1="71078" y1="47238" x2="48284" y2="51744"/>
                        <a14:foregroundMark x1="48284" y1="51744" x2="40931" y2="34157"/>
                        <a14:foregroundMark x1="70466" y1="52326" x2="67647" y2="52326"/>
                        <a14:foregroundMark x1="87500" y1="60320" x2="84069" y2="72529"/>
                        <a14:foregroundMark x1="31250" y1="68459" x2="30637" y2="70494"/>
                        <a14:foregroundMark x1="22672" y1="71802" x2="27328" y2="68459"/>
                        <a14:foregroundMark x1="18137" y1="70494" x2="17034" y2="67733"/>
                        <a14:foregroundMark x1="30147" y1="7122" x2="53799" y2="7267"/>
                        <a14:foregroundMark x1="53799" y1="7267" x2="67034" y2="7122"/>
                        <a14:foregroundMark x1="39828" y1="87936" x2="58578" y2="87355"/>
                        <a14:foregroundMark x1="40319" y1="87936" x2="57966" y2="89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9" y="4618049"/>
            <a:ext cx="992835" cy="837096"/>
          </a:xfrm>
          <a:prstGeom prst="rect">
            <a:avLst/>
          </a:prstGeom>
        </p:spPr>
      </p:pic>
      <p:sp>
        <p:nvSpPr>
          <p:cNvPr id="284" name="ZoneTexte 283">
            <a:extLst>
              <a:ext uri="{FF2B5EF4-FFF2-40B4-BE49-F238E27FC236}">
                <a16:creationId xmlns:a16="http://schemas.microsoft.com/office/drawing/2014/main" id="{D434BC7C-75EA-4369-AD21-16DDA0679D9C}"/>
              </a:ext>
            </a:extLst>
          </p:cNvPr>
          <p:cNvSpPr txBox="1"/>
          <p:nvPr/>
        </p:nvSpPr>
        <p:spPr>
          <a:xfrm>
            <a:off x="3789802" y="4414227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cebalora01</a:t>
            </a:r>
          </a:p>
        </p:txBody>
      </p:sp>
      <p:sp>
        <p:nvSpPr>
          <p:cNvPr id="286" name="ZoneTexte 285">
            <a:extLst>
              <a:ext uri="{FF2B5EF4-FFF2-40B4-BE49-F238E27FC236}">
                <a16:creationId xmlns:a16="http://schemas.microsoft.com/office/drawing/2014/main" id="{3E9B73B9-F372-4AAD-8634-6378DF25EF85}"/>
              </a:ext>
            </a:extLst>
          </p:cNvPr>
          <p:cNvSpPr txBox="1"/>
          <p:nvPr/>
        </p:nvSpPr>
        <p:spPr>
          <a:xfrm>
            <a:off x="2347019" y="4377648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cebaant01</a:t>
            </a:r>
          </a:p>
        </p:txBody>
      </p:sp>
    </p:spTree>
    <p:extLst>
      <p:ext uri="{BB962C8B-B14F-4D97-AF65-F5344CB8AC3E}">
        <p14:creationId xmlns:p14="http://schemas.microsoft.com/office/powerpoint/2010/main" val="2712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731521"/>
            <a:ext cx="6400800" cy="5261956"/>
          </a:xfrm>
        </p:spPr>
        <p:txBody>
          <a:bodyPr/>
          <a:lstStyle/>
          <a:p>
            <a:endParaRPr lang="nl-NL" dirty="0" smtClean="0"/>
          </a:p>
          <a:p>
            <a:pPr marL="514350" indent="-514350" algn="l">
              <a:buFont typeface="+mj-lt"/>
              <a:buAutoNum type="arabicPeriod"/>
            </a:pPr>
            <a:r>
              <a:rPr lang="nl-NL" dirty="0" smtClean="0"/>
              <a:t>Présentation </a:t>
            </a:r>
            <a:r>
              <a:rPr lang="nl-NL" dirty="0"/>
              <a:t>d ’ensemble du site </a:t>
            </a:r>
            <a:r>
              <a:rPr lang="nl-NL" dirty="0" smtClean="0"/>
              <a:t>Web</a:t>
            </a:r>
          </a:p>
          <a:p>
            <a:pPr marL="514350" indent="-514350" algn="l">
              <a:buFont typeface="+mj-lt"/>
              <a:buAutoNum type="arabicPeriod"/>
            </a:pPr>
            <a:endParaRPr lang="nl-NL" dirty="0" smtClean="0"/>
          </a:p>
          <a:p>
            <a:pPr marL="514350" indent="-514350" algn="l">
              <a:buFont typeface="+mj-lt"/>
              <a:buAutoNum type="arabicPeriod"/>
            </a:pPr>
            <a:r>
              <a:rPr lang="fr-FR" dirty="0"/>
              <a:t>Description fonctionnelle et </a:t>
            </a:r>
            <a:r>
              <a:rPr lang="fr-FR" dirty="0" smtClean="0"/>
              <a:t>technique</a:t>
            </a:r>
          </a:p>
          <a:p>
            <a:pPr marL="514350" indent="-514350" algn="l">
              <a:buFont typeface="+mj-lt"/>
              <a:buAutoNum type="arabicPeriod"/>
            </a:pPr>
            <a:endParaRPr lang="fr-FR" dirty="0" smtClean="0"/>
          </a:p>
          <a:p>
            <a:pPr marL="514350" indent="-514350" algn="l">
              <a:buFont typeface="+mj-lt"/>
              <a:buAutoNum type="arabicPeriod"/>
            </a:pPr>
            <a:r>
              <a:rPr lang="fr-FR" dirty="0"/>
              <a:t>Utilisateur</a:t>
            </a:r>
          </a:p>
        </p:txBody>
      </p:sp>
    </p:spTree>
    <p:extLst>
      <p:ext uri="{BB962C8B-B14F-4D97-AF65-F5344CB8AC3E}">
        <p14:creationId xmlns:p14="http://schemas.microsoft.com/office/powerpoint/2010/main" val="7470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/>
          <a:lstStyle/>
          <a:p>
            <a:r>
              <a:rPr lang="nl-NL" dirty="0"/>
              <a:t>Présentation d ’ensemble du </a:t>
            </a:r>
            <a:r>
              <a:rPr lang="nl-NL" dirty="0" smtClean="0"/>
              <a:t>site </a:t>
            </a:r>
            <a:r>
              <a:rPr lang="nl-NL" dirty="0"/>
              <a:t>W</a:t>
            </a:r>
            <a:r>
              <a:rPr lang="nl-NL" dirty="0" smtClean="0"/>
              <a:t>eb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6449" y="2745494"/>
            <a:ext cx="6944264" cy="621161"/>
          </a:xfrm>
        </p:spPr>
        <p:txBody>
          <a:bodyPr>
            <a:normAutofit/>
          </a:bodyPr>
          <a:lstStyle/>
          <a:p>
            <a:r>
              <a:rPr lang="nl-NL" dirty="0" err="1"/>
              <a:t>Périmètre</a:t>
            </a:r>
            <a:r>
              <a:rPr lang="nl-NL" dirty="0"/>
              <a:t> du </a:t>
            </a:r>
            <a:r>
              <a:rPr lang="nl-NL" dirty="0" err="1" smtClean="0"/>
              <a:t>Projet</a:t>
            </a:r>
            <a:endParaRPr lang="nl-NL" dirty="0" smtClean="0"/>
          </a:p>
          <a:p>
            <a:pPr lvl="1" algn="l"/>
            <a:endParaRPr lang="nl-NL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16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878012" y="789709"/>
            <a:ext cx="6944264" cy="5860473"/>
          </a:xfrm>
        </p:spPr>
        <p:txBody>
          <a:bodyPr>
            <a:normAutofit/>
          </a:bodyPr>
          <a:lstStyle/>
          <a:p>
            <a:pPr lvl="1" algn="l"/>
            <a:endParaRPr lang="nl-NL" sz="2400" dirty="0" smtClean="0"/>
          </a:p>
          <a:p>
            <a:pPr lvl="1" algn="l"/>
            <a:r>
              <a:rPr lang="nl-NL" sz="2400" dirty="0" smtClean="0"/>
              <a:t>Les </a:t>
            </a:r>
            <a:r>
              <a:rPr lang="nl-NL" sz="2400" dirty="0" err="1" smtClean="0"/>
              <a:t>Objectifs</a:t>
            </a:r>
            <a:r>
              <a:rPr lang="nl-NL" sz="2400" dirty="0" smtClean="0"/>
              <a:t> :</a:t>
            </a:r>
            <a:endParaRPr lang="nl-NL" sz="2400" dirty="0"/>
          </a:p>
          <a:p>
            <a:pPr lvl="1" algn="l"/>
            <a:r>
              <a:rPr lang="fr-FR" sz="2000" dirty="0"/>
              <a:t>Collecte, Saisie, Stockage, Structuration, Traçabilité, Pérennisation, Partage, Réutilisation, Modélisation, Exploitation.</a:t>
            </a:r>
          </a:p>
          <a:p>
            <a:pPr lvl="1" algn="l"/>
            <a:endParaRPr lang="fr-FR" sz="2400" dirty="0"/>
          </a:p>
          <a:p>
            <a:pPr lvl="1" algn="l"/>
            <a:endParaRPr lang="fr-FR" sz="2400" dirty="0" smtClean="0"/>
          </a:p>
          <a:p>
            <a:pPr lvl="1" algn="l"/>
            <a:r>
              <a:rPr lang="nl-NL" sz="2400" dirty="0" smtClean="0"/>
              <a:t>Public </a:t>
            </a:r>
            <a:r>
              <a:rPr lang="nl-NL" sz="2400" dirty="0" err="1"/>
              <a:t>visé</a:t>
            </a:r>
            <a:r>
              <a:rPr lang="nl-NL" sz="2400" dirty="0"/>
              <a:t> :</a:t>
            </a:r>
          </a:p>
          <a:p>
            <a:pPr marL="365760" lvl="1" algn="l"/>
            <a:r>
              <a:rPr lang="nl-NL" sz="2400" dirty="0"/>
              <a:t>	</a:t>
            </a:r>
            <a:r>
              <a:rPr lang="fr-FR" sz="2000" dirty="0"/>
              <a:t>- </a:t>
            </a:r>
            <a:r>
              <a:rPr lang="fr-FR" sz="2000" dirty="0" smtClean="0"/>
              <a:t>Collectivités territoriales</a:t>
            </a:r>
            <a:endParaRPr lang="fr-FR" sz="2000" dirty="0"/>
          </a:p>
          <a:p>
            <a:pPr marL="365760" lvl="1" algn="l"/>
            <a:r>
              <a:rPr lang="fr-FR" sz="2000" dirty="0"/>
              <a:t>	- Agriculteurs</a:t>
            </a:r>
          </a:p>
          <a:p>
            <a:pPr marL="365760" lvl="1" algn="l"/>
            <a:r>
              <a:rPr lang="fr-FR" sz="2000" dirty="0"/>
              <a:t>	- Chercheurs</a:t>
            </a:r>
          </a:p>
          <a:p>
            <a:pPr marL="365760" lvl="1" algn="l"/>
            <a:r>
              <a:rPr lang="fr-FR" sz="2400" dirty="0"/>
              <a:t>	- </a:t>
            </a:r>
            <a:r>
              <a:rPr lang="fr-FR" sz="2000" dirty="0"/>
              <a:t>Sociétés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5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5607" y="802257"/>
            <a:ext cx="7893169" cy="5313871"/>
          </a:xfrm>
        </p:spPr>
        <p:txBody>
          <a:bodyPr/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fr-FR" dirty="0" smtClean="0"/>
              <a:t>Objectifs quantitatifs</a:t>
            </a:r>
          </a:p>
          <a:p>
            <a:pPr algn="l"/>
            <a:r>
              <a:rPr lang="fr-FR" dirty="0" smtClean="0"/>
              <a:t>	</a:t>
            </a:r>
            <a:r>
              <a:rPr lang="fr-FR" sz="2400" dirty="0" smtClean="0"/>
              <a:t>Volumétrie d’environ un Téra octets par an</a:t>
            </a:r>
          </a:p>
          <a:p>
            <a:pPr algn="l"/>
            <a:endParaRPr lang="fr-FR" sz="2400" dirty="0"/>
          </a:p>
          <a:p>
            <a:pPr algn="l"/>
            <a:endParaRPr lang="fr-FR" dirty="0"/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fr-FR" dirty="0" smtClean="0"/>
              <a:t>Adaptatif</a:t>
            </a:r>
            <a:endParaRPr lang="fr-FR" dirty="0" smtClean="0"/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fr-FR" dirty="0" smtClean="0"/>
              <a:t>Langues</a:t>
            </a:r>
            <a:endParaRPr lang="fr-FR" dirty="0"/>
          </a:p>
          <a:p>
            <a:pPr algn="l"/>
            <a:r>
              <a:rPr lang="fr-FR" sz="2400" dirty="0" smtClean="0"/>
              <a:t>	Français et Anglais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57" y="5148747"/>
            <a:ext cx="617579" cy="607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29" y="3606067"/>
            <a:ext cx="1656184" cy="11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2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5608" y="612476"/>
            <a:ext cx="7746520" cy="476178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/>
              <a:t>Ressources</a:t>
            </a:r>
          </a:p>
          <a:p>
            <a:pPr algn="l"/>
            <a:endParaRPr lang="fr-FR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708660" lvl="1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	Les ressources informatiques seront localisées au Mésocentre </a:t>
            </a:r>
            <a:r>
              <a:rPr lang="fr-FR" sz="2000" dirty="0" smtClean="0"/>
              <a:t>Clermont-Auvergne </a:t>
            </a:r>
            <a:r>
              <a:rPr lang="fr-FR" sz="2000" dirty="0"/>
              <a:t>(MCA)</a:t>
            </a:r>
          </a:p>
          <a:p>
            <a:pPr marL="708660" lvl="1" indent="-342900" algn="l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708660" lvl="1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	Les ressources (logos, éléments graphiques, textes, ….) seront fournies par </a:t>
            </a:r>
            <a:r>
              <a:rPr lang="fr-FR" sz="2000" dirty="0" smtClean="0"/>
              <a:t>l’équipe </a:t>
            </a:r>
            <a:r>
              <a:rPr lang="fr-FR" sz="2000" dirty="0"/>
              <a:t>CAP 20-25</a:t>
            </a:r>
          </a:p>
          <a:p>
            <a:pPr marL="708660" lvl="1" indent="-342900" algn="l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708660" lvl="1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	L’équipe technique du CEBA, et notamment un ingénieur Web</a:t>
            </a:r>
          </a:p>
          <a:p>
            <a:pPr lvl="1" algn="l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892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0909" y="387889"/>
            <a:ext cx="7772400" cy="1470025"/>
          </a:xfrm>
        </p:spPr>
        <p:txBody>
          <a:bodyPr/>
          <a:lstStyle/>
          <a:p>
            <a:r>
              <a:rPr lang="fr-FR" dirty="0"/>
              <a:t>Description fonctionnelle et technique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0910" y="2156603"/>
            <a:ext cx="7772400" cy="413205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/>
              <a:t>Arborescence du site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Partie </a:t>
            </a:r>
            <a:r>
              <a:rPr lang="fr-FR" dirty="0" smtClean="0">
                <a:solidFill>
                  <a:schemeClr val="tx1"/>
                </a:solidFill>
              </a:rPr>
              <a:t>Publique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Partie Privée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70" y="3116631"/>
            <a:ext cx="1063005" cy="10630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32" y="4979186"/>
            <a:ext cx="1358280" cy="111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7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20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2025" id="{2B4C18A7-48C9-4A87-B553-DB91E4199D08}" vid="{27B06B5B-4096-4A6F-96D6-570ECF81A6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4804</TotalTime>
  <Words>172</Words>
  <Application>Microsoft Office PowerPoint</Application>
  <PresentationFormat>Affichage à l'écran (4:3)</PresentationFormat>
  <Paragraphs>130</Paragraphs>
  <Slides>22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Open Sans</vt:lpstr>
      <vt:lpstr>cap2025</vt:lpstr>
      <vt:lpstr>Cahier des charges WEB CEBA</vt:lpstr>
      <vt:lpstr>Présentation PowerPoint</vt:lpstr>
      <vt:lpstr>Présentation PowerPoint</vt:lpstr>
      <vt:lpstr>Présentation d ’ensemble du site Web</vt:lpstr>
      <vt:lpstr>Présentation PowerPoint</vt:lpstr>
      <vt:lpstr>Présentation PowerPoint</vt:lpstr>
      <vt:lpstr>Présentation PowerPoint</vt:lpstr>
      <vt:lpstr>Description fonctionnelle et technique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Utilisateurs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CIPIERE</dc:creator>
  <cp:lastModifiedBy>Francis OGEREAU</cp:lastModifiedBy>
  <cp:revision>49</cp:revision>
  <cp:lastPrinted>2018-12-21T09:28:38Z</cp:lastPrinted>
  <dcterms:created xsi:type="dcterms:W3CDTF">2018-03-02T16:25:40Z</dcterms:created>
  <dcterms:modified xsi:type="dcterms:W3CDTF">2019-01-14T16:52:08Z</dcterms:modified>
</cp:coreProperties>
</file>