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3" r:id="rId3"/>
    <p:sldId id="257" r:id="rId4"/>
    <p:sldId id="258" r:id="rId5"/>
    <p:sldId id="259" r:id="rId6"/>
    <p:sldId id="261" r:id="rId7"/>
    <p:sldId id="260" r:id="rId8"/>
    <p:sldId id="272" r:id="rId9"/>
    <p:sldId id="262" r:id="rId10"/>
    <p:sldId id="263" r:id="rId11"/>
    <p:sldId id="264" r:id="rId12"/>
    <p:sldId id="265" r:id="rId13"/>
    <p:sldId id="266" r:id="rId14"/>
    <p:sldId id="270" r:id="rId15"/>
    <p:sldId id="271" r:id="rId16"/>
    <p:sldId id="267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68" r:id="rId27"/>
    <p:sldId id="269" r:id="rId28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8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236A1-5174-42A8-934F-EFB7A344ABD3}" type="datetimeFigureOut">
              <a:rPr lang="fr-FR" smtClean="0"/>
              <a:t>24/06/2018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465FE-1B80-4E5C-9C03-4BFE84DBEE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711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0458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845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0370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7122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013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412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" t="3402" r="13775" b="2232"/>
          <a:stretch/>
        </p:blipFill>
        <p:spPr>
          <a:xfrm>
            <a:off x="0" y="-386950"/>
            <a:ext cx="9144000" cy="72449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36911"/>
            <a:ext cx="4536361" cy="4241477"/>
          </a:xfrm>
          <a:prstGeom prst="rect">
            <a:avLst/>
          </a:prstGeom>
        </p:spPr>
      </p:pic>
      <p:pic>
        <p:nvPicPr>
          <p:cNvPr id="5" name="Picture 2" descr="C:\Users\stcalipe\Documents\0-I Site\logos\I-site Logo Blan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906" y="404664"/>
            <a:ext cx="5431382" cy="21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6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pic>
        <p:nvPicPr>
          <p:cNvPr id="7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6240122"/>
            <a:ext cx="1421195" cy="5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1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E5C5C"/>
                </a:solidFill>
              </a:defRPr>
            </a:lvl1pPr>
            <a:lvl2pPr>
              <a:defRPr>
                <a:solidFill>
                  <a:srgbClr val="5E5C5C"/>
                </a:solidFill>
              </a:defRPr>
            </a:lvl2pPr>
            <a:lvl3pPr>
              <a:defRPr>
                <a:solidFill>
                  <a:srgbClr val="5E5C5C"/>
                </a:solidFill>
              </a:defRPr>
            </a:lvl3pPr>
            <a:lvl4pPr>
              <a:defRPr>
                <a:solidFill>
                  <a:srgbClr val="5E5C5C"/>
                </a:solidFill>
              </a:defRPr>
            </a:lvl4pPr>
            <a:lvl5pPr>
              <a:defRPr>
                <a:solidFill>
                  <a:srgbClr val="5E5C5C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7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39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404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08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33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rci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259632" y="2924943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MERCI DE 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2698249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A 2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299391" y="3861048"/>
            <a:ext cx="5584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0" baseline="0" dirty="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projet I-Site du Programme Investissement d’Avenir II</a:t>
            </a:r>
            <a:endParaRPr lang="fr-FR" sz="1600" b="0" dirty="0">
              <a:solidFill>
                <a:srgbClr val="5E5C5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7" name="Picture 3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010" y="1025484"/>
            <a:ext cx="410598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:\08 - I-Site CAP 20-25\4- Visuels-Illustrations\Logos\Logo PIA vect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19" y="3501008"/>
            <a:ext cx="1007201" cy="100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67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D856D6-0FD4-49C5-95C3-A977B9067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4C97990-6FC9-42B1-83F4-CCDE384227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9FFC882-765D-4958-BC8D-13DC47E8D7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65260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2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7717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7" r:id="rId7"/>
    <p:sldLayoutId id="2147483656" r:id="rId8"/>
    <p:sldLayoutId id="2147483659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178F9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26" Type="http://schemas.openxmlformats.org/officeDocument/2006/relationships/image" Target="../media/image22.png"/><Relationship Id="rId39" Type="http://schemas.openxmlformats.org/officeDocument/2006/relationships/image" Target="../media/image57.png"/><Relationship Id="rId21" Type="http://schemas.microsoft.com/office/2007/relationships/hdphoto" Target="../media/hdphoto9.wdp"/><Relationship Id="rId34" Type="http://schemas.openxmlformats.org/officeDocument/2006/relationships/image" Target="../media/image42.png"/><Relationship Id="rId42" Type="http://schemas.openxmlformats.org/officeDocument/2006/relationships/image" Target="../media/image60.png"/><Relationship Id="rId47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6" Type="http://schemas.openxmlformats.org/officeDocument/2006/relationships/image" Target="../media/image32.png"/><Relationship Id="rId29" Type="http://schemas.openxmlformats.org/officeDocument/2006/relationships/image" Target="../media/image39.png"/><Relationship Id="rId11" Type="http://schemas.openxmlformats.org/officeDocument/2006/relationships/image" Target="../media/image28.png"/><Relationship Id="rId24" Type="http://schemas.openxmlformats.org/officeDocument/2006/relationships/image" Target="../media/image36.png"/><Relationship Id="rId32" Type="http://schemas.openxmlformats.org/officeDocument/2006/relationships/image" Target="../media/image41.png"/><Relationship Id="rId37" Type="http://schemas.openxmlformats.org/officeDocument/2006/relationships/image" Target="../media/image55.png"/><Relationship Id="rId40" Type="http://schemas.openxmlformats.org/officeDocument/2006/relationships/image" Target="../media/image58.png"/><Relationship Id="rId45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23" Type="http://schemas.microsoft.com/office/2007/relationships/hdphoto" Target="../media/hdphoto10.wdp"/><Relationship Id="rId28" Type="http://schemas.microsoft.com/office/2007/relationships/hdphoto" Target="../media/hdphoto12.wdp"/><Relationship Id="rId36" Type="http://schemas.openxmlformats.org/officeDocument/2006/relationships/image" Target="../media/image44.png"/><Relationship Id="rId49" Type="http://schemas.openxmlformats.org/officeDocument/2006/relationships/image" Target="../media/image63.png"/><Relationship Id="rId10" Type="http://schemas.openxmlformats.org/officeDocument/2006/relationships/image" Target="../media/image27.png"/><Relationship Id="rId19" Type="http://schemas.microsoft.com/office/2007/relationships/hdphoto" Target="../media/hdphoto8.wdp"/><Relationship Id="rId31" Type="http://schemas.openxmlformats.org/officeDocument/2006/relationships/image" Target="../media/image25.png"/><Relationship Id="rId44" Type="http://schemas.openxmlformats.org/officeDocument/2006/relationships/image" Target="../media/image62.png"/><Relationship Id="rId4" Type="http://schemas.openxmlformats.org/officeDocument/2006/relationships/image" Target="../media/image18.png"/><Relationship Id="rId9" Type="http://schemas.microsoft.com/office/2007/relationships/hdphoto" Target="../media/hdphoto2.wdp"/><Relationship Id="rId14" Type="http://schemas.microsoft.com/office/2007/relationships/hdphoto" Target="../media/hdphoto6.wdp"/><Relationship Id="rId22" Type="http://schemas.openxmlformats.org/officeDocument/2006/relationships/image" Target="../media/image35.png"/><Relationship Id="rId27" Type="http://schemas.openxmlformats.org/officeDocument/2006/relationships/image" Target="../media/image37.png"/><Relationship Id="rId30" Type="http://schemas.openxmlformats.org/officeDocument/2006/relationships/image" Target="../media/image40.png"/><Relationship Id="rId35" Type="http://schemas.openxmlformats.org/officeDocument/2006/relationships/image" Target="../media/image43.png"/><Relationship Id="rId43" Type="http://schemas.openxmlformats.org/officeDocument/2006/relationships/image" Target="../media/image61.png"/><Relationship Id="rId48" Type="http://schemas.microsoft.com/office/2007/relationships/hdphoto" Target="../media/hdphoto5.wdp"/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12" Type="http://schemas.openxmlformats.org/officeDocument/2006/relationships/image" Target="../media/image29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3.wdp"/><Relationship Id="rId38" Type="http://schemas.openxmlformats.org/officeDocument/2006/relationships/image" Target="../media/image56.png"/><Relationship Id="rId46" Type="http://schemas.microsoft.com/office/2007/relationships/hdphoto" Target="../media/hdphoto4.wdp"/><Relationship Id="rId20" Type="http://schemas.openxmlformats.org/officeDocument/2006/relationships/image" Target="../media/image34.png"/><Relationship Id="rId41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26" Type="http://schemas.openxmlformats.org/officeDocument/2006/relationships/image" Target="../media/image22.png"/><Relationship Id="rId39" Type="http://schemas.openxmlformats.org/officeDocument/2006/relationships/image" Target="../media/image57.png"/><Relationship Id="rId21" Type="http://schemas.microsoft.com/office/2007/relationships/hdphoto" Target="../media/hdphoto9.wdp"/><Relationship Id="rId34" Type="http://schemas.openxmlformats.org/officeDocument/2006/relationships/image" Target="../media/image42.png"/><Relationship Id="rId42" Type="http://schemas.openxmlformats.org/officeDocument/2006/relationships/image" Target="../media/image60.png"/><Relationship Id="rId47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6" Type="http://schemas.openxmlformats.org/officeDocument/2006/relationships/image" Target="../media/image32.png"/><Relationship Id="rId29" Type="http://schemas.openxmlformats.org/officeDocument/2006/relationships/image" Target="../media/image39.png"/><Relationship Id="rId11" Type="http://schemas.openxmlformats.org/officeDocument/2006/relationships/image" Target="../media/image28.png"/><Relationship Id="rId24" Type="http://schemas.openxmlformats.org/officeDocument/2006/relationships/image" Target="../media/image36.png"/><Relationship Id="rId32" Type="http://schemas.openxmlformats.org/officeDocument/2006/relationships/image" Target="../media/image41.png"/><Relationship Id="rId37" Type="http://schemas.openxmlformats.org/officeDocument/2006/relationships/image" Target="../media/image55.png"/><Relationship Id="rId40" Type="http://schemas.openxmlformats.org/officeDocument/2006/relationships/image" Target="../media/image58.png"/><Relationship Id="rId45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23" Type="http://schemas.microsoft.com/office/2007/relationships/hdphoto" Target="../media/hdphoto10.wdp"/><Relationship Id="rId28" Type="http://schemas.microsoft.com/office/2007/relationships/hdphoto" Target="../media/hdphoto12.wdp"/><Relationship Id="rId36" Type="http://schemas.openxmlformats.org/officeDocument/2006/relationships/image" Target="../media/image44.png"/><Relationship Id="rId49" Type="http://schemas.openxmlformats.org/officeDocument/2006/relationships/image" Target="../media/image63.png"/><Relationship Id="rId10" Type="http://schemas.openxmlformats.org/officeDocument/2006/relationships/image" Target="../media/image27.png"/><Relationship Id="rId19" Type="http://schemas.microsoft.com/office/2007/relationships/hdphoto" Target="../media/hdphoto8.wdp"/><Relationship Id="rId31" Type="http://schemas.openxmlformats.org/officeDocument/2006/relationships/image" Target="../media/image25.png"/><Relationship Id="rId44" Type="http://schemas.openxmlformats.org/officeDocument/2006/relationships/image" Target="../media/image62.png"/><Relationship Id="rId4" Type="http://schemas.openxmlformats.org/officeDocument/2006/relationships/image" Target="../media/image18.png"/><Relationship Id="rId9" Type="http://schemas.microsoft.com/office/2007/relationships/hdphoto" Target="../media/hdphoto2.wdp"/><Relationship Id="rId14" Type="http://schemas.microsoft.com/office/2007/relationships/hdphoto" Target="../media/hdphoto6.wdp"/><Relationship Id="rId22" Type="http://schemas.openxmlformats.org/officeDocument/2006/relationships/image" Target="../media/image35.png"/><Relationship Id="rId27" Type="http://schemas.openxmlformats.org/officeDocument/2006/relationships/image" Target="../media/image37.png"/><Relationship Id="rId30" Type="http://schemas.openxmlformats.org/officeDocument/2006/relationships/image" Target="../media/image40.png"/><Relationship Id="rId35" Type="http://schemas.openxmlformats.org/officeDocument/2006/relationships/image" Target="../media/image43.png"/><Relationship Id="rId43" Type="http://schemas.openxmlformats.org/officeDocument/2006/relationships/image" Target="../media/image61.png"/><Relationship Id="rId48" Type="http://schemas.microsoft.com/office/2007/relationships/hdphoto" Target="../media/hdphoto5.wdp"/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12" Type="http://schemas.openxmlformats.org/officeDocument/2006/relationships/image" Target="../media/image29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3.wdp"/><Relationship Id="rId38" Type="http://schemas.openxmlformats.org/officeDocument/2006/relationships/image" Target="../media/image56.png"/><Relationship Id="rId46" Type="http://schemas.microsoft.com/office/2007/relationships/hdphoto" Target="../media/hdphoto4.wdp"/><Relationship Id="rId20" Type="http://schemas.openxmlformats.org/officeDocument/2006/relationships/image" Target="../media/image34.png"/><Relationship Id="rId41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28.png"/><Relationship Id="rId26" Type="http://schemas.microsoft.com/office/2007/relationships/hdphoto" Target="../media/hdphoto8.wdp"/><Relationship Id="rId39" Type="http://schemas.openxmlformats.org/officeDocument/2006/relationships/image" Target="../media/image37.png"/><Relationship Id="rId21" Type="http://schemas.microsoft.com/office/2007/relationships/hdphoto" Target="../media/hdphoto6.wdp"/><Relationship Id="rId34" Type="http://schemas.openxmlformats.org/officeDocument/2006/relationships/image" Target="../media/image39.png"/><Relationship Id="rId42" Type="http://schemas.openxmlformats.org/officeDocument/2006/relationships/image" Target="../media/image41.png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6" Type="http://schemas.microsoft.com/office/2007/relationships/hdphoto" Target="../media/hdphoto5.wdp"/><Relationship Id="rId20" Type="http://schemas.openxmlformats.org/officeDocument/2006/relationships/image" Target="../media/image30.png"/><Relationship Id="rId29" Type="http://schemas.openxmlformats.org/officeDocument/2006/relationships/image" Target="../media/image35.png"/><Relationship Id="rId41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24" Type="http://schemas.microsoft.com/office/2007/relationships/hdphoto" Target="../media/hdphoto7.wdp"/><Relationship Id="rId32" Type="http://schemas.microsoft.com/office/2007/relationships/hdphoto" Target="../media/hdphoto11.wdp"/><Relationship Id="rId37" Type="http://schemas.openxmlformats.org/officeDocument/2006/relationships/image" Target="../media/image43.png"/><Relationship Id="rId40" Type="http://schemas.microsoft.com/office/2007/relationships/hdphoto" Target="../media/hdphoto12.wdp"/><Relationship Id="rId5" Type="http://schemas.openxmlformats.org/officeDocument/2006/relationships/image" Target="../media/image19.png"/><Relationship Id="rId15" Type="http://schemas.openxmlformats.org/officeDocument/2006/relationships/image" Target="../media/image26.png"/><Relationship Id="rId23" Type="http://schemas.openxmlformats.org/officeDocument/2006/relationships/image" Target="../media/image32.png"/><Relationship Id="rId28" Type="http://schemas.microsoft.com/office/2007/relationships/hdphoto" Target="../media/hdphoto9.wdp"/><Relationship Id="rId36" Type="http://schemas.openxmlformats.org/officeDocument/2006/relationships/image" Target="../media/image42.png"/><Relationship Id="rId10" Type="http://schemas.openxmlformats.org/officeDocument/2006/relationships/image" Target="../media/image23.png"/><Relationship Id="rId19" Type="http://schemas.openxmlformats.org/officeDocument/2006/relationships/image" Target="../media/image29.png"/><Relationship Id="rId31" Type="http://schemas.openxmlformats.org/officeDocument/2006/relationships/image" Target="../media/image36.png"/><Relationship Id="rId4" Type="http://schemas.openxmlformats.org/officeDocument/2006/relationships/image" Target="../media/image18.png"/><Relationship Id="rId9" Type="http://schemas.microsoft.com/office/2007/relationships/hdphoto" Target="../media/hdphoto2.wdp"/><Relationship Id="rId14" Type="http://schemas.openxmlformats.org/officeDocument/2006/relationships/image" Target="../media/image25.png"/><Relationship Id="rId22" Type="http://schemas.openxmlformats.org/officeDocument/2006/relationships/image" Target="../media/image31.png"/><Relationship Id="rId27" Type="http://schemas.openxmlformats.org/officeDocument/2006/relationships/image" Target="../media/image34.png"/><Relationship Id="rId30" Type="http://schemas.microsoft.com/office/2007/relationships/hdphoto" Target="../media/hdphoto10.wdp"/><Relationship Id="rId35" Type="http://schemas.openxmlformats.org/officeDocument/2006/relationships/image" Target="../media/image40.png"/><Relationship Id="rId43" Type="http://schemas.microsoft.com/office/2007/relationships/hdphoto" Target="../media/hdphoto13.wdp"/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5" Type="http://schemas.openxmlformats.org/officeDocument/2006/relationships/image" Target="../media/image33.png"/><Relationship Id="rId33" Type="http://schemas.openxmlformats.org/officeDocument/2006/relationships/image" Target="../media/image38.png"/><Relationship Id="rId38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64.png"/><Relationship Id="rId21" Type="http://schemas.openxmlformats.org/officeDocument/2006/relationships/image" Target="../media/image56.png"/><Relationship Id="rId34" Type="http://schemas.openxmlformats.org/officeDocument/2006/relationships/image" Target="../media/image44.png"/><Relationship Id="rId42" Type="http://schemas.openxmlformats.org/officeDocument/2006/relationships/image" Target="../media/image3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6" Type="http://schemas.openxmlformats.org/officeDocument/2006/relationships/image" Target="../media/image36.png"/><Relationship Id="rId20" Type="http://schemas.openxmlformats.org/officeDocument/2006/relationships/image" Target="../media/image19.png"/><Relationship Id="rId29" Type="http://schemas.microsoft.com/office/2007/relationships/hdphoto" Target="../media/hdphoto5.wdp"/><Relationship Id="rId41" Type="http://schemas.microsoft.com/office/2007/relationships/hdphoto" Target="../media/hdphoto13.wdp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24" Type="http://schemas.openxmlformats.org/officeDocument/2006/relationships/image" Target="../media/image21.png"/><Relationship Id="rId32" Type="http://schemas.openxmlformats.org/officeDocument/2006/relationships/image" Target="../media/image42.png"/><Relationship Id="rId37" Type="http://schemas.openxmlformats.org/officeDocument/2006/relationships/image" Target="../media/image37.png"/><Relationship Id="rId40" Type="http://schemas.openxmlformats.org/officeDocument/2006/relationships/image" Target="../media/image41.png"/><Relationship Id="rId5" Type="http://schemas.openxmlformats.org/officeDocument/2006/relationships/image" Target="../media/image30.png"/><Relationship Id="rId15" Type="http://schemas.microsoft.com/office/2007/relationships/hdphoto" Target="../media/hdphoto10.wdp"/><Relationship Id="rId23" Type="http://schemas.microsoft.com/office/2007/relationships/hdphoto" Target="../media/hdphoto1.wdp"/><Relationship Id="rId28" Type="http://schemas.openxmlformats.org/officeDocument/2006/relationships/image" Target="../media/image26.png"/><Relationship Id="rId36" Type="http://schemas.openxmlformats.org/officeDocument/2006/relationships/image" Target="../media/image22.png"/><Relationship Id="rId10" Type="http://schemas.openxmlformats.org/officeDocument/2006/relationships/image" Target="../media/image33.png"/><Relationship Id="rId19" Type="http://schemas.openxmlformats.org/officeDocument/2006/relationships/image" Target="../media/image18.png"/><Relationship Id="rId31" Type="http://schemas.openxmlformats.org/officeDocument/2006/relationships/image" Target="../media/image61.png"/><Relationship Id="rId44" Type="http://schemas.openxmlformats.org/officeDocument/2006/relationships/image" Target="../media/image25.png"/><Relationship Id="rId4" Type="http://schemas.openxmlformats.org/officeDocument/2006/relationships/image" Target="../media/image29.png"/><Relationship Id="rId9" Type="http://schemas.microsoft.com/office/2007/relationships/hdphoto" Target="../media/hdphoto7.wdp"/><Relationship Id="rId14" Type="http://schemas.openxmlformats.org/officeDocument/2006/relationships/image" Target="../media/image35.png"/><Relationship Id="rId22" Type="http://schemas.openxmlformats.org/officeDocument/2006/relationships/image" Target="../media/image20.png"/><Relationship Id="rId27" Type="http://schemas.microsoft.com/office/2007/relationships/hdphoto" Target="../media/hdphoto4.wdp"/><Relationship Id="rId30" Type="http://schemas.openxmlformats.org/officeDocument/2006/relationships/image" Target="../media/image58.png"/><Relationship Id="rId35" Type="http://schemas.openxmlformats.org/officeDocument/2006/relationships/image" Target="../media/image63.png"/><Relationship Id="rId43" Type="http://schemas.openxmlformats.org/officeDocument/2006/relationships/image" Target="../media/image40.png"/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12" Type="http://schemas.openxmlformats.org/officeDocument/2006/relationships/image" Target="../media/image34.png"/><Relationship Id="rId17" Type="http://schemas.microsoft.com/office/2007/relationships/hdphoto" Target="../media/hdphoto11.wdp"/><Relationship Id="rId25" Type="http://schemas.microsoft.com/office/2007/relationships/hdphoto" Target="../media/hdphoto2.wdp"/><Relationship Id="rId33" Type="http://schemas.openxmlformats.org/officeDocument/2006/relationships/image" Target="../media/image43.png"/><Relationship Id="rId38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microsoft.com/office/2007/relationships/hdphoto" Target="../media/hdphoto11.wdp"/><Relationship Id="rId26" Type="http://schemas.microsoft.com/office/2007/relationships/hdphoto" Target="../media/hdphoto2.wdp"/><Relationship Id="rId39" Type="http://schemas.microsoft.com/office/2007/relationships/hdphoto" Target="../media/hdphoto12.wdp"/><Relationship Id="rId21" Type="http://schemas.openxmlformats.org/officeDocument/2006/relationships/image" Target="../media/image19.png"/><Relationship Id="rId34" Type="http://schemas.openxmlformats.org/officeDocument/2006/relationships/image" Target="../media/image43.png"/><Relationship Id="rId42" Type="http://schemas.microsoft.com/office/2007/relationships/hdphoto" Target="../media/hdphoto13.wdp"/><Relationship Id="rId7" Type="http://schemas.microsoft.com/office/2007/relationships/hdphoto" Target="../media/hdphoto6.wdp"/><Relationship Id="rId2" Type="http://schemas.openxmlformats.org/officeDocument/2006/relationships/image" Target="../media/image65.png"/><Relationship Id="rId16" Type="http://schemas.microsoft.com/office/2007/relationships/hdphoto" Target="../media/hdphoto10.wdp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24" Type="http://schemas.microsoft.com/office/2007/relationships/hdphoto" Target="../media/hdphoto1.wdp"/><Relationship Id="rId32" Type="http://schemas.openxmlformats.org/officeDocument/2006/relationships/image" Target="../media/image61.png"/><Relationship Id="rId37" Type="http://schemas.openxmlformats.org/officeDocument/2006/relationships/image" Target="../media/image22.png"/><Relationship Id="rId40" Type="http://schemas.openxmlformats.org/officeDocument/2006/relationships/image" Target="../media/image64.png"/><Relationship Id="rId45" Type="http://schemas.openxmlformats.org/officeDocument/2006/relationships/image" Target="../media/image25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23" Type="http://schemas.openxmlformats.org/officeDocument/2006/relationships/image" Target="../media/image20.png"/><Relationship Id="rId28" Type="http://schemas.microsoft.com/office/2007/relationships/hdphoto" Target="../media/hdphoto4.wdp"/><Relationship Id="rId36" Type="http://schemas.openxmlformats.org/officeDocument/2006/relationships/image" Target="../media/image63.png"/><Relationship Id="rId10" Type="http://schemas.microsoft.com/office/2007/relationships/hdphoto" Target="../media/hdphoto7.wdp"/><Relationship Id="rId19" Type="http://schemas.openxmlformats.org/officeDocument/2006/relationships/image" Target="../media/image16.png"/><Relationship Id="rId31" Type="http://schemas.openxmlformats.org/officeDocument/2006/relationships/image" Target="../media/image58.png"/><Relationship Id="rId44" Type="http://schemas.openxmlformats.org/officeDocument/2006/relationships/image" Target="../media/image40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microsoft.com/office/2007/relationships/hdphoto" Target="../media/hdphoto9.wdp"/><Relationship Id="rId22" Type="http://schemas.openxmlformats.org/officeDocument/2006/relationships/image" Target="../media/image56.png"/><Relationship Id="rId27" Type="http://schemas.openxmlformats.org/officeDocument/2006/relationships/image" Target="../media/image24.png"/><Relationship Id="rId30" Type="http://schemas.microsoft.com/office/2007/relationships/hdphoto" Target="../media/hdphoto5.wdp"/><Relationship Id="rId35" Type="http://schemas.openxmlformats.org/officeDocument/2006/relationships/image" Target="../media/image44.png"/><Relationship Id="rId43" Type="http://schemas.openxmlformats.org/officeDocument/2006/relationships/image" Target="../media/image39.png"/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12" Type="http://schemas.microsoft.com/office/2007/relationships/hdphoto" Target="../media/hdphoto8.wdp"/><Relationship Id="rId17" Type="http://schemas.openxmlformats.org/officeDocument/2006/relationships/image" Target="../media/image36.png"/><Relationship Id="rId25" Type="http://schemas.openxmlformats.org/officeDocument/2006/relationships/image" Target="../media/image21.png"/><Relationship Id="rId33" Type="http://schemas.openxmlformats.org/officeDocument/2006/relationships/image" Target="../media/image42.png"/><Relationship Id="rId38" Type="http://schemas.openxmlformats.org/officeDocument/2006/relationships/image" Target="../media/image37.png"/><Relationship Id="rId20" Type="http://schemas.openxmlformats.org/officeDocument/2006/relationships/image" Target="../media/image18.png"/><Relationship Id="rId4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64.png"/><Relationship Id="rId21" Type="http://schemas.openxmlformats.org/officeDocument/2006/relationships/image" Target="../media/image56.png"/><Relationship Id="rId34" Type="http://schemas.openxmlformats.org/officeDocument/2006/relationships/image" Target="../media/image44.png"/><Relationship Id="rId42" Type="http://schemas.openxmlformats.org/officeDocument/2006/relationships/image" Target="../media/image39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6" Type="http://schemas.openxmlformats.org/officeDocument/2006/relationships/image" Target="../media/image36.png"/><Relationship Id="rId29" Type="http://schemas.microsoft.com/office/2007/relationships/hdphoto" Target="../media/hdphoto5.wdp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24" Type="http://schemas.openxmlformats.org/officeDocument/2006/relationships/image" Target="../media/image21.png"/><Relationship Id="rId32" Type="http://schemas.openxmlformats.org/officeDocument/2006/relationships/image" Target="../media/image42.png"/><Relationship Id="rId37" Type="http://schemas.openxmlformats.org/officeDocument/2006/relationships/image" Target="../media/image37.png"/><Relationship Id="rId40" Type="http://schemas.openxmlformats.org/officeDocument/2006/relationships/image" Target="../media/image41.png"/><Relationship Id="rId45" Type="http://schemas.openxmlformats.org/officeDocument/2006/relationships/image" Target="../media/image22.png"/><Relationship Id="rId5" Type="http://schemas.openxmlformats.org/officeDocument/2006/relationships/image" Target="../media/image30.png"/><Relationship Id="rId15" Type="http://schemas.microsoft.com/office/2007/relationships/hdphoto" Target="../media/hdphoto10.wdp"/><Relationship Id="rId23" Type="http://schemas.microsoft.com/office/2007/relationships/hdphoto" Target="../media/hdphoto1.wdp"/><Relationship Id="rId28" Type="http://schemas.openxmlformats.org/officeDocument/2006/relationships/image" Target="../media/image26.png"/><Relationship Id="rId36" Type="http://schemas.openxmlformats.org/officeDocument/2006/relationships/image" Target="../media/image65.png"/><Relationship Id="rId10" Type="http://schemas.openxmlformats.org/officeDocument/2006/relationships/image" Target="../media/image33.png"/><Relationship Id="rId19" Type="http://schemas.openxmlformats.org/officeDocument/2006/relationships/image" Target="../media/image18.png"/><Relationship Id="rId31" Type="http://schemas.openxmlformats.org/officeDocument/2006/relationships/image" Target="../media/image61.png"/><Relationship Id="rId44" Type="http://schemas.openxmlformats.org/officeDocument/2006/relationships/image" Target="../media/image25.png"/><Relationship Id="rId4" Type="http://schemas.openxmlformats.org/officeDocument/2006/relationships/image" Target="../media/image29.png"/><Relationship Id="rId9" Type="http://schemas.microsoft.com/office/2007/relationships/hdphoto" Target="../media/hdphoto7.wdp"/><Relationship Id="rId14" Type="http://schemas.openxmlformats.org/officeDocument/2006/relationships/image" Target="../media/image35.png"/><Relationship Id="rId22" Type="http://schemas.openxmlformats.org/officeDocument/2006/relationships/image" Target="../media/image20.png"/><Relationship Id="rId27" Type="http://schemas.microsoft.com/office/2007/relationships/hdphoto" Target="../media/hdphoto4.wdp"/><Relationship Id="rId30" Type="http://schemas.openxmlformats.org/officeDocument/2006/relationships/image" Target="../media/image58.png"/><Relationship Id="rId35" Type="http://schemas.openxmlformats.org/officeDocument/2006/relationships/image" Target="../media/image63.png"/><Relationship Id="rId43" Type="http://schemas.openxmlformats.org/officeDocument/2006/relationships/image" Target="../media/image40.png"/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12" Type="http://schemas.openxmlformats.org/officeDocument/2006/relationships/image" Target="../media/image34.png"/><Relationship Id="rId17" Type="http://schemas.microsoft.com/office/2007/relationships/hdphoto" Target="../media/hdphoto11.wdp"/><Relationship Id="rId25" Type="http://schemas.microsoft.com/office/2007/relationships/hdphoto" Target="../media/hdphoto2.wdp"/><Relationship Id="rId33" Type="http://schemas.openxmlformats.org/officeDocument/2006/relationships/image" Target="../media/image43.png"/><Relationship Id="rId38" Type="http://schemas.microsoft.com/office/2007/relationships/hdphoto" Target="../media/hdphoto12.wdp"/><Relationship Id="rId20" Type="http://schemas.openxmlformats.org/officeDocument/2006/relationships/image" Target="../media/image19.png"/><Relationship Id="rId41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64.png"/><Relationship Id="rId21" Type="http://schemas.openxmlformats.org/officeDocument/2006/relationships/image" Target="../media/image56.png"/><Relationship Id="rId34" Type="http://schemas.openxmlformats.org/officeDocument/2006/relationships/image" Target="../media/image44.png"/><Relationship Id="rId42" Type="http://schemas.openxmlformats.org/officeDocument/2006/relationships/image" Target="../media/image39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6" Type="http://schemas.openxmlformats.org/officeDocument/2006/relationships/image" Target="../media/image36.png"/><Relationship Id="rId29" Type="http://schemas.microsoft.com/office/2007/relationships/hdphoto" Target="../media/hdphoto5.wdp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24" Type="http://schemas.openxmlformats.org/officeDocument/2006/relationships/image" Target="../media/image21.png"/><Relationship Id="rId32" Type="http://schemas.openxmlformats.org/officeDocument/2006/relationships/image" Target="../media/image42.png"/><Relationship Id="rId37" Type="http://schemas.openxmlformats.org/officeDocument/2006/relationships/image" Target="../media/image37.png"/><Relationship Id="rId40" Type="http://schemas.openxmlformats.org/officeDocument/2006/relationships/image" Target="../media/image41.png"/><Relationship Id="rId45" Type="http://schemas.openxmlformats.org/officeDocument/2006/relationships/image" Target="../media/image22.png"/><Relationship Id="rId5" Type="http://schemas.openxmlformats.org/officeDocument/2006/relationships/image" Target="../media/image30.png"/><Relationship Id="rId15" Type="http://schemas.microsoft.com/office/2007/relationships/hdphoto" Target="../media/hdphoto10.wdp"/><Relationship Id="rId23" Type="http://schemas.microsoft.com/office/2007/relationships/hdphoto" Target="../media/hdphoto1.wdp"/><Relationship Id="rId28" Type="http://schemas.openxmlformats.org/officeDocument/2006/relationships/image" Target="../media/image26.png"/><Relationship Id="rId36" Type="http://schemas.openxmlformats.org/officeDocument/2006/relationships/image" Target="../media/image65.png"/><Relationship Id="rId10" Type="http://schemas.openxmlformats.org/officeDocument/2006/relationships/image" Target="../media/image33.png"/><Relationship Id="rId19" Type="http://schemas.openxmlformats.org/officeDocument/2006/relationships/image" Target="../media/image18.png"/><Relationship Id="rId31" Type="http://schemas.openxmlformats.org/officeDocument/2006/relationships/image" Target="../media/image61.png"/><Relationship Id="rId44" Type="http://schemas.openxmlformats.org/officeDocument/2006/relationships/image" Target="../media/image25.png"/><Relationship Id="rId4" Type="http://schemas.openxmlformats.org/officeDocument/2006/relationships/image" Target="../media/image29.png"/><Relationship Id="rId9" Type="http://schemas.microsoft.com/office/2007/relationships/hdphoto" Target="../media/hdphoto7.wdp"/><Relationship Id="rId14" Type="http://schemas.openxmlformats.org/officeDocument/2006/relationships/image" Target="../media/image35.png"/><Relationship Id="rId22" Type="http://schemas.openxmlformats.org/officeDocument/2006/relationships/image" Target="../media/image20.png"/><Relationship Id="rId27" Type="http://schemas.microsoft.com/office/2007/relationships/hdphoto" Target="../media/hdphoto4.wdp"/><Relationship Id="rId30" Type="http://schemas.openxmlformats.org/officeDocument/2006/relationships/image" Target="../media/image58.png"/><Relationship Id="rId35" Type="http://schemas.openxmlformats.org/officeDocument/2006/relationships/image" Target="../media/image63.png"/><Relationship Id="rId43" Type="http://schemas.openxmlformats.org/officeDocument/2006/relationships/image" Target="../media/image40.png"/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12" Type="http://schemas.openxmlformats.org/officeDocument/2006/relationships/image" Target="../media/image34.png"/><Relationship Id="rId17" Type="http://schemas.microsoft.com/office/2007/relationships/hdphoto" Target="../media/hdphoto11.wdp"/><Relationship Id="rId25" Type="http://schemas.microsoft.com/office/2007/relationships/hdphoto" Target="../media/hdphoto2.wdp"/><Relationship Id="rId33" Type="http://schemas.openxmlformats.org/officeDocument/2006/relationships/image" Target="../media/image43.png"/><Relationship Id="rId38" Type="http://schemas.microsoft.com/office/2007/relationships/hdphoto" Target="../media/hdphoto12.wdp"/><Relationship Id="rId20" Type="http://schemas.openxmlformats.org/officeDocument/2006/relationships/image" Target="../media/image19.png"/><Relationship Id="rId41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Sebastien.cipiere@uca.fr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mesure-radioactivite.fr/#/" TargetMode="Externa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26" Type="http://schemas.openxmlformats.org/officeDocument/2006/relationships/image" Target="../media/image33.png"/><Relationship Id="rId39" Type="http://schemas.openxmlformats.org/officeDocument/2006/relationships/image" Target="../media/image41.png"/><Relationship Id="rId21" Type="http://schemas.openxmlformats.org/officeDocument/2006/relationships/image" Target="../media/image30.png"/><Relationship Id="rId34" Type="http://schemas.openxmlformats.org/officeDocument/2006/relationships/image" Target="../media/image37.png"/><Relationship Id="rId42" Type="http://schemas.openxmlformats.org/officeDocument/2006/relationships/image" Target="../media/image43.png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29" Type="http://schemas.microsoft.com/office/2007/relationships/hdphoto" Target="../media/hdphoto9.wdp"/><Relationship Id="rId41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24" Type="http://schemas.openxmlformats.org/officeDocument/2006/relationships/image" Target="../media/image32.png"/><Relationship Id="rId32" Type="http://schemas.openxmlformats.org/officeDocument/2006/relationships/image" Target="../media/image36.png"/><Relationship Id="rId37" Type="http://schemas.openxmlformats.org/officeDocument/2006/relationships/image" Target="../media/image39.png"/><Relationship Id="rId40" Type="http://schemas.microsoft.com/office/2007/relationships/hdphoto" Target="../media/hdphoto13.wdp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23" Type="http://schemas.openxmlformats.org/officeDocument/2006/relationships/image" Target="../media/image31.png"/><Relationship Id="rId28" Type="http://schemas.openxmlformats.org/officeDocument/2006/relationships/image" Target="../media/image34.png"/><Relationship Id="rId36" Type="http://schemas.openxmlformats.org/officeDocument/2006/relationships/image" Target="../media/image38.png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31" Type="http://schemas.microsoft.com/office/2007/relationships/hdphoto" Target="../media/hdphoto10.wdp"/><Relationship Id="rId4" Type="http://schemas.openxmlformats.org/officeDocument/2006/relationships/image" Target="../media/image18.png"/><Relationship Id="rId9" Type="http://schemas.microsoft.com/office/2007/relationships/hdphoto" Target="../media/hdphoto2.wdp"/><Relationship Id="rId14" Type="http://schemas.microsoft.com/office/2007/relationships/hdphoto" Target="../media/hdphoto4.wdp"/><Relationship Id="rId22" Type="http://schemas.microsoft.com/office/2007/relationships/hdphoto" Target="../media/hdphoto6.wdp"/><Relationship Id="rId27" Type="http://schemas.microsoft.com/office/2007/relationships/hdphoto" Target="../media/hdphoto8.wdp"/><Relationship Id="rId30" Type="http://schemas.openxmlformats.org/officeDocument/2006/relationships/image" Target="../media/image35.png"/><Relationship Id="rId35" Type="http://schemas.microsoft.com/office/2007/relationships/hdphoto" Target="../media/hdphoto12.wdp"/><Relationship Id="rId43" Type="http://schemas.openxmlformats.org/officeDocument/2006/relationships/image" Target="../media/image44.png"/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12" Type="http://schemas.microsoft.com/office/2007/relationships/hdphoto" Target="../media/hdphoto3.wdp"/><Relationship Id="rId17" Type="http://schemas.microsoft.com/office/2007/relationships/hdphoto" Target="../media/hdphoto5.wdp"/><Relationship Id="rId25" Type="http://schemas.microsoft.com/office/2007/relationships/hdphoto" Target="../media/hdphoto7.wdp"/><Relationship Id="rId33" Type="http://schemas.microsoft.com/office/2007/relationships/hdphoto" Target="../media/hdphoto11.wdp"/><Relationship Id="rId38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28.png"/><Relationship Id="rId26" Type="http://schemas.microsoft.com/office/2007/relationships/hdphoto" Target="../media/hdphoto8.wdp"/><Relationship Id="rId39" Type="http://schemas.microsoft.com/office/2007/relationships/hdphoto" Target="../media/hdphoto13.wdp"/><Relationship Id="rId21" Type="http://schemas.microsoft.com/office/2007/relationships/hdphoto" Target="../media/hdphoto6.wdp"/><Relationship Id="rId34" Type="http://schemas.openxmlformats.org/officeDocument/2006/relationships/image" Target="../media/image37.png"/><Relationship Id="rId42" Type="http://schemas.openxmlformats.org/officeDocument/2006/relationships/image" Target="../media/image44.png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6" Type="http://schemas.microsoft.com/office/2007/relationships/hdphoto" Target="../media/hdphoto5.wdp"/><Relationship Id="rId20" Type="http://schemas.openxmlformats.org/officeDocument/2006/relationships/image" Target="../media/image30.png"/><Relationship Id="rId29" Type="http://schemas.openxmlformats.org/officeDocument/2006/relationships/image" Target="../media/image35.png"/><Relationship Id="rId41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24" Type="http://schemas.microsoft.com/office/2007/relationships/hdphoto" Target="../media/hdphoto7.wdp"/><Relationship Id="rId32" Type="http://schemas.microsoft.com/office/2007/relationships/hdphoto" Target="../media/hdphoto11.wdp"/><Relationship Id="rId37" Type="http://schemas.openxmlformats.org/officeDocument/2006/relationships/image" Target="../media/image40.png"/><Relationship Id="rId40" Type="http://schemas.openxmlformats.org/officeDocument/2006/relationships/image" Target="../media/image42.png"/><Relationship Id="rId5" Type="http://schemas.openxmlformats.org/officeDocument/2006/relationships/image" Target="../media/image19.png"/><Relationship Id="rId15" Type="http://schemas.openxmlformats.org/officeDocument/2006/relationships/image" Target="../media/image26.png"/><Relationship Id="rId23" Type="http://schemas.openxmlformats.org/officeDocument/2006/relationships/image" Target="../media/image32.png"/><Relationship Id="rId28" Type="http://schemas.microsoft.com/office/2007/relationships/hdphoto" Target="../media/hdphoto9.wdp"/><Relationship Id="rId36" Type="http://schemas.openxmlformats.org/officeDocument/2006/relationships/image" Target="../media/image39.png"/><Relationship Id="rId10" Type="http://schemas.openxmlformats.org/officeDocument/2006/relationships/image" Target="../media/image23.png"/><Relationship Id="rId19" Type="http://schemas.openxmlformats.org/officeDocument/2006/relationships/image" Target="../media/image29.png"/><Relationship Id="rId31" Type="http://schemas.openxmlformats.org/officeDocument/2006/relationships/image" Target="../media/image36.png"/><Relationship Id="rId44" Type="http://schemas.openxmlformats.org/officeDocument/2006/relationships/image" Target="../media/image46.jpg"/><Relationship Id="rId4" Type="http://schemas.openxmlformats.org/officeDocument/2006/relationships/image" Target="../media/image18.png"/><Relationship Id="rId9" Type="http://schemas.microsoft.com/office/2007/relationships/hdphoto" Target="../media/hdphoto2.wdp"/><Relationship Id="rId14" Type="http://schemas.openxmlformats.org/officeDocument/2006/relationships/image" Target="../media/image25.png"/><Relationship Id="rId22" Type="http://schemas.openxmlformats.org/officeDocument/2006/relationships/image" Target="../media/image31.png"/><Relationship Id="rId27" Type="http://schemas.openxmlformats.org/officeDocument/2006/relationships/image" Target="../media/image34.png"/><Relationship Id="rId30" Type="http://schemas.microsoft.com/office/2007/relationships/hdphoto" Target="../media/hdphoto10.wdp"/><Relationship Id="rId35" Type="http://schemas.microsoft.com/office/2007/relationships/hdphoto" Target="../media/hdphoto12.wdp"/><Relationship Id="rId43" Type="http://schemas.openxmlformats.org/officeDocument/2006/relationships/image" Target="../media/image45.png"/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5" Type="http://schemas.openxmlformats.org/officeDocument/2006/relationships/image" Target="../media/image33.png"/><Relationship Id="rId33" Type="http://schemas.openxmlformats.org/officeDocument/2006/relationships/image" Target="../media/image22.png"/><Relationship Id="rId38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CEB02F-A3F8-4C6A-B13D-A10E4F3D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6525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E3B90-72D9-4868-8533-BE87C0B3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B3EF36-7222-4B69-9D1B-AA888A71D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99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E3B90-72D9-4868-8533-BE87C0B3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B5044B-539C-4D89-8E36-5291844A8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17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E3B90-72D9-4868-8533-BE87C0B3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F5A7A0C-2D2F-49C0-8779-2DFD61D02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568"/>
            <a:ext cx="9144000" cy="58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04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2C6A66-03EB-4D60-944A-60FD6ABEE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02" y="188640"/>
            <a:ext cx="1181576" cy="82325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0E8B27-FC8F-42FA-86FC-4D72A55F8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1164847"/>
            <a:ext cx="1167653" cy="8923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0BBF58-00BD-4A6D-BAC6-563C15CCB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090" y="2210177"/>
            <a:ext cx="746736" cy="10781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39E72B-8D00-4632-8DBF-270599C4E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3441266"/>
            <a:ext cx="1167653" cy="908688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114030BD-FF2B-45EE-AFD9-B0E7B4996DA0}"/>
              </a:ext>
            </a:extLst>
          </p:cNvPr>
          <p:cNvGrpSpPr/>
          <p:nvPr/>
        </p:nvGrpSpPr>
        <p:grpSpPr>
          <a:xfrm>
            <a:off x="10912825" y="4502903"/>
            <a:ext cx="1261696" cy="1022160"/>
            <a:chOff x="7485041" y="4878293"/>
            <a:chExt cx="1261696" cy="10221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0F7CC2-1075-4C6C-971C-63A6902E29B2}"/>
                </a:ext>
              </a:extLst>
            </p:cNvPr>
            <p:cNvSpPr/>
            <p:nvPr/>
          </p:nvSpPr>
          <p:spPr>
            <a:xfrm>
              <a:off x="7485041" y="4904096"/>
              <a:ext cx="1181261" cy="9963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5E1DF"/>
                </a:gs>
                <a:gs pos="83000">
                  <a:srgbClr val="DAD9D4"/>
                </a:gs>
                <a:gs pos="100000">
                  <a:srgbClr val="CCC9C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BF796F9-2557-41AB-8AAF-09DD7C93AA16}"/>
                </a:ext>
              </a:extLst>
            </p:cNvPr>
            <p:cNvSpPr txBox="1"/>
            <p:nvPr/>
          </p:nvSpPr>
          <p:spPr>
            <a:xfrm>
              <a:off x="7485041" y="4878293"/>
              <a:ext cx="1261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Recherche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B81AAFE-96AE-470E-B428-BB978B200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202" y="5237027"/>
              <a:ext cx="410687" cy="48602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F5B689A-E4AA-44D5-888B-650858557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5019" y="5136499"/>
              <a:ext cx="697675" cy="697675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8B3F874-AE35-4EC7-98FB-6426A8CC6AE6}"/>
              </a:ext>
            </a:extLst>
          </p:cNvPr>
          <p:cNvGrpSpPr/>
          <p:nvPr/>
        </p:nvGrpSpPr>
        <p:grpSpPr>
          <a:xfrm>
            <a:off x="-6733658" y="-1680135"/>
            <a:ext cx="5486047" cy="6541772"/>
            <a:chOff x="8071" y="201723"/>
            <a:chExt cx="5486047" cy="6541772"/>
          </a:xfrm>
        </p:grpSpPr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775A731E-95B4-4999-9D61-DF040AB5A5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B3B4F654-6AC4-4FE5-A4F9-4838C707B9E7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38658EDF-5A99-4366-9413-83361A5C99D2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7AC1A088-80D5-492D-AFAE-A198CB737E1C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17" name="Groupe 16">
                  <a:extLst>
                    <a:ext uri="{FF2B5EF4-FFF2-40B4-BE49-F238E27FC236}">
                      <a16:creationId xmlns:a16="http://schemas.microsoft.com/office/drawing/2014/main" id="{D9337846-6FB7-402A-9A7E-F830B1F0C199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73" name="Image 72">
                    <a:extLst>
                      <a:ext uri="{FF2B5EF4-FFF2-40B4-BE49-F238E27FC236}">
                        <a16:creationId xmlns:a16="http://schemas.microsoft.com/office/drawing/2014/main" id="{90D14BC3-9E5A-49C6-A067-5803489E39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74" name="Image 73">
                    <a:extLst>
                      <a:ext uri="{FF2B5EF4-FFF2-40B4-BE49-F238E27FC236}">
                        <a16:creationId xmlns:a16="http://schemas.microsoft.com/office/drawing/2014/main" id="{C0B2F85D-4ABB-4D28-9985-6AAAB30C77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75" name="Image 74">
                    <a:extLst>
                      <a:ext uri="{FF2B5EF4-FFF2-40B4-BE49-F238E27FC236}">
                        <a16:creationId xmlns:a16="http://schemas.microsoft.com/office/drawing/2014/main" id="{F4758394-DA74-4188-B602-F01D996A4E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" name="Groupe 17">
                  <a:extLst>
                    <a:ext uri="{FF2B5EF4-FFF2-40B4-BE49-F238E27FC236}">
                      <a16:creationId xmlns:a16="http://schemas.microsoft.com/office/drawing/2014/main" id="{FECE87A1-8A39-4753-BD38-5D22566FE79C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71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EEE6B046-6D04-4FF6-A978-54D3DF70CE3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72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6FE6C6ED-010F-435D-A755-CA626016659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765DC93-4549-493E-9036-0361CA6F82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03040B4B-E29E-474F-8038-9A6EFEAC81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67A0F16B-84A7-4343-81A9-8236CCF8AF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49172004-CC28-49B8-934B-2428903AB2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3" name="Ellipse 22">
                  <a:extLst>
                    <a:ext uri="{FF2B5EF4-FFF2-40B4-BE49-F238E27FC236}">
                      <a16:creationId xmlns:a16="http://schemas.microsoft.com/office/drawing/2014/main" id="{937BAF07-C76D-4A58-A75D-3D280EA4FE93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Rectangle : coins arrondis 23">
                  <a:extLst>
                    <a:ext uri="{FF2B5EF4-FFF2-40B4-BE49-F238E27FC236}">
                      <a16:creationId xmlns:a16="http://schemas.microsoft.com/office/drawing/2014/main" id="{8A7FEAB5-7415-4A28-8D59-AECE64875D0A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074CCF5B-60C0-415E-B483-7515F2A71539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26" name="Groupe 25">
                  <a:extLst>
                    <a:ext uri="{FF2B5EF4-FFF2-40B4-BE49-F238E27FC236}">
                      <a16:creationId xmlns:a16="http://schemas.microsoft.com/office/drawing/2014/main" id="{A1A3CBC9-B215-42D7-BC58-EAC174572987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68" name="Ellipse 67">
                    <a:extLst>
                      <a:ext uri="{FF2B5EF4-FFF2-40B4-BE49-F238E27FC236}">
                        <a16:creationId xmlns:a16="http://schemas.microsoft.com/office/drawing/2014/main" id="{5A468E95-41BE-497B-89A7-C804F4F6715A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9" name="ZoneTexte 68">
                    <a:extLst>
                      <a:ext uri="{FF2B5EF4-FFF2-40B4-BE49-F238E27FC236}">
                        <a16:creationId xmlns:a16="http://schemas.microsoft.com/office/drawing/2014/main" id="{9E6D2AAB-A847-41FF-957A-78D96DF0E718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70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16F45B5F-ACE5-43F3-A37A-6443F5443DF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7" name="Rectangle : coins arrondis 26">
                  <a:extLst>
                    <a:ext uri="{FF2B5EF4-FFF2-40B4-BE49-F238E27FC236}">
                      <a16:creationId xmlns:a16="http://schemas.microsoft.com/office/drawing/2014/main" id="{E4E34263-1A95-427A-BD51-58C633D31737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CC5683E-A2BC-4D85-9EEC-6004EF1C6F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AE6F8A31-873E-487B-80D7-0E9FB8FD58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2748C7C7-D41A-44B0-8FFE-50E1DB28804C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31" name="Connecteur droit 30">
                  <a:extLst>
                    <a:ext uri="{FF2B5EF4-FFF2-40B4-BE49-F238E27FC236}">
                      <a16:creationId xmlns:a16="http://schemas.microsoft.com/office/drawing/2014/main" id="{77BB2027-BA79-47BD-A0EC-BA838D94B8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2DA7D03C-A9CE-41D7-8EF1-9EA40A489C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32">
                  <a:extLst>
                    <a:ext uri="{FF2B5EF4-FFF2-40B4-BE49-F238E27FC236}">
                      <a16:creationId xmlns:a16="http://schemas.microsoft.com/office/drawing/2014/main" id="{BF7CAB62-0AAA-43CC-ACD0-883AD13188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 : coins arrondis 33">
                  <a:extLst>
                    <a:ext uri="{FF2B5EF4-FFF2-40B4-BE49-F238E27FC236}">
                      <a16:creationId xmlns:a16="http://schemas.microsoft.com/office/drawing/2014/main" id="{2E031569-FA26-41E6-AE1E-35A14B3F6F67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3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963802B-D11F-4E1E-BFE2-9E32627123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370CF6C1-8349-4960-94F7-57C284D4EAB3}"/>
                    </a:ext>
                  </a:extLst>
                </p:cNvPr>
                <p:cNvCxnSpPr>
                  <a:cxnSpLocks/>
                  <a:endCxn id="69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554902B5-1802-43B9-BBE7-86284B84EBAE}"/>
                    </a:ext>
                  </a:extLst>
                </p:cNvPr>
                <p:cNvCxnSpPr>
                  <a:cxnSpLocks/>
                  <a:endCxn id="69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8" name="Groupe 37">
                  <a:extLst>
                    <a:ext uri="{FF2B5EF4-FFF2-40B4-BE49-F238E27FC236}">
                      <a16:creationId xmlns:a16="http://schemas.microsoft.com/office/drawing/2014/main" id="{056063EA-19C2-48B5-9B49-8AC284C5E2E7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66" name="Rectangle : coins arrondis 65">
                    <a:extLst>
                      <a:ext uri="{FF2B5EF4-FFF2-40B4-BE49-F238E27FC236}">
                        <a16:creationId xmlns:a16="http://schemas.microsoft.com/office/drawing/2014/main" id="{DE86EF72-CFF3-4534-B485-0ADD75246C19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7" name="ZoneTexte 66">
                    <a:extLst>
                      <a:ext uri="{FF2B5EF4-FFF2-40B4-BE49-F238E27FC236}">
                        <a16:creationId xmlns:a16="http://schemas.microsoft.com/office/drawing/2014/main" id="{83EE9B6F-AA45-4EC9-BCE3-2FE2D252BD46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39" name="Groupe 38">
                  <a:extLst>
                    <a:ext uri="{FF2B5EF4-FFF2-40B4-BE49-F238E27FC236}">
                      <a16:creationId xmlns:a16="http://schemas.microsoft.com/office/drawing/2014/main" id="{B46825BD-FDD7-40B3-ABFE-5227240373C0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63" name="Ellipse 62">
                    <a:extLst>
                      <a:ext uri="{FF2B5EF4-FFF2-40B4-BE49-F238E27FC236}">
                        <a16:creationId xmlns:a16="http://schemas.microsoft.com/office/drawing/2014/main" id="{865E9D47-BAAD-46DE-9028-C15288C2368F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4" name="ZoneTexte 63">
                    <a:extLst>
                      <a:ext uri="{FF2B5EF4-FFF2-40B4-BE49-F238E27FC236}">
                        <a16:creationId xmlns:a16="http://schemas.microsoft.com/office/drawing/2014/main" id="{C4E2062D-1D80-40D0-AFA4-CC1DB4305FF5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65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D51CCD48-23D2-4F48-B9B5-F76CD016C36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4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603760CF-68CC-4415-B9F1-94B3811295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8A893128-4F9D-42F1-AB07-B9BC3BC7FBF8}"/>
                    </a:ext>
                  </a:extLst>
                </p:cNvPr>
                <p:cNvCxnSpPr>
                  <a:cxnSpLocks/>
                  <a:endCxn id="64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2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F75695BF-32C5-4E3B-9A2C-F5AF8E5770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3" name="Connecteur droit 42">
                  <a:extLst>
                    <a:ext uri="{FF2B5EF4-FFF2-40B4-BE49-F238E27FC236}">
                      <a16:creationId xmlns:a16="http://schemas.microsoft.com/office/drawing/2014/main" id="{265A089D-89DD-44B2-B576-C0C35FDDA9A7}"/>
                    </a:ext>
                  </a:extLst>
                </p:cNvPr>
                <p:cNvCxnSpPr>
                  <a:cxnSpLocks/>
                  <a:stCxn id="64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43">
                  <a:extLst>
                    <a:ext uri="{FF2B5EF4-FFF2-40B4-BE49-F238E27FC236}">
                      <a16:creationId xmlns:a16="http://schemas.microsoft.com/office/drawing/2014/main" id="{516B4D29-42DF-4310-861C-8E28B365B1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>
                  <a:extLst>
                    <a:ext uri="{FF2B5EF4-FFF2-40B4-BE49-F238E27FC236}">
                      <a16:creationId xmlns:a16="http://schemas.microsoft.com/office/drawing/2014/main" id="{44D16E4C-FBA5-4AA6-8711-ACF825F865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14B82C87-3EBA-410D-9C09-EAB8CC0A1B21}"/>
                    </a:ext>
                  </a:extLst>
                </p:cNvPr>
                <p:cNvCxnSpPr>
                  <a:cxnSpLocks/>
                  <a:stCxn id="42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5717B4A0-F43D-4668-A567-43000D33E08D}"/>
                    </a:ext>
                  </a:extLst>
                </p:cNvPr>
                <p:cNvCxnSpPr>
                  <a:cxnSpLocks/>
                  <a:endCxn id="69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ACDC8E6D-E921-4AC0-8532-45386F0ADCE6}"/>
                    </a:ext>
                  </a:extLst>
                </p:cNvPr>
                <p:cNvCxnSpPr>
                  <a:cxnSpLocks/>
                  <a:endCxn id="23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AADF9CF9-9001-4A4F-A76C-67B635A70530}"/>
                    </a:ext>
                  </a:extLst>
                </p:cNvPr>
                <p:cNvCxnSpPr>
                  <a:cxnSpLocks/>
                  <a:stCxn id="20" idx="0"/>
                  <a:endCxn id="21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50" name="Groupe 49">
                  <a:extLst>
                    <a:ext uri="{FF2B5EF4-FFF2-40B4-BE49-F238E27FC236}">
                      <a16:creationId xmlns:a16="http://schemas.microsoft.com/office/drawing/2014/main" id="{85FAACE3-7F0C-4B04-A1DE-83067A4CF27A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61" name="Rectangle : coins arrondis 60">
                    <a:extLst>
                      <a:ext uri="{FF2B5EF4-FFF2-40B4-BE49-F238E27FC236}">
                        <a16:creationId xmlns:a16="http://schemas.microsoft.com/office/drawing/2014/main" id="{637A8ECB-B89A-49A9-8552-6533C877CC82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2" name="ZoneTexte 61">
                    <a:extLst>
                      <a:ext uri="{FF2B5EF4-FFF2-40B4-BE49-F238E27FC236}">
                        <a16:creationId xmlns:a16="http://schemas.microsoft.com/office/drawing/2014/main" id="{766C2B43-84B3-4FE2-99C9-E2CD075FE9AC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51" name="Connecteur droit 50">
                  <a:extLst>
                    <a:ext uri="{FF2B5EF4-FFF2-40B4-BE49-F238E27FC236}">
                      <a16:creationId xmlns:a16="http://schemas.microsoft.com/office/drawing/2014/main" id="{CF9C3BBE-160C-435E-BC1D-86B8E174DD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52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620CD90F-8CFC-4437-828B-7D14BC4CC6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78F1CA01-702A-4DCE-911C-39CDF8F1B0F5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54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7699A6F4-D849-4B2E-BF77-EE8F280CF6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5BB5ABB7-271A-4D50-8426-8196E240894A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56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AA0742ED-A597-4DFE-86D2-512BC80466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17DE1245-42AE-4D03-9277-23B9A395C815}"/>
                    </a:ext>
                  </a:extLst>
                </p:cNvPr>
                <p:cNvCxnSpPr>
                  <a:cxnSpLocks/>
                  <a:stCxn id="55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6645C8AD-2AE7-4DF8-AF06-C987E99A86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59" name="Nuage 58">
                  <a:extLst>
                    <a:ext uri="{FF2B5EF4-FFF2-40B4-BE49-F238E27FC236}">
                      <a16:creationId xmlns:a16="http://schemas.microsoft.com/office/drawing/2014/main" id="{426C8B55-700F-4F37-82DD-99A28A5BA7EB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60" name="ZoneTexte 59">
                  <a:extLst>
                    <a:ext uri="{FF2B5EF4-FFF2-40B4-BE49-F238E27FC236}">
                      <a16:creationId xmlns:a16="http://schemas.microsoft.com/office/drawing/2014/main" id="{6FC1CA27-2378-418B-AEF4-D2ECDE3F7498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3F29DF92-6097-4B4E-A896-937D52CE267F}"/>
              </a:ext>
            </a:extLst>
          </p:cNvPr>
          <p:cNvGrpSpPr/>
          <p:nvPr/>
        </p:nvGrpSpPr>
        <p:grpSpPr>
          <a:xfrm>
            <a:off x="14317270" y="-1546734"/>
            <a:ext cx="3419430" cy="6289320"/>
            <a:chOff x="5724570" y="113272"/>
            <a:chExt cx="3419430" cy="6289320"/>
          </a:xfrm>
        </p:grpSpPr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E4C5AD10-D2CF-4418-A386-802B58B48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530" y="113272"/>
              <a:ext cx="949072" cy="684553"/>
            </a:xfrm>
            <a:prstGeom prst="rect">
              <a:avLst/>
            </a:prstGeom>
          </p:spPr>
        </p:pic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102D0958-0155-4EA7-9BA9-C2266B9E9142}"/>
                </a:ext>
              </a:extLst>
            </p:cNvPr>
            <p:cNvGrpSpPr/>
            <p:nvPr/>
          </p:nvGrpSpPr>
          <p:grpSpPr>
            <a:xfrm>
              <a:off x="5736365" y="1614379"/>
              <a:ext cx="1244187" cy="1076892"/>
              <a:chOff x="5513418" y="903478"/>
              <a:chExt cx="1244187" cy="1076892"/>
            </a:xfrm>
          </p:grpSpPr>
          <p:pic>
            <p:nvPicPr>
              <p:cNvPr id="103" name="Image 102">
                <a:extLst>
                  <a:ext uri="{FF2B5EF4-FFF2-40B4-BE49-F238E27FC236}">
                    <a16:creationId xmlns:a16="http://schemas.microsoft.com/office/drawing/2014/main" id="{19EA35BE-04F6-446F-A229-F40CDF5CD8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3202" y="903478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F87DA629-AF90-459C-97DB-587BEBA5ABB1}"/>
                  </a:ext>
                </a:extLst>
              </p:cNvPr>
              <p:cNvSpPr txBox="1"/>
              <p:nvPr/>
            </p:nvSpPr>
            <p:spPr>
              <a:xfrm>
                <a:off x="5513418" y="1611038"/>
                <a:ext cx="1244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Lora Server</a:t>
                </a:r>
              </a:p>
            </p:txBody>
          </p:sp>
        </p:grpSp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C716C401-E8DC-4405-973F-0E94FBDB9877}"/>
                </a:ext>
              </a:extLst>
            </p:cNvPr>
            <p:cNvGrpSpPr/>
            <p:nvPr/>
          </p:nvGrpSpPr>
          <p:grpSpPr>
            <a:xfrm>
              <a:off x="5878125" y="3191276"/>
              <a:ext cx="992835" cy="1102166"/>
              <a:chOff x="7299713" y="886704"/>
              <a:chExt cx="992835" cy="1102166"/>
            </a:xfrm>
          </p:grpSpPr>
          <p:pic>
            <p:nvPicPr>
              <p:cNvPr id="101" name="Image 100">
                <a:extLst>
                  <a:ext uri="{FF2B5EF4-FFF2-40B4-BE49-F238E27FC236}">
                    <a16:creationId xmlns:a16="http://schemas.microsoft.com/office/drawing/2014/main" id="{51CF09E2-ACED-4AC7-AB83-2E687B8AD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CE57C1AE-A130-472D-AB85-5A3D4C91E627}"/>
                  </a:ext>
                </a:extLst>
              </p:cNvPr>
              <p:cNvSpPr txBox="1"/>
              <p:nvPr/>
            </p:nvSpPr>
            <p:spPr>
              <a:xfrm>
                <a:off x="7518628" y="1619538"/>
                <a:ext cx="514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ELK</a:t>
                </a:r>
              </a:p>
            </p:txBody>
          </p:sp>
        </p:grpSp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C3821163-C911-4C97-8722-1A0FFD9212E9}"/>
                </a:ext>
              </a:extLst>
            </p:cNvPr>
            <p:cNvGrpSpPr/>
            <p:nvPr/>
          </p:nvGrpSpPr>
          <p:grpSpPr>
            <a:xfrm>
              <a:off x="7549161" y="1198947"/>
              <a:ext cx="1122423" cy="1115476"/>
              <a:chOff x="7257259" y="886704"/>
              <a:chExt cx="1122423" cy="1115476"/>
            </a:xfrm>
          </p:grpSpPr>
          <p:pic>
            <p:nvPicPr>
              <p:cNvPr id="99" name="Image 98">
                <a:extLst>
                  <a:ext uri="{FF2B5EF4-FFF2-40B4-BE49-F238E27FC236}">
                    <a16:creationId xmlns:a16="http://schemas.microsoft.com/office/drawing/2014/main" id="{AE35DE2A-36CC-4C46-BEF4-5E57747DF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00" name="ZoneTexte 99">
                <a:extLst>
                  <a:ext uri="{FF2B5EF4-FFF2-40B4-BE49-F238E27FC236}">
                    <a16:creationId xmlns:a16="http://schemas.microsoft.com/office/drawing/2014/main" id="{C47A3371-B779-4CF4-9394-2A771B263A4E}"/>
                  </a:ext>
                </a:extLst>
              </p:cNvPr>
              <p:cNvSpPr txBox="1"/>
              <p:nvPr/>
            </p:nvSpPr>
            <p:spPr>
              <a:xfrm>
                <a:off x="7257259" y="1632848"/>
                <a:ext cx="1122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MongoDB</a:t>
                </a:r>
              </a:p>
            </p:txBody>
          </p:sp>
        </p:grp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E59FAB0-B50B-49C4-9FD1-5A052CEC41AA}"/>
                </a:ext>
              </a:extLst>
            </p:cNvPr>
            <p:cNvSpPr/>
            <p:nvPr/>
          </p:nvSpPr>
          <p:spPr>
            <a:xfrm>
              <a:off x="5724570" y="178852"/>
              <a:ext cx="3302616" cy="437175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82" name="Nuage 81">
              <a:extLst>
                <a:ext uri="{FF2B5EF4-FFF2-40B4-BE49-F238E27FC236}">
                  <a16:creationId xmlns:a16="http://schemas.microsoft.com/office/drawing/2014/main" id="{C3245D67-BD49-4381-8581-44F8D278579E}"/>
                </a:ext>
              </a:extLst>
            </p:cNvPr>
            <p:cNvSpPr/>
            <p:nvPr/>
          </p:nvSpPr>
          <p:spPr>
            <a:xfrm rot="11023267">
              <a:off x="8003080" y="4227164"/>
              <a:ext cx="1131012" cy="795854"/>
            </a:xfrm>
            <a:prstGeom prst="clou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435B8E99-4C08-4A2B-921E-34E1BD35AF3A}"/>
                </a:ext>
              </a:extLst>
            </p:cNvPr>
            <p:cNvSpPr txBox="1"/>
            <p:nvPr/>
          </p:nvSpPr>
          <p:spPr>
            <a:xfrm>
              <a:off x="8151310" y="4394395"/>
              <a:ext cx="676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CEBA</a:t>
              </a:r>
            </a:p>
          </p:txBody>
        </p:sp>
        <p:sp>
          <p:nvSpPr>
            <p:cNvPr id="84" name="Nuage 83">
              <a:extLst>
                <a:ext uri="{FF2B5EF4-FFF2-40B4-BE49-F238E27FC236}">
                  <a16:creationId xmlns:a16="http://schemas.microsoft.com/office/drawing/2014/main" id="{3F5910C6-A530-4EFF-8334-509EC6B2ABB9}"/>
                </a:ext>
              </a:extLst>
            </p:cNvPr>
            <p:cNvSpPr/>
            <p:nvPr/>
          </p:nvSpPr>
          <p:spPr>
            <a:xfrm rot="11023267">
              <a:off x="7107989" y="4259238"/>
              <a:ext cx="1131012" cy="795854"/>
            </a:xfrm>
            <a:prstGeom prst="cloud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5CB4EDDA-8139-4576-833A-3457290A54C9}"/>
                </a:ext>
              </a:extLst>
            </p:cNvPr>
            <p:cNvSpPr txBox="1"/>
            <p:nvPr/>
          </p:nvSpPr>
          <p:spPr>
            <a:xfrm>
              <a:off x="7234920" y="4394395"/>
              <a:ext cx="82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Kibana</a:t>
              </a:r>
              <a:endParaRPr lang="fr-FR" dirty="0"/>
            </a:p>
          </p:txBody>
        </p:sp>
        <p:pic>
          <p:nvPicPr>
            <p:cNvPr id="86" name="Espace réservé pour une image  5" descr="Université Clermont Auvergne - Territoires">
              <a:extLst>
                <a:ext uri="{FF2B5EF4-FFF2-40B4-BE49-F238E27FC236}">
                  <a16:creationId xmlns:a16="http://schemas.microsoft.com/office/drawing/2014/main" id="{D510B257-E70B-461D-BC05-991E60404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041767" y="5044731"/>
              <a:ext cx="1011518" cy="559834"/>
            </a:xfrm>
            <a:prstGeom prst="rect">
              <a:avLst/>
            </a:prstGeom>
          </p:spPr>
        </p:pic>
        <p:pic>
          <p:nvPicPr>
            <p:cNvPr id="87" name="Espace réservé pour une image  5" descr="WebSol">
              <a:extLst>
                <a:ext uri="{FF2B5EF4-FFF2-40B4-BE49-F238E27FC236}">
                  <a16:creationId xmlns:a16="http://schemas.microsoft.com/office/drawing/2014/main" id="{A21DC2A5-3AF1-4415-BFFE-27C393E24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85" b="28265"/>
            <a:stretch/>
          </p:blipFill>
          <p:spPr>
            <a:xfrm>
              <a:off x="7083551" y="5200025"/>
              <a:ext cx="2060449" cy="891992"/>
            </a:xfrm>
            <a:prstGeom prst="rect">
              <a:avLst/>
            </a:prstGeom>
          </p:spPr>
        </p:pic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3DE822FD-E8D2-452C-B838-38EDE5896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081" y="5906556"/>
              <a:ext cx="297622" cy="496036"/>
            </a:xfrm>
            <a:prstGeom prst="rect">
              <a:avLst/>
            </a:prstGeom>
          </p:spPr>
        </p:pic>
        <p:pic>
          <p:nvPicPr>
            <p:cNvPr id="89" name="Espace réservé pour une image  5" descr="JSON Data Icon – free icons">
              <a:extLst>
                <a:ext uri="{FF2B5EF4-FFF2-40B4-BE49-F238E27FC236}">
                  <a16:creationId xmlns:a16="http://schemas.microsoft.com/office/drawing/2014/main" id="{B015829A-4103-4C10-9B1D-6A2CEB3D3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8425" b="95971" l="7488" r="89684">
                          <a14:foregroundMark x1="26456" y1="8791" x2="56406" y2="11355"/>
                          <a14:foregroundMark x1="56406" y1="11355" x2="62230" y2="19048"/>
                          <a14:foregroundMark x1="62230" y1="19048" x2="63394" y2="25824"/>
                          <a14:foregroundMark x1="7488" y1="50916" x2="8985" y2="61905"/>
                          <a14:foregroundMark x1="39767" y1="59707" x2="39767" y2="59707"/>
                          <a14:foregroundMark x1="25291" y1="93223" x2="25291" y2="93223"/>
                          <a14:foregroundMark x1="64725" y1="17399" x2="72379" y2="26557"/>
                          <a14:foregroundMark x1="71048" y1="24908" x2="78869" y2="35897"/>
                          <a14:foregroundMark x1="79534" y1="37729" x2="79201" y2="56227"/>
                          <a14:foregroundMark x1="78869" y1="76374" x2="78369" y2="85348"/>
                          <a14:foregroundMark x1="78369" y1="85348" x2="77870" y2="86630"/>
                          <a14:foregroundMark x1="74542" y1="93223" x2="67221" y2="95421"/>
                          <a14:foregroundMark x1="67221" y1="95421" x2="38602" y2="95971"/>
                          <a14:backgroundMark x1="37271" y1="54212" x2="35441" y2="55861"/>
                          <a14:backgroundMark x1="25125" y1="53663" x2="22795" y2="53846"/>
                          <a14:backgroundMark x1="13810" y1="53297" x2="15807" y2="54212"/>
                          <a14:backgroundMark x1="8153" y1="64286" x2="8153" y2="6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16945" y="2708638"/>
              <a:ext cx="432915" cy="393297"/>
            </a:xfrm>
            <a:prstGeom prst="rect">
              <a:avLst/>
            </a:prstGeom>
          </p:spPr>
        </p:pic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C5428552-FD34-4679-8815-652602B6DA45}"/>
                </a:ext>
              </a:extLst>
            </p:cNvPr>
            <p:cNvGrpSpPr/>
            <p:nvPr/>
          </p:nvGrpSpPr>
          <p:grpSpPr>
            <a:xfrm>
              <a:off x="7761204" y="4709888"/>
              <a:ext cx="655167" cy="449717"/>
              <a:chOff x="879977" y="5193162"/>
              <a:chExt cx="655167" cy="449717"/>
            </a:xfrm>
          </p:grpSpPr>
          <p:pic>
            <p:nvPicPr>
              <p:cNvPr id="96" name="Image 95">
                <a:extLst>
                  <a:ext uri="{FF2B5EF4-FFF2-40B4-BE49-F238E27FC236}">
                    <a16:creationId xmlns:a16="http://schemas.microsoft.com/office/drawing/2014/main" id="{8C895105-6BB9-490B-AAE3-3CBD93696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977" y="5193162"/>
                <a:ext cx="655167" cy="287428"/>
              </a:xfrm>
              <a:prstGeom prst="rect">
                <a:avLst/>
              </a:prstGeom>
            </p:spPr>
          </p:pic>
          <p:pic>
            <p:nvPicPr>
              <p:cNvPr id="97" name="Image 96">
                <a:extLst>
                  <a:ext uri="{FF2B5EF4-FFF2-40B4-BE49-F238E27FC236}">
                    <a16:creationId xmlns:a16="http://schemas.microsoft.com/office/drawing/2014/main" id="{65A5E5FA-CE0E-44DF-B617-F22EC8ED55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735" y="5417372"/>
                <a:ext cx="196825" cy="222222"/>
              </a:xfrm>
              <a:prstGeom prst="rect">
                <a:avLst/>
              </a:prstGeom>
            </p:spPr>
          </p:pic>
          <p:pic>
            <p:nvPicPr>
              <p:cNvPr id="98" name="Image 97">
                <a:extLst>
                  <a:ext uri="{FF2B5EF4-FFF2-40B4-BE49-F238E27FC236}">
                    <a16:creationId xmlns:a16="http://schemas.microsoft.com/office/drawing/2014/main" id="{3E20E62B-A117-4F58-B389-BD10C6068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8371" y="5427937"/>
                <a:ext cx="214942" cy="214942"/>
              </a:xfrm>
              <a:prstGeom prst="rect">
                <a:avLst/>
              </a:prstGeom>
            </p:spPr>
          </p:pic>
        </p:grpSp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1A9F4A33-5C49-491F-9479-E05E0DF526A1}"/>
                </a:ext>
              </a:extLst>
            </p:cNvPr>
            <p:cNvGrpSpPr/>
            <p:nvPr/>
          </p:nvGrpSpPr>
          <p:grpSpPr>
            <a:xfrm>
              <a:off x="7498720" y="2377585"/>
              <a:ext cx="1311321" cy="1420848"/>
              <a:chOff x="7216459" y="886704"/>
              <a:chExt cx="1311321" cy="1420848"/>
            </a:xfrm>
          </p:grpSpPr>
          <p:pic>
            <p:nvPicPr>
              <p:cNvPr id="94" name="Image 93">
                <a:extLst>
                  <a:ext uri="{FF2B5EF4-FFF2-40B4-BE49-F238E27FC236}">
                    <a16:creationId xmlns:a16="http://schemas.microsoft.com/office/drawing/2014/main" id="{FB425961-B758-4EF7-B61B-CE88E3918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89093E11-2159-484B-BCD9-B83E84603AD4}"/>
                  </a:ext>
                </a:extLst>
              </p:cNvPr>
              <p:cNvSpPr txBox="1"/>
              <p:nvPr/>
            </p:nvSpPr>
            <p:spPr>
              <a:xfrm>
                <a:off x="7216459" y="1938220"/>
                <a:ext cx="13113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Pile de tests</a:t>
                </a:r>
              </a:p>
            </p:txBody>
          </p:sp>
        </p:grpSp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1BE1B57F-7E33-421B-A258-4D3F47C7B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374" y="2529985"/>
              <a:ext cx="992835" cy="837096"/>
            </a:xfrm>
            <a:prstGeom prst="rect">
              <a:avLst/>
            </a:prstGeom>
          </p:spPr>
        </p:pic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0CEA00A4-53C3-4AC2-A373-A3D2E79B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74" y="2682385"/>
              <a:ext cx="992835" cy="837096"/>
            </a:xfrm>
            <a:prstGeom prst="rect">
              <a:avLst/>
            </a:prstGeom>
          </p:spPr>
        </p:pic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A3C0E896-D466-4BF9-9829-C9BDE9F00698}"/>
              </a:ext>
            </a:extLst>
          </p:cNvPr>
          <p:cNvGrpSpPr/>
          <p:nvPr/>
        </p:nvGrpSpPr>
        <p:grpSpPr>
          <a:xfrm>
            <a:off x="-1816600" y="-6951692"/>
            <a:ext cx="5486047" cy="6541772"/>
            <a:chOff x="8071" y="201723"/>
            <a:chExt cx="5486047" cy="6541772"/>
          </a:xfrm>
        </p:grpSpPr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021432FB-057B-4BA1-BCAB-902091CA6B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07" name="Groupe 106">
              <a:extLst>
                <a:ext uri="{FF2B5EF4-FFF2-40B4-BE49-F238E27FC236}">
                  <a16:creationId xmlns:a16="http://schemas.microsoft.com/office/drawing/2014/main" id="{7BDF639D-22DF-4117-AE67-D9C8F0FB450A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108" name="Rectangle : coins arrondis 107">
                <a:extLst>
                  <a:ext uri="{FF2B5EF4-FFF2-40B4-BE49-F238E27FC236}">
                    <a16:creationId xmlns:a16="http://schemas.microsoft.com/office/drawing/2014/main" id="{8F0D162A-77E3-4A29-84AD-C6FA77A54F7F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09" name="Groupe 108">
                <a:extLst>
                  <a:ext uri="{FF2B5EF4-FFF2-40B4-BE49-F238E27FC236}">
                    <a16:creationId xmlns:a16="http://schemas.microsoft.com/office/drawing/2014/main" id="{6137E5AB-463B-4572-AE7C-040682DE8489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110" name="Groupe 109">
                  <a:extLst>
                    <a:ext uri="{FF2B5EF4-FFF2-40B4-BE49-F238E27FC236}">
                      <a16:creationId xmlns:a16="http://schemas.microsoft.com/office/drawing/2014/main" id="{E212E528-7DE7-41E0-930C-6A68AC0041E1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166" name="Image 165">
                    <a:extLst>
                      <a:ext uri="{FF2B5EF4-FFF2-40B4-BE49-F238E27FC236}">
                        <a16:creationId xmlns:a16="http://schemas.microsoft.com/office/drawing/2014/main" id="{4A44CEC9-9E96-46D9-9835-4E385DDA5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167" name="Image 166">
                    <a:extLst>
                      <a:ext uri="{FF2B5EF4-FFF2-40B4-BE49-F238E27FC236}">
                        <a16:creationId xmlns:a16="http://schemas.microsoft.com/office/drawing/2014/main" id="{E7E3C077-595C-4C1E-92DC-4948BC33BF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168" name="Image 167">
                    <a:extLst>
                      <a:ext uri="{FF2B5EF4-FFF2-40B4-BE49-F238E27FC236}">
                        <a16:creationId xmlns:a16="http://schemas.microsoft.com/office/drawing/2014/main" id="{92ABDE96-2387-4A00-B6E4-E6C84FB80F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" name="Groupe 110">
                  <a:extLst>
                    <a:ext uri="{FF2B5EF4-FFF2-40B4-BE49-F238E27FC236}">
                      <a16:creationId xmlns:a16="http://schemas.microsoft.com/office/drawing/2014/main" id="{6B530E57-18BB-44C1-9902-322EB43925EA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164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082B11A9-B6BD-4FD1-807E-D796FC220CC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65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8F206230-24C5-4F56-BF2A-D05C954409B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1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482DF29D-3F81-494B-A8B9-EA0F895986A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0F052624-1DD9-40FD-A0A9-93DBF12CB7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F9749B9F-DB3D-451D-A679-2E48D61539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5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B5BE1127-FBE5-40EE-B618-F39F452D1C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6" name="Ellipse 115">
                  <a:extLst>
                    <a:ext uri="{FF2B5EF4-FFF2-40B4-BE49-F238E27FC236}">
                      <a16:creationId xmlns:a16="http://schemas.microsoft.com/office/drawing/2014/main" id="{6F019639-F610-4B6E-8F46-EC75ACAE6B76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7" name="Rectangle : coins arrondis 116">
                  <a:extLst>
                    <a:ext uri="{FF2B5EF4-FFF2-40B4-BE49-F238E27FC236}">
                      <a16:creationId xmlns:a16="http://schemas.microsoft.com/office/drawing/2014/main" id="{195DE9F4-E450-47E7-9043-B23F4DB61FF0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8" name="ZoneTexte 117">
                  <a:extLst>
                    <a:ext uri="{FF2B5EF4-FFF2-40B4-BE49-F238E27FC236}">
                      <a16:creationId xmlns:a16="http://schemas.microsoft.com/office/drawing/2014/main" id="{6AF150ED-816D-4943-AC37-3FBF9FC43926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119" name="Groupe 118">
                  <a:extLst>
                    <a:ext uri="{FF2B5EF4-FFF2-40B4-BE49-F238E27FC236}">
                      <a16:creationId xmlns:a16="http://schemas.microsoft.com/office/drawing/2014/main" id="{9ED6EDCC-83A3-4A92-A62F-F0494DAF33E4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61" name="Ellipse 160">
                    <a:extLst>
                      <a:ext uri="{FF2B5EF4-FFF2-40B4-BE49-F238E27FC236}">
                        <a16:creationId xmlns:a16="http://schemas.microsoft.com/office/drawing/2014/main" id="{98F538E8-3888-4597-AF80-75AA11F2C536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2" name="ZoneTexte 161">
                    <a:extLst>
                      <a:ext uri="{FF2B5EF4-FFF2-40B4-BE49-F238E27FC236}">
                        <a16:creationId xmlns:a16="http://schemas.microsoft.com/office/drawing/2014/main" id="{D1742E50-0CB9-4BD3-8F72-F760FCAE91AE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63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21C22242-84C1-4FBA-99C7-67D456A22B8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20" name="Rectangle : coins arrondis 119">
                  <a:extLst>
                    <a:ext uri="{FF2B5EF4-FFF2-40B4-BE49-F238E27FC236}">
                      <a16:creationId xmlns:a16="http://schemas.microsoft.com/office/drawing/2014/main" id="{AE86915B-8DFC-4006-8B5D-6464A6B1924E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2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213F4FB2-24DA-4162-AC20-ED769C21F1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1B3047B-2C22-496F-ADFB-C0DD4BD775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3" name="ZoneTexte 122">
                  <a:extLst>
                    <a:ext uri="{FF2B5EF4-FFF2-40B4-BE49-F238E27FC236}">
                      <a16:creationId xmlns:a16="http://schemas.microsoft.com/office/drawing/2014/main" id="{3B975903-FF6C-457C-BDD5-46ADEC5A98D8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124" name="Connecteur droit 123">
                  <a:extLst>
                    <a:ext uri="{FF2B5EF4-FFF2-40B4-BE49-F238E27FC236}">
                      <a16:creationId xmlns:a16="http://schemas.microsoft.com/office/drawing/2014/main" id="{3184DFDF-2F25-49E4-A844-6953DF1994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necteur droit 124">
                  <a:extLst>
                    <a:ext uri="{FF2B5EF4-FFF2-40B4-BE49-F238E27FC236}">
                      <a16:creationId xmlns:a16="http://schemas.microsoft.com/office/drawing/2014/main" id="{E1B34D46-3B48-4D64-AA6D-1089AC2C35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necteur droit 125">
                  <a:extLst>
                    <a:ext uri="{FF2B5EF4-FFF2-40B4-BE49-F238E27FC236}">
                      <a16:creationId xmlns:a16="http://schemas.microsoft.com/office/drawing/2014/main" id="{4F032B36-2954-450F-BDBF-05D7F43C7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Rectangle : coins arrondis 126">
                  <a:extLst>
                    <a:ext uri="{FF2B5EF4-FFF2-40B4-BE49-F238E27FC236}">
                      <a16:creationId xmlns:a16="http://schemas.microsoft.com/office/drawing/2014/main" id="{EC293DEB-67C2-4975-A2C5-846010AB51EE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2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F71BF0AF-2351-4573-A953-30CBAF474C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29" name="Connecteur droit 128">
                  <a:extLst>
                    <a:ext uri="{FF2B5EF4-FFF2-40B4-BE49-F238E27FC236}">
                      <a16:creationId xmlns:a16="http://schemas.microsoft.com/office/drawing/2014/main" id="{9B7B3119-6529-4FD2-BC0D-9E16D4AE3523}"/>
                    </a:ext>
                  </a:extLst>
                </p:cNvPr>
                <p:cNvCxnSpPr>
                  <a:cxnSpLocks/>
                  <a:endCxn id="162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cteur droit 129">
                  <a:extLst>
                    <a:ext uri="{FF2B5EF4-FFF2-40B4-BE49-F238E27FC236}">
                      <a16:creationId xmlns:a16="http://schemas.microsoft.com/office/drawing/2014/main" id="{3A42400D-5D48-4CF9-8709-9EEBDEB3D6CF}"/>
                    </a:ext>
                  </a:extLst>
                </p:cNvPr>
                <p:cNvCxnSpPr>
                  <a:cxnSpLocks/>
                  <a:endCxn id="162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1" name="Groupe 130">
                  <a:extLst>
                    <a:ext uri="{FF2B5EF4-FFF2-40B4-BE49-F238E27FC236}">
                      <a16:creationId xmlns:a16="http://schemas.microsoft.com/office/drawing/2014/main" id="{469DEC0B-31D4-412C-B318-E2F59D6A74E9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159" name="Rectangle : coins arrondis 158">
                    <a:extLst>
                      <a:ext uri="{FF2B5EF4-FFF2-40B4-BE49-F238E27FC236}">
                        <a16:creationId xmlns:a16="http://schemas.microsoft.com/office/drawing/2014/main" id="{96891353-5171-450A-9F63-788815EE1DDF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0" name="ZoneTexte 159">
                    <a:extLst>
                      <a:ext uri="{FF2B5EF4-FFF2-40B4-BE49-F238E27FC236}">
                        <a16:creationId xmlns:a16="http://schemas.microsoft.com/office/drawing/2014/main" id="{92F29DF2-87EB-4396-B340-3E7E977D96DE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132" name="Groupe 131">
                  <a:extLst>
                    <a:ext uri="{FF2B5EF4-FFF2-40B4-BE49-F238E27FC236}">
                      <a16:creationId xmlns:a16="http://schemas.microsoft.com/office/drawing/2014/main" id="{719B4679-9D2D-4A17-9AAB-B7F6FC444350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56" name="Ellipse 155">
                    <a:extLst>
                      <a:ext uri="{FF2B5EF4-FFF2-40B4-BE49-F238E27FC236}">
                        <a16:creationId xmlns:a16="http://schemas.microsoft.com/office/drawing/2014/main" id="{960B2193-FDF2-4893-BE17-359D80A30EC0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7" name="ZoneTexte 156">
                    <a:extLst>
                      <a:ext uri="{FF2B5EF4-FFF2-40B4-BE49-F238E27FC236}">
                        <a16:creationId xmlns:a16="http://schemas.microsoft.com/office/drawing/2014/main" id="{3293CCE2-0F2F-44EE-93C7-D309DDC2672B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58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40F21233-F4ED-4110-A7B7-15550FFF4EB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33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F79BBF66-B195-4CAC-9C25-23DF6BB702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34" name="Connecteur droit 133">
                  <a:extLst>
                    <a:ext uri="{FF2B5EF4-FFF2-40B4-BE49-F238E27FC236}">
                      <a16:creationId xmlns:a16="http://schemas.microsoft.com/office/drawing/2014/main" id="{A77CC8BE-0E97-4A62-B944-84A7C99B0A55}"/>
                    </a:ext>
                  </a:extLst>
                </p:cNvPr>
                <p:cNvCxnSpPr>
                  <a:cxnSpLocks/>
                  <a:endCxn id="157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35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1279CA53-5344-476E-AD33-B8009E408A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36" name="Connecteur droit 135">
                  <a:extLst>
                    <a:ext uri="{FF2B5EF4-FFF2-40B4-BE49-F238E27FC236}">
                      <a16:creationId xmlns:a16="http://schemas.microsoft.com/office/drawing/2014/main" id="{2F94DFF7-5008-4E82-9AD0-371CBDF0E241}"/>
                    </a:ext>
                  </a:extLst>
                </p:cNvPr>
                <p:cNvCxnSpPr>
                  <a:cxnSpLocks/>
                  <a:stCxn id="157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Connecteur droit 136">
                  <a:extLst>
                    <a:ext uri="{FF2B5EF4-FFF2-40B4-BE49-F238E27FC236}">
                      <a16:creationId xmlns:a16="http://schemas.microsoft.com/office/drawing/2014/main" id="{FE0D182A-ABBD-422C-941A-7014EAC71D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Connecteur droit 137">
                  <a:extLst>
                    <a:ext uri="{FF2B5EF4-FFF2-40B4-BE49-F238E27FC236}">
                      <a16:creationId xmlns:a16="http://schemas.microsoft.com/office/drawing/2014/main" id="{CA74719C-5416-454B-9874-070D2577E9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necteur droit 138">
                  <a:extLst>
                    <a:ext uri="{FF2B5EF4-FFF2-40B4-BE49-F238E27FC236}">
                      <a16:creationId xmlns:a16="http://schemas.microsoft.com/office/drawing/2014/main" id="{DCAF9BE6-A46B-4C4C-AF5B-B6A265702C77}"/>
                    </a:ext>
                  </a:extLst>
                </p:cNvPr>
                <p:cNvCxnSpPr>
                  <a:cxnSpLocks/>
                  <a:stCxn id="135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Connecteur droit 139">
                  <a:extLst>
                    <a:ext uri="{FF2B5EF4-FFF2-40B4-BE49-F238E27FC236}">
                      <a16:creationId xmlns:a16="http://schemas.microsoft.com/office/drawing/2014/main" id="{FD539D77-5FB6-43CE-95C8-3B35FB16CD5D}"/>
                    </a:ext>
                  </a:extLst>
                </p:cNvPr>
                <p:cNvCxnSpPr>
                  <a:cxnSpLocks/>
                  <a:endCxn id="162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necteur droit 140">
                  <a:extLst>
                    <a:ext uri="{FF2B5EF4-FFF2-40B4-BE49-F238E27FC236}">
                      <a16:creationId xmlns:a16="http://schemas.microsoft.com/office/drawing/2014/main" id="{F18EE283-1B61-4DCA-8A5A-276258F35AC0}"/>
                    </a:ext>
                  </a:extLst>
                </p:cNvPr>
                <p:cNvCxnSpPr>
                  <a:cxnSpLocks/>
                  <a:endCxn id="116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necteur droit 141">
                  <a:extLst>
                    <a:ext uri="{FF2B5EF4-FFF2-40B4-BE49-F238E27FC236}">
                      <a16:creationId xmlns:a16="http://schemas.microsoft.com/office/drawing/2014/main" id="{B71B6164-8DD5-4D37-8462-FE461B558477}"/>
                    </a:ext>
                  </a:extLst>
                </p:cNvPr>
                <p:cNvCxnSpPr>
                  <a:cxnSpLocks/>
                  <a:stCxn id="113" idx="0"/>
                  <a:endCxn id="114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143" name="Groupe 142">
                  <a:extLst>
                    <a:ext uri="{FF2B5EF4-FFF2-40B4-BE49-F238E27FC236}">
                      <a16:creationId xmlns:a16="http://schemas.microsoft.com/office/drawing/2014/main" id="{6F6E8C48-01DF-4640-B72A-0816848DF779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154" name="Rectangle : coins arrondis 153">
                    <a:extLst>
                      <a:ext uri="{FF2B5EF4-FFF2-40B4-BE49-F238E27FC236}">
                        <a16:creationId xmlns:a16="http://schemas.microsoft.com/office/drawing/2014/main" id="{53725C15-CEB1-4728-9EBF-C4C05C2D3B25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5" name="ZoneTexte 154">
                    <a:extLst>
                      <a:ext uri="{FF2B5EF4-FFF2-40B4-BE49-F238E27FC236}">
                        <a16:creationId xmlns:a16="http://schemas.microsoft.com/office/drawing/2014/main" id="{53480568-D76C-4EED-9CE0-007BEF583A60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144" name="Connecteur droit 143">
                  <a:extLst>
                    <a:ext uri="{FF2B5EF4-FFF2-40B4-BE49-F238E27FC236}">
                      <a16:creationId xmlns:a16="http://schemas.microsoft.com/office/drawing/2014/main" id="{08581385-E469-488B-87C4-1C80CAF8B6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145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7B9AB25D-4408-4F6F-ABDD-61C67B143C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6" name="ZoneTexte 145">
                  <a:extLst>
                    <a:ext uri="{FF2B5EF4-FFF2-40B4-BE49-F238E27FC236}">
                      <a16:creationId xmlns:a16="http://schemas.microsoft.com/office/drawing/2014/main" id="{CA9C8B14-6C6A-4921-AAE8-905CACF19562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147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1AB690B4-DA87-448C-A020-E4C4241086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8" name="ZoneTexte 147">
                  <a:extLst>
                    <a:ext uri="{FF2B5EF4-FFF2-40B4-BE49-F238E27FC236}">
                      <a16:creationId xmlns:a16="http://schemas.microsoft.com/office/drawing/2014/main" id="{05602130-F50A-4516-8400-BCD7B49FE853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149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A6C70D65-E63B-448B-ABB7-A55B97955F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0" name="Connecteur droit 149">
                  <a:extLst>
                    <a:ext uri="{FF2B5EF4-FFF2-40B4-BE49-F238E27FC236}">
                      <a16:creationId xmlns:a16="http://schemas.microsoft.com/office/drawing/2014/main" id="{BA44ECA6-9D77-4149-8C9E-B7053CF52C68}"/>
                    </a:ext>
                  </a:extLst>
                </p:cNvPr>
                <p:cNvCxnSpPr>
                  <a:cxnSpLocks/>
                  <a:stCxn id="148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Connecteur droit 150">
                  <a:extLst>
                    <a:ext uri="{FF2B5EF4-FFF2-40B4-BE49-F238E27FC236}">
                      <a16:creationId xmlns:a16="http://schemas.microsoft.com/office/drawing/2014/main" id="{59E10018-7845-41B5-B88D-8FAA26131F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152" name="Nuage 151">
                  <a:extLst>
                    <a:ext uri="{FF2B5EF4-FFF2-40B4-BE49-F238E27FC236}">
                      <a16:creationId xmlns:a16="http://schemas.microsoft.com/office/drawing/2014/main" id="{627B2ED4-FC66-4C56-B144-97731E16E4BD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53" name="ZoneTexte 152">
                  <a:extLst>
                    <a:ext uri="{FF2B5EF4-FFF2-40B4-BE49-F238E27FC236}">
                      <a16:creationId xmlns:a16="http://schemas.microsoft.com/office/drawing/2014/main" id="{19C6AABA-955D-41EC-82FA-7557D794786E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sp>
        <p:nvSpPr>
          <p:cNvPr id="169" name="ZoneTexte 168">
            <a:extLst>
              <a:ext uri="{FF2B5EF4-FFF2-40B4-BE49-F238E27FC236}">
                <a16:creationId xmlns:a16="http://schemas.microsoft.com/office/drawing/2014/main" id="{7F1AD138-9C2F-45C3-9E46-ED78F6CEB680}"/>
              </a:ext>
            </a:extLst>
          </p:cNvPr>
          <p:cNvSpPr txBox="1"/>
          <p:nvPr/>
        </p:nvSpPr>
        <p:spPr>
          <a:xfrm>
            <a:off x="7378262" y="-645725"/>
            <a:ext cx="196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Concept de base</a:t>
            </a:r>
          </a:p>
        </p:txBody>
      </p:sp>
      <p:pic>
        <p:nvPicPr>
          <p:cNvPr id="170" name="Image 169">
            <a:extLst>
              <a:ext uri="{FF2B5EF4-FFF2-40B4-BE49-F238E27FC236}">
                <a16:creationId xmlns:a16="http://schemas.microsoft.com/office/drawing/2014/main" id="{D32813EF-2CBD-4285-97DD-036FF167A9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" y="1364418"/>
            <a:ext cx="595712" cy="415060"/>
          </a:xfrm>
          <a:prstGeom prst="rect">
            <a:avLst/>
          </a:prstGeom>
        </p:spPr>
      </p:pic>
      <p:pic>
        <p:nvPicPr>
          <p:cNvPr id="171" name="Image 170">
            <a:extLst>
              <a:ext uri="{FF2B5EF4-FFF2-40B4-BE49-F238E27FC236}">
                <a16:creationId xmlns:a16="http://schemas.microsoft.com/office/drawing/2014/main" id="{EBE7D1B4-30B7-4564-8080-2040FF9E24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74" y="1985403"/>
            <a:ext cx="431779" cy="623404"/>
          </a:xfrm>
          <a:prstGeom prst="rect">
            <a:avLst/>
          </a:prstGeom>
        </p:spPr>
      </p:pic>
      <p:pic>
        <p:nvPicPr>
          <p:cNvPr id="172" name="Image 171">
            <a:extLst>
              <a:ext uri="{FF2B5EF4-FFF2-40B4-BE49-F238E27FC236}">
                <a16:creationId xmlns:a16="http://schemas.microsoft.com/office/drawing/2014/main" id="{3EE457F7-441F-46E9-B249-65FAC14565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46" y="2814732"/>
            <a:ext cx="522949" cy="406968"/>
          </a:xfrm>
          <a:prstGeom prst="rect">
            <a:avLst/>
          </a:prstGeom>
        </p:spPr>
      </p:pic>
      <p:pic>
        <p:nvPicPr>
          <p:cNvPr id="173" name="Image 172">
            <a:extLst>
              <a:ext uri="{FF2B5EF4-FFF2-40B4-BE49-F238E27FC236}">
                <a16:creationId xmlns:a16="http://schemas.microsoft.com/office/drawing/2014/main" id="{99F4AD28-1DD2-4D58-A3BA-A4363778A8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53" y="3427625"/>
            <a:ext cx="488935" cy="556134"/>
          </a:xfrm>
          <a:prstGeom prst="rect">
            <a:avLst/>
          </a:prstGeom>
        </p:spPr>
      </p:pic>
      <p:pic>
        <p:nvPicPr>
          <p:cNvPr id="174" name="Image 173">
            <a:extLst>
              <a:ext uri="{FF2B5EF4-FFF2-40B4-BE49-F238E27FC236}">
                <a16:creationId xmlns:a16="http://schemas.microsoft.com/office/drawing/2014/main" id="{6F64DA71-D1C7-4BAB-949B-48A0C6053D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93" y="4189684"/>
            <a:ext cx="502055" cy="539904"/>
          </a:xfrm>
          <a:prstGeom prst="rect">
            <a:avLst/>
          </a:prstGeom>
        </p:spPr>
      </p:pic>
      <p:pic>
        <p:nvPicPr>
          <p:cNvPr id="175" name="Image 174">
            <a:extLst>
              <a:ext uri="{FF2B5EF4-FFF2-40B4-BE49-F238E27FC236}">
                <a16:creationId xmlns:a16="http://schemas.microsoft.com/office/drawing/2014/main" id="{B51C9316-20CB-484B-96EB-50F6AFE2CD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53" y="4935514"/>
            <a:ext cx="488935" cy="526463"/>
          </a:xfrm>
          <a:prstGeom prst="rect">
            <a:avLst/>
          </a:prstGeom>
        </p:spPr>
      </p:pic>
      <p:pic>
        <p:nvPicPr>
          <p:cNvPr id="178" name="Image 177">
            <a:extLst>
              <a:ext uri="{FF2B5EF4-FFF2-40B4-BE49-F238E27FC236}">
                <a16:creationId xmlns:a16="http://schemas.microsoft.com/office/drawing/2014/main" id="{5B68B7B1-65D5-4F7F-BE69-5C0C57636B8F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980" y="-12549"/>
            <a:ext cx="488934" cy="814889"/>
          </a:xfrm>
          <a:prstGeom prst="rect">
            <a:avLst/>
          </a:prstGeom>
        </p:spPr>
      </p:pic>
      <p:pic>
        <p:nvPicPr>
          <p:cNvPr id="179" name="Image 178">
            <a:extLst>
              <a:ext uri="{FF2B5EF4-FFF2-40B4-BE49-F238E27FC236}">
                <a16:creationId xmlns:a16="http://schemas.microsoft.com/office/drawing/2014/main" id="{2F6F3907-6845-49FC-8597-6E2B09C19736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80" y="137451"/>
            <a:ext cx="488934" cy="814889"/>
          </a:xfrm>
          <a:prstGeom prst="rect">
            <a:avLst/>
          </a:prstGeom>
        </p:spPr>
      </p:pic>
      <p:pic>
        <p:nvPicPr>
          <p:cNvPr id="180" name="Image 179">
            <a:extLst>
              <a:ext uri="{FF2B5EF4-FFF2-40B4-BE49-F238E27FC236}">
                <a16:creationId xmlns:a16="http://schemas.microsoft.com/office/drawing/2014/main" id="{0B77E206-CECA-4576-B9E7-52AE75820696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980" y="287451"/>
            <a:ext cx="488934" cy="814889"/>
          </a:xfrm>
          <a:prstGeom prst="rect">
            <a:avLst/>
          </a:prstGeom>
        </p:spPr>
      </p:pic>
      <p:pic>
        <p:nvPicPr>
          <p:cNvPr id="181" name="Image 180">
            <a:extLst>
              <a:ext uri="{FF2B5EF4-FFF2-40B4-BE49-F238E27FC236}">
                <a16:creationId xmlns:a16="http://schemas.microsoft.com/office/drawing/2014/main" id="{AC807698-5B4E-4813-BAA7-6CF9FA2CA7C7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80" y="437451"/>
            <a:ext cx="488934" cy="814889"/>
          </a:xfrm>
          <a:prstGeom prst="rect">
            <a:avLst/>
          </a:prstGeom>
        </p:spPr>
      </p:pic>
      <p:pic>
        <p:nvPicPr>
          <p:cNvPr id="182" name="Image 181">
            <a:extLst>
              <a:ext uri="{FF2B5EF4-FFF2-40B4-BE49-F238E27FC236}">
                <a16:creationId xmlns:a16="http://schemas.microsoft.com/office/drawing/2014/main" id="{2C2832E6-9C51-4A41-B0D8-704E75D31007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980" y="587451"/>
            <a:ext cx="488934" cy="814889"/>
          </a:xfrm>
          <a:prstGeom prst="rect">
            <a:avLst/>
          </a:prstGeom>
        </p:spPr>
      </p:pic>
      <p:pic>
        <p:nvPicPr>
          <p:cNvPr id="183" name="Image 182">
            <a:extLst>
              <a:ext uri="{FF2B5EF4-FFF2-40B4-BE49-F238E27FC236}">
                <a16:creationId xmlns:a16="http://schemas.microsoft.com/office/drawing/2014/main" id="{DF2C8040-B3F5-42DA-89F3-73D506085419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14" y="674949"/>
            <a:ext cx="488932" cy="814888"/>
          </a:xfrm>
          <a:prstGeom prst="rect">
            <a:avLst/>
          </a:prstGeom>
        </p:spPr>
      </p:pic>
      <p:pic>
        <p:nvPicPr>
          <p:cNvPr id="184" name="Image 183">
            <a:extLst>
              <a:ext uri="{FF2B5EF4-FFF2-40B4-BE49-F238E27FC236}">
                <a16:creationId xmlns:a16="http://schemas.microsoft.com/office/drawing/2014/main" id="{BC68C776-FEC9-464D-AD9A-F47B40E470E8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314" y="730981"/>
            <a:ext cx="488932" cy="814888"/>
          </a:xfrm>
          <a:prstGeom prst="rect">
            <a:avLst/>
          </a:prstGeom>
        </p:spPr>
      </p:pic>
      <p:pic>
        <p:nvPicPr>
          <p:cNvPr id="185" name="Image 184">
            <a:extLst>
              <a:ext uri="{FF2B5EF4-FFF2-40B4-BE49-F238E27FC236}">
                <a16:creationId xmlns:a16="http://schemas.microsoft.com/office/drawing/2014/main" id="{4AD79316-26CF-4C8B-A276-5BF74CD4F88A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654" y="802340"/>
            <a:ext cx="488934" cy="814889"/>
          </a:xfrm>
          <a:prstGeom prst="rect">
            <a:avLst/>
          </a:prstGeom>
        </p:spPr>
      </p:pic>
      <p:pic>
        <p:nvPicPr>
          <p:cNvPr id="186" name="Image 185">
            <a:extLst>
              <a:ext uri="{FF2B5EF4-FFF2-40B4-BE49-F238E27FC236}">
                <a16:creationId xmlns:a16="http://schemas.microsoft.com/office/drawing/2014/main" id="{79BCFDEC-75DB-4906-A4F7-976B396F08FC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246" y="844519"/>
            <a:ext cx="488934" cy="814889"/>
          </a:xfrm>
          <a:prstGeom prst="rect">
            <a:avLst/>
          </a:prstGeom>
        </p:spPr>
      </p:pic>
      <p:pic>
        <p:nvPicPr>
          <p:cNvPr id="187" name="Image 186">
            <a:extLst>
              <a:ext uri="{FF2B5EF4-FFF2-40B4-BE49-F238E27FC236}">
                <a16:creationId xmlns:a16="http://schemas.microsoft.com/office/drawing/2014/main" id="{90A416C4-F84A-4A14-B54F-4F659AA4A9C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36" y="2756179"/>
            <a:ext cx="280498" cy="467496"/>
          </a:xfrm>
          <a:prstGeom prst="rect">
            <a:avLst/>
          </a:prstGeom>
        </p:spPr>
      </p:pic>
      <p:grpSp>
        <p:nvGrpSpPr>
          <p:cNvPr id="188" name="Groupe 187">
            <a:extLst>
              <a:ext uri="{FF2B5EF4-FFF2-40B4-BE49-F238E27FC236}">
                <a16:creationId xmlns:a16="http://schemas.microsoft.com/office/drawing/2014/main" id="{C4F7970B-785A-48AA-B774-B85BD64A2790}"/>
              </a:ext>
            </a:extLst>
          </p:cNvPr>
          <p:cNvGrpSpPr/>
          <p:nvPr/>
        </p:nvGrpSpPr>
        <p:grpSpPr>
          <a:xfrm>
            <a:off x="1953944" y="3268013"/>
            <a:ext cx="566083" cy="432920"/>
            <a:chOff x="7485041" y="4904096"/>
            <a:chExt cx="1181261" cy="996357"/>
          </a:xfrm>
        </p:grpSpPr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07B208D1-450E-4016-A2AD-3BE46383EE20}"/>
                </a:ext>
              </a:extLst>
            </p:cNvPr>
            <p:cNvSpPr/>
            <p:nvPr/>
          </p:nvSpPr>
          <p:spPr>
            <a:xfrm>
              <a:off x="7485041" y="4904096"/>
              <a:ext cx="1181261" cy="9963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5E1DF"/>
                </a:gs>
                <a:gs pos="83000">
                  <a:srgbClr val="DAD9D4"/>
                </a:gs>
                <a:gs pos="100000">
                  <a:srgbClr val="CCC9C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91" name="Image 190">
              <a:extLst>
                <a:ext uri="{FF2B5EF4-FFF2-40B4-BE49-F238E27FC236}">
                  <a16:creationId xmlns:a16="http://schemas.microsoft.com/office/drawing/2014/main" id="{D93E8C5C-157D-4126-966A-B5751D886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202" y="5237027"/>
              <a:ext cx="410687" cy="486020"/>
            </a:xfrm>
            <a:prstGeom prst="rect">
              <a:avLst/>
            </a:prstGeom>
          </p:spPr>
        </p:pic>
        <p:pic>
          <p:nvPicPr>
            <p:cNvPr id="192" name="Image 191">
              <a:extLst>
                <a:ext uri="{FF2B5EF4-FFF2-40B4-BE49-F238E27FC236}">
                  <a16:creationId xmlns:a16="http://schemas.microsoft.com/office/drawing/2014/main" id="{FC22CD31-7C09-4342-8A25-2EC7DEC64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5019" y="5136499"/>
              <a:ext cx="697675" cy="697675"/>
            </a:xfrm>
            <a:prstGeom prst="rect">
              <a:avLst/>
            </a:prstGeom>
          </p:spPr>
        </p:pic>
      </p:grpSp>
      <p:sp>
        <p:nvSpPr>
          <p:cNvPr id="193" name="Accolade fermante 192">
            <a:extLst>
              <a:ext uri="{FF2B5EF4-FFF2-40B4-BE49-F238E27FC236}">
                <a16:creationId xmlns:a16="http://schemas.microsoft.com/office/drawing/2014/main" id="{4F77E6A1-12BD-4692-84F8-CEE5D6317C08}"/>
              </a:ext>
            </a:extLst>
          </p:cNvPr>
          <p:cNvSpPr/>
          <p:nvPr/>
        </p:nvSpPr>
        <p:spPr>
          <a:xfrm>
            <a:off x="1556853" y="1333734"/>
            <a:ext cx="424037" cy="412272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Flèche : droite 193">
            <a:extLst>
              <a:ext uri="{FF2B5EF4-FFF2-40B4-BE49-F238E27FC236}">
                <a16:creationId xmlns:a16="http://schemas.microsoft.com/office/drawing/2014/main" id="{C6FED8C1-50EB-49D5-84EB-9F832E76F820}"/>
              </a:ext>
            </a:extLst>
          </p:cNvPr>
          <p:cNvSpPr/>
          <p:nvPr/>
        </p:nvSpPr>
        <p:spPr>
          <a:xfrm>
            <a:off x="2597419" y="2973646"/>
            <a:ext cx="655387" cy="5887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7" name="Groupe 196">
            <a:extLst>
              <a:ext uri="{FF2B5EF4-FFF2-40B4-BE49-F238E27FC236}">
                <a16:creationId xmlns:a16="http://schemas.microsoft.com/office/drawing/2014/main" id="{A863396B-C4A2-4EA1-A49E-CCBAF92EE575}"/>
              </a:ext>
            </a:extLst>
          </p:cNvPr>
          <p:cNvGrpSpPr/>
          <p:nvPr/>
        </p:nvGrpSpPr>
        <p:grpSpPr>
          <a:xfrm>
            <a:off x="4731476" y="2735034"/>
            <a:ext cx="1131012" cy="795854"/>
            <a:chOff x="12667442" y="4723431"/>
            <a:chExt cx="1131012" cy="795854"/>
          </a:xfrm>
        </p:grpSpPr>
        <p:sp>
          <p:nvSpPr>
            <p:cNvPr id="195" name="Nuage 194">
              <a:extLst>
                <a:ext uri="{FF2B5EF4-FFF2-40B4-BE49-F238E27FC236}">
                  <a16:creationId xmlns:a16="http://schemas.microsoft.com/office/drawing/2014/main" id="{35169EB9-D84E-4911-8D75-6A3F1A84044A}"/>
                </a:ext>
              </a:extLst>
            </p:cNvPr>
            <p:cNvSpPr/>
            <p:nvPr/>
          </p:nvSpPr>
          <p:spPr>
            <a:xfrm rot="11023267">
              <a:off x="12667442" y="4723431"/>
              <a:ext cx="1131012" cy="795854"/>
            </a:xfrm>
            <a:prstGeom prst="clou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96" name="ZoneTexte 195">
              <a:extLst>
                <a:ext uri="{FF2B5EF4-FFF2-40B4-BE49-F238E27FC236}">
                  <a16:creationId xmlns:a16="http://schemas.microsoft.com/office/drawing/2014/main" id="{3AA2C9AA-4703-49F9-83D1-396F6AC015F2}"/>
                </a:ext>
              </a:extLst>
            </p:cNvPr>
            <p:cNvSpPr txBox="1"/>
            <p:nvPr/>
          </p:nvSpPr>
          <p:spPr>
            <a:xfrm>
              <a:off x="12894874" y="4919981"/>
              <a:ext cx="676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CEBA</a:t>
              </a:r>
            </a:p>
          </p:txBody>
        </p:sp>
      </p:grpSp>
      <p:grpSp>
        <p:nvGrpSpPr>
          <p:cNvPr id="233" name="Groupe 232">
            <a:extLst>
              <a:ext uri="{FF2B5EF4-FFF2-40B4-BE49-F238E27FC236}">
                <a16:creationId xmlns:a16="http://schemas.microsoft.com/office/drawing/2014/main" id="{B4E68C7F-1A68-45C0-AF95-49CA65FCCABA}"/>
              </a:ext>
            </a:extLst>
          </p:cNvPr>
          <p:cNvGrpSpPr/>
          <p:nvPr/>
        </p:nvGrpSpPr>
        <p:grpSpPr>
          <a:xfrm>
            <a:off x="5801621" y="1657174"/>
            <a:ext cx="2322825" cy="2947795"/>
            <a:chOff x="3726491" y="1771313"/>
            <a:chExt cx="2322825" cy="2947795"/>
          </a:xfrm>
        </p:grpSpPr>
        <p:cxnSp>
          <p:nvCxnSpPr>
            <p:cNvPr id="199" name="Connecteur droit avec flèche 198">
              <a:extLst>
                <a:ext uri="{FF2B5EF4-FFF2-40B4-BE49-F238E27FC236}">
                  <a16:creationId xmlns:a16="http://schemas.microsoft.com/office/drawing/2014/main" id="{1EE66335-8CC8-41EC-8737-E2AB4BC637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6491" y="2368366"/>
              <a:ext cx="1385996" cy="9443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cteur droit avec flèche 199">
              <a:extLst>
                <a:ext uri="{FF2B5EF4-FFF2-40B4-BE49-F238E27FC236}">
                  <a16:creationId xmlns:a16="http://schemas.microsoft.com/office/drawing/2014/main" id="{BB7729FB-370C-4CBE-95E9-E91563CC63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0579" y="2947328"/>
              <a:ext cx="1371908" cy="3654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cteur droit avec flèche 202">
              <a:extLst>
                <a:ext uri="{FF2B5EF4-FFF2-40B4-BE49-F238E27FC236}">
                  <a16:creationId xmlns:a16="http://schemas.microsoft.com/office/drawing/2014/main" id="{79F9ED91-FD1C-41D7-9D50-9FDBCFA8979C}"/>
                </a:ext>
              </a:extLst>
            </p:cNvPr>
            <p:cNvCxnSpPr>
              <a:cxnSpLocks/>
            </p:cNvCxnSpPr>
            <p:nvPr/>
          </p:nvCxnSpPr>
          <p:spPr>
            <a:xfrm>
              <a:off x="3726491" y="3312759"/>
              <a:ext cx="1365588" cy="249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cteur droit avec flèche 205">
              <a:extLst>
                <a:ext uri="{FF2B5EF4-FFF2-40B4-BE49-F238E27FC236}">
                  <a16:creationId xmlns:a16="http://schemas.microsoft.com/office/drawing/2014/main" id="{17E781CD-B42B-4490-8398-4DF191ACE6AA}"/>
                </a:ext>
              </a:extLst>
            </p:cNvPr>
            <p:cNvCxnSpPr>
              <a:cxnSpLocks/>
            </p:cNvCxnSpPr>
            <p:nvPr/>
          </p:nvCxnSpPr>
          <p:spPr>
            <a:xfrm>
              <a:off x="3726491" y="3312759"/>
              <a:ext cx="1379676" cy="7515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4" name="Groupe 213">
              <a:extLst>
                <a:ext uri="{FF2B5EF4-FFF2-40B4-BE49-F238E27FC236}">
                  <a16:creationId xmlns:a16="http://schemas.microsoft.com/office/drawing/2014/main" id="{122F6BE3-D789-4EA5-9F80-42D8CE5AC709}"/>
                </a:ext>
              </a:extLst>
            </p:cNvPr>
            <p:cNvGrpSpPr/>
            <p:nvPr/>
          </p:nvGrpSpPr>
          <p:grpSpPr>
            <a:xfrm>
              <a:off x="4918304" y="3923254"/>
              <a:ext cx="1131012" cy="795854"/>
              <a:chOff x="12549507" y="4741583"/>
              <a:chExt cx="1131012" cy="795854"/>
            </a:xfrm>
          </p:grpSpPr>
          <p:sp>
            <p:nvSpPr>
              <p:cNvPr id="215" name="Nuage 214">
                <a:extLst>
                  <a:ext uri="{FF2B5EF4-FFF2-40B4-BE49-F238E27FC236}">
                    <a16:creationId xmlns:a16="http://schemas.microsoft.com/office/drawing/2014/main" id="{230B7281-7205-4305-B6B9-4811D5243AF6}"/>
                  </a:ext>
                </a:extLst>
              </p:cNvPr>
              <p:cNvSpPr/>
              <p:nvPr/>
            </p:nvSpPr>
            <p:spPr>
              <a:xfrm rot="11023267">
                <a:off x="12549507" y="4741583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216" name="ZoneTexte 215">
                <a:extLst>
                  <a:ext uri="{FF2B5EF4-FFF2-40B4-BE49-F238E27FC236}">
                    <a16:creationId xmlns:a16="http://schemas.microsoft.com/office/drawing/2014/main" id="{009390B6-4B62-4028-AD9C-8E39BE0DAE0E}"/>
                  </a:ext>
                </a:extLst>
              </p:cNvPr>
              <p:cNvSpPr txBox="1"/>
              <p:nvPr/>
            </p:nvSpPr>
            <p:spPr>
              <a:xfrm>
                <a:off x="12707594" y="4954844"/>
                <a:ext cx="8148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réseau</a:t>
                </a:r>
              </a:p>
            </p:txBody>
          </p:sp>
        </p:grpSp>
        <p:pic>
          <p:nvPicPr>
            <p:cNvPr id="217" name="Image 216">
              <a:extLst>
                <a:ext uri="{FF2B5EF4-FFF2-40B4-BE49-F238E27FC236}">
                  <a16:creationId xmlns:a16="http://schemas.microsoft.com/office/drawing/2014/main" id="{A530CAB1-A402-4EE5-AFD6-F6386DC17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1272" y="3318481"/>
              <a:ext cx="264591" cy="440984"/>
            </a:xfrm>
            <a:prstGeom prst="rect">
              <a:avLst/>
            </a:prstGeom>
          </p:spPr>
        </p:pic>
        <p:pic>
          <p:nvPicPr>
            <p:cNvPr id="218" name="Image 217">
              <a:extLst>
                <a:ext uri="{FF2B5EF4-FFF2-40B4-BE49-F238E27FC236}">
                  <a16:creationId xmlns:a16="http://schemas.microsoft.com/office/drawing/2014/main" id="{3D2A0176-8B3F-495B-B418-89444B578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865" y="1774399"/>
              <a:ext cx="203796" cy="339660"/>
            </a:xfrm>
            <a:prstGeom prst="rect">
              <a:avLst/>
            </a:prstGeom>
          </p:spPr>
        </p:pic>
        <p:pic>
          <p:nvPicPr>
            <p:cNvPr id="219" name="Image 218">
              <a:extLst>
                <a:ext uri="{FF2B5EF4-FFF2-40B4-BE49-F238E27FC236}">
                  <a16:creationId xmlns:a16="http://schemas.microsoft.com/office/drawing/2014/main" id="{A4AB2B0F-DCB5-4F58-9AAE-3B793E248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93" y="1771313"/>
              <a:ext cx="203796" cy="339660"/>
            </a:xfrm>
            <a:prstGeom prst="rect">
              <a:avLst/>
            </a:prstGeom>
          </p:spPr>
        </p:pic>
        <p:pic>
          <p:nvPicPr>
            <p:cNvPr id="220" name="Image 219">
              <a:extLst>
                <a:ext uri="{FF2B5EF4-FFF2-40B4-BE49-F238E27FC236}">
                  <a16:creationId xmlns:a16="http://schemas.microsoft.com/office/drawing/2014/main" id="{B148BBE1-80C6-4811-A09F-205089B51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014" y="1851472"/>
              <a:ext cx="203796" cy="339660"/>
            </a:xfrm>
            <a:prstGeom prst="rect">
              <a:avLst/>
            </a:prstGeom>
          </p:spPr>
        </p:pic>
        <p:pic>
          <p:nvPicPr>
            <p:cNvPr id="221" name="Image 220">
              <a:extLst>
                <a:ext uri="{FF2B5EF4-FFF2-40B4-BE49-F238E27FC236}">
                  <a16:creationId xmlns:a16="http://schemas.microsoft.com/office/drawing/2014/main" id="{767F282D-B8ED-4E63-A0CA-56FF63326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588" y="1948811"/>
              <a:ext cx="203796" cy="339660"/>
            </a:xfrm>
            <a:prstGeom prst="rect">
              <a:avLst/>
            </a:prstGeom>
          </p:spPr>
        </p:pic>
        <p:pic>
          <p:nvPicPr>
            <p:cNvPr id="222" name="Image 221">
              <a:extLst>
                <a:ext uri="{FF2B5EF4-FFF2-40B4-BE49-F238E27FC236}">
                  <a16:creationId xmlns:a16="http://schemas.microsoft.com/office/drawing/2014/main" id="{CB6D3C59-5299-4882-AB7E-DE056FD64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572" y="1971163"/>
              <a:ext cx="203796" cy="339660"/>
            </a:xfrm>
            <a:prstGeom prst="rect">
              <a:avLst/>
            </a:prstGeom>
          </p:spPr>
        </p:pic>
        <p:pic>
          <p:nvPicPr>
            <p:cNvPr id="223" name="Image 222">
              <a:extLst>
                <a:ext uri="{FF2B5EF4-FFF2-40B4-BE49-F238E27FC236}">
                  <a16:creationId xmlns:a16="http://schemas.microsoft.com/office/drawing/2014/main" id="{85792C21-A040-43ED-B68A-C9F85E132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0030" y="2065824"/>
              <a:ext cx="203796" cy="339660"/>
            </a:xfrm>
            <a:prstGeom prst="rect">
              <a:avLst/>
            </a:prstGeom>
          </p:spPr>
        </p:pic>
        <p:grpSp>
          <p:nvGrpSpPr>
            <p:cNvPr id="227" name="Groupe 226">
              <a:extLst>
                <a:ext uri="{FF2B5EF4-FFF2-40B4-BE49-F238E27FC236}">
                  <a16:creationId xmlns:a16="http://schemas.microsoft.com/office/drawing/2014/main" id="{62F0EA72-88F8-4339-8A23-B9CDA495AB6A}"/>
                </a:ext>
              </a:extLst>
            </p:cNvPr>
            <p:cNvGrpSpPr/>
            <p:nvPr/>
          </p:nvGrpSpPr>
          <p:grpSpPr>
            <a:xfrm>
              <a:off x="5050811" y="2644914"/>
              <a:ext cx="655167" cy="449717"/>
              <a:chOff x="13223197" y="3622014"/>
              <a:chExt cx="655167" cy="449717"/>
            </a:xfrm>
          </p:grpSpPr>
          <p:pic>
            <p:nvPicPr>
              <p:cNvPr id="224" name="Image 223">
                <a:extLst>
                  <a:ext uri="{FF2B5EF4-FFF2-40B4-BE49-F238E27FC236}">
                    <a16:creationId xmlns:a16="http://schemas.microsoft.com/office/drawing/2014/main" id="{D8117392-8971-4A90-BE7E-409A1AF9B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23197" y="3622014"/>
                <a:ext cx="655167" cy="287428"/>
              </a:xfrm>
              <a:prstGeom prst="rect">
                <a:avLst/>
              </a:prstGeom>
            </p:spPr>
          </p:pic>
          <p:pic>
            <p:nvPicPr>
              <p:cNvPr id="225" name="Image 224">
                <a:extLst>
                  <a:ext uri="{FF2B5EF4-FFF2-40B4-BE49-F238E27FC236}">
                    <a16:creationId xmlns:a16="http://schemas.microsoft.com/office/drawing/2014/main" id="{9D94BE77-2864-4879-9326-713EA11E1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53955" y="3846224"/>
                <a:ext cx="196825" cy="222222"/>
              </a:xfrm>
              <a:prstGeom prst="rect">
                <a:avLst/>
              </a:prstGeom>
            </p:spPr>
          </p:pic>
          <p:pic>
            <p:nvPicPr>
              <p:cNvPr id="226" name="Image 225">
                <a:extLst>
                  <a:ext uri="{FF2B5EF4-FFF2-40B4-BE49-F238E27FC236}">
                    <a16:creationId xmlns:a16="http://schemas.microsoft.com/office/drawing/2014/main" id="{33EA690A-E610-40D3-A463-8EB3887D04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71591" y="3856789"/>
                <a:ext cx="214942" cy="214942"/>
              </a:xfrm>
              <a:prstGeom prst="rect">
                <a:avLst/>
              </a:prstGeom>
            </p:spPr>
          </p:pic>
        </p:grpSp>
      </p:grpSp>
      <p:pic>
        <p:nvPicPr>
          <p:cNvPr id="228" name="Picture 4" descr="Résultat de recherche d'images pour &quot;station météo&quot;">
            <a:extLst>
              <a:ext uri="{FF2B5EF4-FFF2-40B4-BE49-F238E27FC236}">
                <a16:creationId xmlns:a16="http://schemas.microsoft.com/office/drawing/2014/main" id="{8F0435F5-329B-4E3A-89C1-9A1850491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000" b="98000" l="10000" r="90000">
                        <a14:foregroundMark x1="44500" y1="98000" x2="43000" y2="90000"/>
                        <a14:foregroundMark x1="63000" y1="17000" x2="62000" y2="11500"/>
                        <a14:foregroundMark x1="39500" y1="6000" x2="29500" y2="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87" y="3773253"/>
            <a:ext cx="467622" cy="46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" name="Picture 2" descr="Résultat de recherche d'images pour &quot;in situ troll level 200&quot;">
            <a:extLst>
              <a:ext uri="{FF2B5EF4-FFF2-40B4-BE49-F238E27FC236}">
                <a16:creationId xmlns:a16="http://schemas.microsoft.com/office/drawing/2014/main" id="{D938B7A1-D2C7-45E8-AF7B-E1512EAE3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49624">
            <a:off x="1831798" y="4063222"/>
            <a:ext cx="493289" cy="38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0" name="Groupe 229">
            <a:extLst>
              <a:ext uri="{FF2B5EF4-FFF2-40B4-BE49-F238E27FC236}">
                <a16:creationId xmlns:a16="http://schemas.microsoft.com/office/drawing/2014/main" id="{A319F664-9086-40B3-83BC-833E44E0FA0A}"/>
              </a:ext>
            </a:extLst>
          </p:cNvPr>
          <p:cNvGrpSpPr/>
          <p:nvPr/>
        </p:nvGrpSpPr>
        <p:grpSpPr>
          <a:xfrm>
            <a:off x="3239092" y="2184070"/>
            <a:ext cx="600267" cy="541462"/>
            <a:chOff x="9986764" y="5051746"/>
            <a:chExt cx="1131012" cy="795854"/>
          </a:xfrm>
        </p:grpSpPr>
        <p:sp>
          <p:nvSpPr>
            <p:cNvPr id="231" name="Nuage 230">
              <a:extLst>
                <a:ext uri="{FF2B5EF4-FFF2-40B4-BE49-F238E27FC236}">
                  <a16:creationId xmlns:a16="http://schemas.microsoft.com/office/drawing/2014/main" id="{D0FB9ADE-DBD0-4C2C-B0A6-F9608B22F9D2}"/>
                </a:ext>
              </a:extLst>
            </p:cNvPr>
            <p:cNvSpPr/>
            <p:nvPr/>
          </p:nvSpPr>
          <p:spPr>
            <a:xfrm rot="11023267">
              <a:off x="9986764" y="5051746"/>
              <a:ext cx="1131012" cy="795854"/>
            </a:xfrm>
            <a:prstGeom prst="cloud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232" name="ZoneTexte 231">
              <a:extLst>
                <a:ext uri="{FF2B5EF4-FFF2-40B4-BE49-F238E27FC236}">
                  <a16:creationId xmlns:a16="http://schemas.microsoft.com/office/drawing/2014/main" id="{27BA7FB7-3555-445F-BD9C-C647C551079B}"/>
                </a:ext>
              </a:extLst>
            </p:cNvPr>
            <p:cNvSpPr txBox="1"/>
            <p:nvPr/>
          </p:nvSpPr>
          <p:spPr>
            <a:xfrm>
              <a:off x="10021067" y="5301113"/>
              <a:ext cx="731336" cy="297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/>
                <a:t>réseau</a:t>
              </a:r>
            </a:p>
          </p:txBody>
        </p:sp>
      </p:grpSp>
      <p:grpSp>
        <p:nvGrpSpPr>
          <p:cNvPr id="234" name="Groupe 233">
            <a:extLst>
              <a:ext uri="{FF2B5EF4-FFF2-40B4-BE49-F238E27FC236}">
                <a16:creationId xmlns:a16="http://schemas.microsoft.com/office/drawing/2014/main" id="{07E2A77D-A215-42CF-B922-BFAA91BBC48F}"/>
              </a:ext>
            </a:extLst>
          </p:cNvPr>
          <p:cNvGrpSpPr/>
          <p:nvPr/>
        </p:nvGrpSpPr>
        <p:grpSpPr>
          <a:xfrm>
            <a:off x="3775136" y="-1234325"/>
            <a:ext cx="511797" cy="619352"/>
            <a:chOff x="1325003" y="2082540"/>
            <a:chExt cx="511797" cy="619352"/>
          </a:xfrm>
        </p:grpSpPr>
        <p:grpSp>
          <p:nvGrpSpPr>
            <p:cNvPr id="235" name="Groupe 234">
              <a:extLst>
                <a:ext uri="{FF2B5EF4-FFF2-40B4-BE49-F238E27FC236}">
                  <a16:creationId xmlns:a16="http://schemas.microsoft.com/office/drawing/2014/main" id="{122C11FF-386D-46E8-A0F7-596CA00F474B}"/>
                </a:ext>
              </a:extLst>
            </p:cNvPr>
            <p:cNvGrpSpPr/>
            <p:nvPr/>
          </p:nvGrpSpPr>
          <p:grpSpPr>
            <a:xfrm>
              <a:off x="1354712" y="2082540"/>
              <a:ext cx="482088" cy="451720"/>
              <a:chOff x="2145696" y="1559889"/>
              <a:chExt cx="482088" cy="451720"/>
            </a:xfrm>
          </p:grpSpPr>
          <p:pic>
            <p:nvPicPr>
              <p:cNvPr id="242" name="Image 241">
                <a:extLst>
                  <a:ext uri="{FF2B5EF4-FFF2-40B4-BE49-F238E27FC236}">
                    <a16:creationId xmlns:a16="http://schemas.microsoft.com/office/drawing/2014/main" id="{498836BC-BD6E-43DA-8BC2-554AE7E9A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45696" y="1559889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243" name="Image 242">
                <a:extLst>
                  <a:ext uri="{FF2B5EF4-FFF2-40B4-BE49-F238E27FC236}">
                    <a16:creationId xmlns:a16="http://schemas.microsoft.com/office/drawing/2014/main" id="{9C32D453-1005-4E9E-8E54-565AB48A73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26158" y="1611932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244" name="Image 243">
                <a:extLst>
                  <a:ext uri="{FF2B5EF4-FFF2-40B4-BE49-F238E27FC236}">
                    <a16:creationId xmlns:a16="http://schemas.microsoft.com/office/drawing/2014/main" id="{377C2749-7699-46A0-8B07-5567A680F2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01648" y="1671693"/>
                <a:ext cx="326136" cy="339916"/>
              </a:xfrm>
              <a:prstGeom prst="rect">
                <a:avLst/>
              </a:prstGeom>
            </p:spPr>
          </p:pic>
        </p:grpSp>
        <p:grpSp>
          <p:nvGrpSpPr>
            <p:cNvPr id="238" name="Groupe 237">
              <a:extLst>
                <a:ext uri="{FF2B5EF4-FFF2-40B4-BE49-F238E27FC236}">
                  <a16:creationId xmlns:a16="http://schemas.microsoft.com/office/drawing/2014/main" id="{E9E6E99A-2114-4A15-92DD-2D7067ECC2CF}"/>
                </a:ext>
              </a:extLst>
            </p:cNvPr>
            <p:cNvGrpSpPr/>
            <p:nvPr/>
          </p:nvGrpSpPr>
          <p:grpSpPr>
            <a:xfrm>
              <a:off x="1325003" y="2247129"/>
              <a:ext cx="436906" cy="454763"/>
              <a:chOff x="1422680" y="2108394"/>
              <a:chExt cx="436906" cy="454763"/>
            </a:xfrm>
          </p:grpSpPr>
          <p:pic>
            <p:nvPicPr>
              <p:cNvPr id="239" name="Image 238">
                <a:extLst>
                  <a:ext uri="{FF2B5EF4-FFF2-40B4-BE49-F238E27FC236}">
                    <a16:creationId xmlns:a16="http://schemas.microsoft.com/office/drawing/2014/main" id="{E4002353-02F6-489B-9CA3-7FBA2F09E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2680" y="2108394"/>
                <a:ext cx="364601" cy="341078"/>
              </a:xfrm>
              <a:prstGeom prst="rect">
                <a:avLst/>
              </a:prstGeom>
            </p:spPr>
          </p:pic>
          <p:pic>
            <p:nvPicPr>
              <p:cNvPr id="240" name="Image 239">
                <a:extLst>
                  <a:ext uri="{FF2B5EF4-FFF2-40B4-BE49-F238E27FC236}">
                    <a16:creationId xmlns:a16="http://schemas.microsoft.com/office/drawing/2014/main" id="{3295DDBF-F258-4B44-84DE-3BDE1245F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2389" y="2169665"/>
                <a:ext cx="364601" cy="341078"/>
              </a:xfrm>
              <a:prstGeom prst="rect">
                <a:avLst/>
              </a:prstGeom>
            </p:spPr>
          </p:pic>
          <p:pic>
            <p:nvPicPr>
              <p:cNvPr id="241" name="Image 240">
                <a:extLst>
                  <a:ext uri="{FF2B5EF4-FFF2-40B4-BE49-F238E27FC236}">
                    <a16:creationId xmlns:a16="http://schemas.microsoft.com/office/drawing/2014/main" id="{868EFB75-BACA-422B-B0F5-5489AEB93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985" y="2222079"/>
                <a:ext cx="364601" cy="341078"/>
              </a:xfrm>
              <a:prstGeom prst="rect">
                <a:avLst/>
              </a:prstGeom>
            </p:spPr>
          </p:pic>
        </p:grpSp>
      </p:grpSp>
      <p:grpSp>
        <p:nvGrpSpPr>
          <p:cNvPr id="245" name="Groupe 244">
            <a:extLst>
              <a:ext uri="{FF2B5EF4-FFF2-40B4-BE49-F238E27FC236}">
                <a16:creationId xmlns:a16="http://schemas.microsoft.com/office/drawing/2014/main" id="{18DA23AA-F519-466A-925F-8E4CFFE8E5A5}"/>
              </a:ext>
            </a:extLst>
          </p:cNvPr>
          <p:cNvGrpSpPr/>
          <p:nvPr/>
        </p:nvGrpSpPr>
        <p:grpSpPr>
          <a:xfrm>
            <a:off x="9537975" y="-287331"/>
            <a:ext cx="457176" cy="422643"/>
            <a:chOff x="6312566" y="2664043"/>
            <a:chExt cx="457176" cy="422643"/>
          </a:xfrm>
        </p:grpSpPr>
        <p:pic>
          <p:nvPicPr>
            <p:cNvPr id="246" name="Image 245">
              <a:extLst>
                <a:ext uri="{FF2B5EF4-FFF2-40B4-BE49-F238E27FC236}">
                  <a16:creationId xmlns:a16="http://schemas.microsoft.com/office/drawing/2014/main" id="{664229BD-FEFF-439B-A892-150CCF05F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ackgroundRemoval t="9459" b="90541" l="9859" r="89437">
                          <a14:foregroundMark x1="27465" y1="17568" x2="64085" y2="18243"/>
                          <a14:foregroundMark x1="64085" y1="18243" x2="80282" y2="49324"/>
                          <a14:foregroundMark x1="80282" y1="49324" x2="80282" y2="83784"/>
                          <a14:foregroundMark x1="80282" y1="83784" x2="41549" y2="89865"/>
                          <a14:foregroundMark x1="41549" y1="89865" x2="26761" y2="54730"/>
                          <a14:foregroundMark x1="26761" y1="54730" x2="26761" y2="14865"/>
                          <a14:foregroundMark x1="19718" y1="14189" x2="56338" y2="14865"/>
                          <a14:foregroundMark x1="56338" y1="14865" x2="77465" y2="25000"/>
                          <a14:foregroundMark x1="61268" y1="20270" x2="52817" y2="58108"/>
                          <a14:foregroundMark x1="21831" y1="88514" x2="40845" y2="90541"/>
                          <a14:foregroundMark x1="64789" y1="14189" x2="81690" y2="29054"/>
                          <a14:foregroundMark x1="21127" y1="20946" x2="22535" y2="114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1973" y="2664043"/>
              <a:ext cx="326136" cy="339916"/>
            </a:xfrm>
            <a:prstGeom prst="rect">
              <a:avLst/>
            </a:prstGeom>
          </p:spPr>
        </p:pic>
        <p:sp>
          <p:nvSpPr>
            <p:cNvPr id="247" name="ZoneTexte 246">
              <a:extLst>
                <a:ext uri="{FF2B5EF4-FFF2-40B4-BE49-F238E27FC236}">
                  <a16:creationId xmlns:a16="http://schemas.microsoft.com/office/drawing/2014/main" id="{92A4E218-A9AA-4CE5-A6E0-5367F15F1EC2}"/>
                </a:ext>
              </a:extLst>
            </p:cNvPr>
            <p:cNvSpPr txBox="1"/>
            <p:nvPr/>
          </p:nvSpPr>
          <p:spPr>
            <a:xfrm>
              <a:off x="6312566" y="2809687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Json</a:t>
              </a:r>
              <a:endParaRPr lang="fr-FR" sz="1200" dirty="0"/>
            </a:p>
          </p:txBody>
        </p:sp>
      </p:grpSp>
      <p:grpSp>
        <p:nvGrpSpPr>
          <p:cNvPr id="248" name="Groupe 247">
            <a:extLst>
              <a:ext uri="{FF2B5EF4-FFF2-40B4-BE49-F238E27FC236}">
                <a16:creationId xmlns:a16="http://schemas.microsoft.com/office/drawing/2014/main" id="{F2DA645B-6CA2-440F-B1C7-41A6B1BA26DB}"/>
              </a:ext>
            </a:extLst>
          </p:cNvPr>
          <p:cNvGrpSpPr/>
          <p:nvPr/>
        </p:nvGrpSpPr>
        <p:grpSpPr>
          <a:xfrm>
            <a:off x="3332402" y="2870167"/>
            <a:ext cx="511797" cy="619352"/>
            <a:chOff x="1325003" y="2082540"/>
            <a:chExt cx="511797" cy="619352"/>
          </a:xfrm>
        </p:grpSpPr>
        <p:grpSp>
          <p:nvGrpSpPr>
            <p:cNvPr id="249" name="Groupe 248">
              <a:extLst>
                <a:ext uri="{FF2B5EF4-FFF2-40B4-BE49-F238E27FC236}">
                  <a16:creationId xmlns:a16="http://schemas.microsoft.com/office/drawing/2014/main" id="{CF062E48-52B3-4C33-BF20-86FFEC9EF6E4}"/>
                </a:ext>
              </a:extLst>
            </p:cNvPr>
            <p:cNvGrpSpPr/>
            <p:nvPr/>
          </p:nvGrpSpPr>
          <p:grpSpPr>
            <a:xfrm>
              <a:off x="1354712" y="2082540"/>
              <a:ext cx="482088" cy="451720"/>
              <a:chOff x="2145696" y="1559889"/>
              <a:chExt cx="482088" cy="451720"/>
            </a:xfrm>
          </p:grpSpPr>
          <p:pic>
            <p:nvPicPr>
              <p:cNvPr id="254" name="Image 253">
                <a:extLst>
                  <a:ext uri="{FF2B5EF4-FFF2-40B4-BE49-F238E27FC236}">
                    <a16:creationId xmlns:a16="http://schemas.microsoft.com/office/drawing/2014/main" id="{3AB91B6C-B0EE-4BE8-843F-29B5355D56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45696" y="1559889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255" name="Image 254">
                <a:extLst>
                  <a:ext uri="{FF2B5EF4-FFF2-40B4-BE49-F238E27FC236}">
                    <a16:creationId xmlns:a16="http://schemas.microsoft.com/office/drawing/2014/main" id="{F8C41234-22BB-40C6-B3FB-02035A5D2D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26158" y="1611932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256" name="Image 255">
                <a:extLst>
                  <a:ext uri="{FF2B5EF4-FFF2-40B4-BE49-F238E27FC236}">
                    <a16:creationId xmlns:a16="http://schemas.microsoft.com/office/drawing/2014/main" id="{8C0DEF99-B129-4D02-8657-3AF3D8BC2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01648" y="1671693"/>
                <a:ext cx="326136" cy="339916"/>
              </a:xfrm>
              <a:prstGeom prst="rect">
                <a:avLst/>
              </a:prstGeom>
            </p:spPr>
          </p:pic>
        </p:grpSp>
        <p:grpSp>
          <p:nvGrpSpPr>
            <p:cNvPr id="250" name="Groupe 249">
              <a:extLst>
                <a:ext uri="{FF2B5EF4-FFF2-40B4-BE49-F238E27FC236}">
                  <a16:creationId xmlns:a16="http://schemas.microsoft.com/office/drawing/2014/main" id="{A1D5E431-856C-46BD-9F2B-BDC3256D93EC}"/>
                </a:ext>
              </a:extLst>
            </p:cNvPr>
            <p:cNvGrpSpPr/>
            <p:nvPr/>
          </p:nvGrpSpPr>
          <p:grpSpPr>
            <a:xfrm>
              <a:off x="1325003" y="2247129"/>
              <a:ext cx="436906" cy="454763"/>
              <a:chOff x="1422680" y="2108394"/>
              <a:chExt cx="436906" cy="454763"/>
            </a:xfrm>
          </p:grpSpPr>
          <p:pic>
            <p:nvPicPr>
              <p:cNvPr id="251" name="Image 250">
                <a:extLst>
                  <a:ext uri="{FF2B5EF4-FFF2-40B4-BE49-F238E27FC236}">
                    <a16:creationId xmlns:a16="http://schemas.microsoft.com/office/drawing/2014/main" id="{09B55D67-45A2-493F-BF23-A0D03EDCD1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2680" y="2108394"/>
                <a:ext cx="364601" cy="341078"/>
              </a:xfrm>
              <a:prstGeom prst="rect">
                <a:avLst/>
              </a:prstGeom>
            </p:spPr>
          </p:pic>
          <p:pic>
            <p:nvPicPr>
              <p:cNvPr id="252" name="Image 251">
                <a:extLst>
                  <a:ext uri="{FF2B5EF4-FFF2-40B4-BE49-F238E27FC236}">
                    <a16:creationId xmlns:a16="http://schemas.microsoft.com/office/drawing/2014/main" id="{6EF703D4-8145-4A1C-836F-2CFA0E058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2389" y="2169665"/>
                <a:ext cx="364601" cy="341078"/>
              </a:xfrm>
              <a:prstGeom prst="rect">
                <a:avLst/>
              </a:prstGeom>
            </p:spPr>
          </p:pic>
          <p:pic>
            <p:nvPicPr>
              <p:cNvPr id="253" name="Image 252">
                <a:extLst>
                  <a:ext uri="{FF2B5EF4-FFF2-40B4-BE49-F238E27FC236}">
                    <a16:creationId xmlns:a16="http://schemas.microsoft.com/office/drawing/2014/main" id="{9CEC552F-CAD8-4C91-A1BA-9B678A29A0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985" y="2222079"/>
                <a:ext cx="364601" cy="341078"/>
              </a:xfrm>
              <a:prstGeom prst="rect">
                <a:avLst/>
              </a:prstGeom>
            </p:spPr>
          </p:pic>
        </p:grpSp>
      </p:grpSp>
      <p:pic>
        <p:nvPicPr>
          <p:cNvPr id="257" name="Picture 4" descr="Résultat de recherche d'images pour &quot;logo sans fil&quot;">
            <a:extLst>
              <a:ext uri="{FF2B5EF4-FFF2-40B4-BE49-F238E27FC236}">
                <a16:creationId xmlns:a16="http://schemas.microsoft.com/office/drawing/2014/main" id="{84BD88EB-0B2A-49FB-AD6B-F1372BD3F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75497" flipH="1" flipV="1">
            <a:off x="3396676" y="3647921"/>
            <a:ext cx="316339" cy="32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" name="Flèche : droite 257">
            <a:extLst>
              <a:ext uri="{FF2B5EF4-FFF2-40B4-BE49-F238E27FC236}">
                <a16:creationId xmlns:a16="http://schemas.microsoft.com/office/drawing/2014/main" id="{CB6BDB4F-0B2E-4FCC-8169-1606F68AE22B}"/>
              </a:ext>
            </a:extLst>
          </p:cNvPr>
          <p:cNvSpPr/>
          <p:nvPr/>
        </p:nvSpPr>
        <p:spPr>
          <a:xfrm>
            <a:off x="3998841" y="2892947"/>
            <a:ext cx="655387" cy="5887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9" name="Image 258">
            <a:extLst>
              <a:ext uri="{FF2B5EF4-FFF2-40B4-BE49-F238E27FC236}">
                <a16:creationId xmlns:a16="http://schemas.microsoft.com/office/drawing/2014/main" id="{DEA1878F-916E-4809-B2E9-79979CC3A34E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7355111" y="4761109"/>
            <a:ext cx="381053" cy="323895"/>
          </a:xfrm>
          <a:prstGeom prst="rect">
            <a:avLst/>
          </a:prstGeom>
        </p:spPr>
      </p:pic>
      <p:cxnSp>
        <p:nvCxnSpPr>
          <p:cNvPr id="260" name="Connecteur droit avec flèche 259">
            <a:extLst>
              <a:ext uri="{FF2B5EF4-FFF2-40B4-BE49-F238E27FC236}">
                <a16:creationId xmlns:a16="http://schemas.microsoft.com/office/drawing/2014/main" id="{E07D151B-F2A1-46E0-AFAC-74490599A517}"/>
              </a:ext>
            </a:extLst>
          </p:cNvPr>
          <p:cNvCxnSpPr>
            <a:cxnSpLocks/>
            <a:endCxn id="259" idx="1"/>
          </p:cNvCxnSpPr>
          <p:nvPr/>
        </p:nvCxnSpPr>
        <p:spPr>
          <a:xfrm>
            <a:off x="5807392" y="3198620"/>
            <a:ext cx="1547719" cy="1724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54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2C6A66-03EB-4D60-944A-60FD6ABEE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02" y="188640"/>
            <a:ext cx="1181576" cy="82325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0E8B27-FC8F-42FA-86FC-4D72A55F8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1164847"/>
            <a:ext cx="1167653" cy="8923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0BBF58-00BD-4A6D-BAC6-563C15CCB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090" y="2210177"/>
            <a:ext cx="746736" cy="10781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39E72B-8D00-4632-8DBF-270599C4E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3441266"/>
            <a:ext cx="1167653" cy="908688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114030BD-FF2B-45EE-AFD9-B0E7B4996DA0}"/>
              </a:ext>
            </a:extLst>
          </p:cNvPr>
          <p:cNvGrpSpPr/>
          <p:nvPr/>
        </p:nvGrpSpPr>
        <p:grpSpPr>
          <a:xfrm>
            <a:off x="10912825" y="4502903"/>
            <a:ext cx="1261696" cy="1022160"/>
            <a:chOff x="7485041" y="4878293"/>
            <a:chExt cx="1261696" cy="10221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0F7CC2-1075-4C6C-971C-63A6902E29B2}"/>
                </a:ext>
              </a:extLst>
            </p:cNvPr>
            <p:cNvSpPr/>
            <p:nvPr/>
          </p:nvSpPr>
          <p:spPr>
            <a:xfrm>
              <a:off x="7485041" y="4904096"/>
              <a:ext cx="1181261" cy="9963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5E1DF"/>
                </a:gs>
                <a:gs pos="83000">
                  <a:srgbClr val="DAD9D4"/>
                </a:gs>
                <a:gs pos="100000">
                  <a:srgbClr val="CCC9C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BF796F9-2557-41AB-8AAF-09DD7C93AA16}"/>
                </a:ext>
              </a:extLst>
            </p:cNvPr>
            <p:cNvSpPr txBox="1"/>
            <p:nvPr/>
          </p:nvSpPr>
          <p:spPr>
            <a:xfrm>
              <a:off x="7485041" y="4878293"/>
              <a:ext cx="1261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Recherche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B81AAFE-96AE-470E-B428-BB978B200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202" y="5237027"/>
              <a:ext cx="410687" cy="48602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F5B689A-E4AA-44D5-888B-650858557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5019" y="5136499"/>
              <a:ext cx="697675" cy="697675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8B3F874-AE35-4EC7-98FB-6426A8CC6AE6}"/>
              </a:ext>
            </a:extLst>
          </p:cNvPr>
          <p:cNvGrpSpPr/>
          <p:nvPr/>
        </p:nvGrpSpPr>
        <p:grpSpPr>
          <a:xfrm>
            <a:off x="-6733658" y="-1680135"/>
            <a:ext cx="5486047" cy="6541772"/>
            <a:chOff x="8071" y="201723"/>
            <a:chExt cx="5486047" cy="6541772"/>
          </a:xfrm>
        </p:grpSpPr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775A731E-95B4-4999-9D61-DF040AB5A5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B3B4F654-6AC4-4FE5-A4F9-4838C707B9E7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38658EDF-5A99-4366-9413-83361A5C99D2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7AC1A088-80D5-492D-AFAE-A198CB737E1C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17" name="Groupe 16">
                  <a:extLst>
                    <a:ext uri="{FF2B5EF4-FFF2-40B4-BE49-F238E27FC236}">
                      <a16:creationId xmlns:a16="http://schemas.microsoft.com/office/drawing/2014/main" id="{D9337846-6FB7-402A-9A7E-F830B1F0C199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73" name="Image 72">
                    <a:extLst>
                      <a:ext uri="{FF2B5EF4-FFF2-40B4-BE49-F238E27FC236}">
                        <a16:creationId xmlns:a16="http://schemas.microsoft.com/office/drawing/2014/main" id="{90D14BC3-9E5A-49C6-A067-5803489E39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74" name="Image 73">
                    <a:extLst>
                      <a:ext uri="{FF2B5EF4-FFF2-40B4-BE49-F238E27FC236}">
                        <a16:creationId xmlns:a16="http://schemas.microsoft.com/office/drawing/2014/main" id="{C0B2F85D-4ABB-4D28-9985-6AAAB30C77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75" name="Image 74">
                    <a:extLst>
                      <a:ext uri="{FF2B5EF4-FFF2-40B4-BE49-F238E27FC236}">
                        <a16:creationId xmlns:a16="http://schemas.microsoft.com/office/drawing/2014/main" id="{F4758394-DA74-4188-B602-F01D996A4E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" name="Groupe 17">
                  <a:extLst>
                    <a:ext uri="{FF2B5EF4-FFF2-40B4-BE49-F238E27FC236}">
                      <a16:creationId xmlns:a16="http://schemas.microsoft.com/office/drawing/2014/main" id="{FECE87A1-8A39-4753-BD38-5D22566FE79C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71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EEE6B046-6D04-4FF6-A978-54D3DF70CE3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72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6FE6C6ED-010F-435D-A755-CA626016659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765DC93-4549-493E-9036-0361CA6F82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03040B4B-E29E-474F-8038-9A6EFEAC81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67A0F16B-84A7-4343-81A9-8236CCF8AF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49172004-CC28-49B8-934B-2428903AB2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3" name="Ellipse 22">
                  <a:extLst>
                    <a:ext uri="{FF2B5EF4-FFF2-40B4-BE49-F238E27FC236}">
                      <a16:creationId xmlns:a16="http://schemas.microsoft.com/office/drawing/2014/main" id="{937BAF07-C76D-4A58-A75D-3D280EA4FE93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Rectangle : coins arrondis 23">
                  <a:extLst>
                    <a:ext uri="{FF2B5EF4-FFF2-40B4-BE49-F238E27FC236}">
                      <a16:creationId xmlns:a16="http://schemas.microsoft.com/office/drawing/2014/main" id="{8A7FEAB5-7415-4A28-8D59-AECE64875D0A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074CCF5B-60C0-415E-B483-7515F2A71539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26" name="Groupe 25">
                  <a:extLst>
                    <a:ext uri="{FF2B5EF4-FFF2-40B4-BE49-F238E27FC236}">
                      <a16:creationId xmlns:a16="http://schemas.microsoft.com/office/drawing/2014/main" id="{A1A3CBC9-B215-42D7-BC58-EAC174572987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68" name="Ellipse 67">
                    <a:extLst>
                      <a:ext uri="{FF2B5EF4-FFF2-40B4-BE49-F238E27FC236}">
                        <a16:creationId xmlns:a16="http://schemas.microsoft.com/office/drawing/2014/main" id="{5A468E95-41BE-497B-89A7-C804F4F6715A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9" name="ZoneTexte 68">
                    <a:extLst>
                      <a:ext uri="{FF2B5EF4-FFF2-40B4-BE49-F238E27FC236}">
                        <a16:creationId xmlns:a16="http://schemas.microsoft.com/office/drawing/2014/main" id="{9E6D2AAB-A847-41FF-957A-78D96DF0E718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70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16F45B5F-ACE5-43F3-A37A-6443F5443DF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7" name="Rectangle : coins arrondis 26">
                  <a:extLst>
                    <a:ext uri="{FF2B5EF4-FFF2-40B4-BE49-F238E27FC236}">
                      <a16:creationId xmlns:a16="http://schemas.microsoft.com/office/drawing/2014/main" id="{E4E34263-1A95-427A-BD51-58C633D31737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CC5683E-A2BC-4D85-9EEC-6004EF1C6F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AE6F8A31-873E-487B-80D7-0E9FB8FD58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2748C7C7-D41A-44B0-8FFE-50E1DB28804C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31" name="Connecteur droit 30">
                  <a:extLst>
                    <a:ext uri="{FF2B5EF4-FFF2-40B4-BE49-F238E27FC236}">
                      <a16:creationId xmlns:a16="http://schemas.microsoft.com/office/drawing/2014/main" id="{77BB2027-BA79-47BD-A0EC-BA838D94B8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2DA7D03C-A9CE-41D7-8EF1-9EA40A489C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32">
                  <a:extLst>
                    <a:ext uri="{FF2B5EF4-FFF2-40B4-BE49-F238E27FC236}">
                      <a16:creationId xmlns:a16="http://schemas.microsoft.com/office/drawing/2014/main" id="{BF7CAB62-0AAA-43CC-ACD0-883AD13188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 : coins arrondis 33">
                  <a:extLst>
                    <a:ext uri="{FF2B5EF4-FFF2-40B4-BE49-F238E27FC236}">
                      <a16:creationId xmlns:a16="http://schemas.microsoft.com/office/drawing/2014/main" id="{2E031569-FA26-41E6-AE1E-35A14B3F6F67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3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963802B-D11F-4E1E-BFE2-9E32627123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370CF6C1-8349-4960-94F7-57C284D4EAB3}"/>
                    </a:ext>
                  </a:extLst>
                </p:cNvPr>
                <p:cNvCxnSpPr>
                  <a:cxnSpLocks/>
                  <a:endCxn id="69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554902B5-1802-43B9-BBE7-86284B84EBAE}"/>
                    </a:ext>
                  </a:extLst>
                </p:cNvPr>
                <p:cNvCxnSpPr>
                  <a:cxnSpLocks/>
                  <a:endCxn id="69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8" name="Groupe 37">
                  <a:extLst>
                    <a:ext uri="{FF2B5EF4-FFF2-40B4-BE49-F238E27FC236}">
                      <a16:creationId xmlns:a16="http://schemas.microsoft.com/office/drawing/2014/main" id="{056063EA-19C2-48B5-9B49-8AC284C5E2E7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66" name="Rectangle : coins arrondis 65">
                    <a:extLst>
                      <a:ext uri="{FF2B5EF4-FFF2-40B4-BE49-F238E27FC236}">
                        <a16:creationId xmlns:a16="http://schemas.microsoft.com/office/drawing/2014/main" id="{DE86EF72-CFF3-4534-B485-0ADD75246C19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7" name="ZoneTexte 66">
                    <a:extLst>
                      <a:ext uri="{FF2B5EF4-FFF2-40B4-BE49-F238E27FC236}">
                        <a16:creationId xmlns:a16="http://schemas.microsoft.com/office/drawing/2014/main" id="{83EE9B6F-AA45-4EC9-BCE3-2FE2D252BD46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39" name="Groupe 38">
                  <a:extLst>
                    <a:ext uri="{FF2B5EF4-FFF2-40B4-BE49-F238E27FC236}">
                      <a16:creationId xmlns:a16="http://schemas.microsoft.com/office/drawing/2014/main" id="{B46825BD-FDD7-40B3-ABFE-5227240373C0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63" name="Ellipse 62">
                    <a:extLst>
                      <a:ext uri="{FF2B5EF4-FFF2-40B4-BE49-F238E27FC236}">
                        <a16:creationId xmlns:a16="http://schemas.microsoft.com/office/drawing/2014/main" id="{865E9D47-BAAD-46DE-9028-C15288C2368F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4" name="ZoneTexte 63">
                    <a:extLst>
                      <a:ext uri="{FF2B5EF4-FFF2-40B4-BE49-F238E27FC236}">
                        <a16:creationId xmlns:a16="http://schemas.microsoft.com/office/drawing/2014/main" id="{C4E2062D-1D80-40D0-AFA4-CC1DB4305FF5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65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D51CCD48-23D2-4F48-B9B5-F76CD016C36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4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603760CF-68CC-4415-B9F1-94B3811295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8A893128-4F9D-42F1-AB07-B9BC3BC7FBF8}"/>
                    </a:ext>
                  </a:extLst>
                </p:cNvPr>
                <p:cNvCxnSpPr>
                  <a:cxnSpLocks/>
                  <a:endCxn id="64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2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F75695BF-32C5-4E3B-9A2C-F5AF8E5770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3" name="Connecteur droit 42">
                  <a:extLst>
                    <a:ext uri="{FF2B5EF4-FFF2-40B4-BE49-F238E27FC236}">
                      <a16:creationId xmlns:a16="http://schemas.microsoft.com/office/drawing/2014/main" id="{265A089D-89DD-44B2-B576-C0C35FDDA9A7}"/>
                    </a:ext>
                  </a:extLst>
                </p:cNvPr>
                <p:cNvCxnSpPr>
                  <a:cxnSpLocks/>
                  <a:stCxn id="64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43">
                  <a:extLst>
                    <a:ext uri="{FF2B5EF4-FFF2-40B4-BE49-F238E27FC236}">
                      <a16:creationId xmlns:a16="http://schemas.microsoft.com/office/drawing/2014/main" id="{516B4D29-42DF-4310-861C-8E28B365B1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>
                  <a:extLst>
                    <a:ext uri="{FF2B5EF4-FFF2-40B4-BE49-F238E27FC236}">
                      <a16:creationId xmlns:a16="http://schemas.microsoft.com/office/drawing/2014/main" id="{44D16E4C-FBA5-4AA6-8711-ACF825F865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14B82C87-3EBA-410D-9C09-EAB8CC0A1B21}"/>
                    </a:ext>
                  </a:extLst>
                </p:cNvPr>
                <p:cNvCxnSpPr>
                  <a:cxnSpLocks/>
                  <a:stCxn id="42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5717B4A0-F43D-4668-A567-43000D33E08D}"/>
                    </a:ext>
                  </a:extLst>
                </p:cNvPr>
                <p:cNvCxnSpPr>
                  <a:cxnSpLocks/>
                  <a:endCxn id="69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ACDC8E6D-E921-4AC0-8532-45386F0ADCE6}"/>
                    </a:ext>
                  </a:extLst>
                </p:cNvPr>
                <p:cNvCxnSpPr>
                  <a:cxnSpLocks/>
                  <a:endCxn id="23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AADF9CF9-9001-4A4F-A76C-67B635A70530}"/>
                    </a:ext>
                  </a:extLst>
                </p:cNvPr>
                <p:cNvCxnSpPr>
                  <a:cxnSpLocks/>
                  <a:stCxn id="20" idx="0"/>
                  <a:endCxn id="21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50" name="Groupe 49">
                  <a:extLst>
                    <a:ext uri="{FF2B5EF4-FFF2-40B4-BE49-F238E27FC236}">
                      <a16:creationId xmlns:a16="http://schemas.microsoft.com/office/drawing/2014/main" id="{85FAACE3-7F0C-4B04-A1DE-83067A4CF27A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61" name="Rectangle : coins arrondis 60">
                    <a:extLst>
                      <a:ext uri="{FF2B5EF4-FFF2-40B4-BE49-F238E27FC236}">
                        <a16:creationId xmlns:a16="http://schemas.microsoft.com/office/drawing/2014/main" id="{637A8ECB-B89A-49A9-8552-6533C877CC82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2" name="ZoneTexte 61">
                    <a:extLst>
                      <a:ext uri="{FF2B5EF4-FFF2-40B4-BE49-F238E27FC236}">
                        <a16:creationId xmlns:a16="http://schemas.microsoft.com/office/drawing/2014/main" id="{766C2B43-84B3-4FE2-99C9-E2CD075FE9AC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51" name="Connecteur droit 50">
                  <a:extLst>
                    <a:ext uri="{FF2B5EF4-FFF2-40B4-BE49-F238E27FC236}">
                      <a16:creationId xmlns:a16="http://schemas.microsoft.com/office/drawing/2014/main" id="{CF9C3BBE-160C-435E-BC1D-86B8E174DD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52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620CD90F-8CFC-4437-828B-7D14BC4CC6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78F1CA01-702A-4DCE-911C-39CDF8F1B0F5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54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7699A6F4-D849-4B2E-BF77-EE8F280CF6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5BB5ABB7-271A-4D50-8426-8196E240894A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56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AA0742ED-A597-4DFE-86D2-512BC80466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17DE1245-42AE-4D03-9277-23B9A395C815}"/>
                    </a:ext>
                  </a:extLst>
                </p:cNvPr>
                <p:cNvCxnSpPr>
                  <a:cxnSpLocks/>
                  <a:stCxn id="55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6645C8AD-2AE7-4DF8-AF06-C987E99A86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59" name="Nuage 58">
                  <a:extLst>
                    <a:ext uri="{FF2B5EF4-FFF2-40B4-BE49-F238E27FC236}">
                      <a16:creationId xmlns:a16="http://schemas.microsoft.com/office/drawing/2014/main" id="{426C8B55-700F-4F37-82DD-99A28A5BA7EB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60" name="ZoneTexte 59">
                  <a:extLst>
                    <a:ext uri="{FF2B5EF4-FFF2-40B4-BE49-F238E27FC236}">
                      <a16:creationId xmlns:a16="http://schemas.microsoft.com/office/drawing/2014/main" id="{6FC1CA27-2378-418B-AEF4-D2ECDE3F7498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3F29DF92-6097-4B4E-A896-937D52CE267F}"/>
              </a:ext>
            </a:extLst>
          </p:cNvPr>
          <p:cNvGrpSpPr/>
          <p:nvPr/>
        </p:nvGrpSpPr>
        <p:grpSpPr>
          <a:xfrm>
            <a:off x="14317270" y="-1546734"/>
            <a:ext cx="3419430" cy="6289320"/>
            <a:chOff x="5724570" y="113272"/>
            <a:chExt cx="3419430" cy="6289320"/>
          </a:xfrm>
        </p:grpSpPr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E4C5AD10-D2CF-4418-A386-802B58B48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530" y="113272"/>
              <a:ext cx="949072" cy="684553"/>
            </a:xfrm>
            <a:prstGeom prst="rect">
              <a:avLst/>
            </a:prstGeom>
          </p:spPr>
        </p:pic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102D0958-0155-4EA7-9BA9-C2266B9E9142}"/>
                </a:ext>
              </a:extLst>
            </p:cNvPr>
            <p:cNvGrpSpPr/>
            <p:nvPr/>
          </p:nvGrpSpPr>
          <p:grpSpPr>
            <a:xfrm>
              <a:off x="5736365" y="1614379"/>
              <a:ext cx="1244187" cy="1076892"/>
              <a:chOff x="5513418" y="903478"/>
              <a:chExt cx="1244187" cy="1076892"/>
            </a:xfrm>
          </p:grpSpPr>
          <p:pic>
            <p:nvPicPr>
              <p:cNvPr id="103" name="Image 102">
                <a:extLst>
                  <a:ext uri="{FF2B5EF4-FFF2-40B4-BE49-F238E27FC236}">
                    <a16:creationId xmlns:a16="http://schemas.microsoft.com/office/drawing/2014/main" id="{19EA35BE-04F6-446F-A229-F40CDF5CD8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3202" y="903478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F87DA629-AF90-459C-97DB-587BEBA5ABB1}"/>
                  </a:ext>
                </a:extLst>
              </p:cNvPr>
              <p:cNvSpPr txBox="1"/>
              <p:nvPr/>
            </p:nvSpPr>
            <p:spPr>
              <a:xfrm>
                <a:off x="5513418" y="1611038"/>
                <a:ext cx="1244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Lora Server</a:t>
                </a:r>
              </a:p>
            </p:txBody>
          </p:sp>
        </p:grpSp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C716C401-E8DC-4405-973F-0E94FBDB9877}"/>
                </a:ext>
              </a:extLst>
            </p:cNvPr>
            <p:cNvGrpSpPr/>
            <p:nvPr/>
          </p:nvGrpSpPr>
          <p:grpSpPr>
            <a:xfrm>
              <a:off x="5878125" y="3191276"/>
              <a:ext cx="992835" cy="1102166"/>
              <a:chOff x="7299713" y="886704"/>
              <a:chExt cx="992835" cy="1102166"/>
            </a:xfrm>
          </p:grpSpPr>
          <p:pic>
            <p:nvPicPr>
              <p:cNvPr id="101" name="Image 100">
                <a:extLst>
                  <a:ext uri="{FF2B5EF4-FFF2-40B4-BE49-F238E27FC236}">
                    <a16:creationId xmlns:a16="http://schemas.microsoft.com/office/drawing/2014/main" id="{51CF09E2-ACED-4AC7-AB83-2E687B8AD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CE57C1AE-A130-472D-AB85-5A3D4C91E627}"/>
                  </a:ext>
                </a:extLst>
              </p:cNvPr>
              <p:cNvSpPr txBox="1"/>
              <p:nvPr/>
            </p:nvSpPr>
            <p:spPr>
              <a:xfrm>
                <a:off x="7518628" y="1619538"/>
                <a:ext cx="514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ELK</a:t>
                </a:r>
              </a:p>
            </p:txBody>
          </p:sp>
        </p:grpSp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C3821163-C911-4C97-8722-1A0FFD9212E9}"/>
                </a:ext>
              </a:extLst>
            </p:cNvPr>
            <p:cNvGrpSpPr/>
            <p:nvPr/>
          </p:nvGrpSpPr>
          <p:grpSpPr>
            <a:xfrm>
              <a:off x="7549161" y="1198947"/>
              <a:ext cx="1122423" cy="1115476"/>
              <a:chOff x="7257259" y="886704"/>
              <a:chExt cx="1122423" cy="1115476"/>
            </a:xfrm>
          </p:grpSpPr>
          <p:pic>
            <p:nvPicPr>
              <p:cNvPr id="99" name="Image 98">
                <a:extLst>
                  <a:ext uri="{FF2B5EF4-FFF2-40B4-BE49-F238E27FC236}">
                    <a16:creationId xmlns:a16="http://schemas.microsoft.com/office/drawing/2014/main" id="{AE35DE2A-36CC-4C46-BEF4-5E57747DF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00" name="ZoneTexte 99">
                <a:extLst>
                  <a:ext uri="{FF2B5EF4-FFF2-40B4-BE49-F238E27FC236}">
                    <a16:creationId xmlns:a16="http://schemas.microsoft.com/office/drawing/2014/main" id="{C47A3371-B779-4CF4-9394-2A771B263A4E}"/>
                  </a:ext>
                </a:extLst>
              </p:cNvPr>
              <p:cNvSpPr txBox="1"/>
              <p:nvPr/>
            </p:nvSpPr>
            <p:spPr>
              <a:xfrm>
                <a:off x="7257259" y="1632848"/>
                <a:ext cx="1122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MongoDB</a:t>
                </a:r>
              </a:p>
            </p:txBody>
          </p:sp>
        </p:grp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E59FAB0-B50B-49C4-9FD1-5A052CEC41AA}"/>
                </a:ext>
              </a:extLst>
            </p:cNvPr>
            <p:cNvSpPr/>
            <p:nvPr/>
          </p:nvSpPr>
          <p:spPr>
            <a:xfrm>
              <a:off x="5724570" y="178852"/>
              <a:ext cx="3302616" cy="437175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82" name="Nuage 81">
              <a:extLst>
                <a:ext uri="{FF2B5EF4-FFF2-40B4-BE49-F238E27FC236}">
                  <a16:creationId xmlns:a16="http://schemas.microsoft.com/office/drawing/2014/main" id="{C3245D67-BD49-4381-8581-44F8D278579E}"/>
                </a:ext>
              </a:extLst>
            </p:cNvPr>
            <p:cNvSpPr/>
            <p:nvPr/>
          </p:nvSpPr>
          <p:spPr>
            <a:xfrm rot="11023267">
              <a:off x="8003080" y="4227164"/>
              <a:ext cx="1131012" cy="795854"/>
            </a:xfrm>
            <a:prstGeom prst="clou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435B8E99-4C08-4A2B-921E-34E1BD35AF3A}"/>
                </a:ext>
              </a:extLst>
            </p:cNvPr>
            <p:cNvSpPr txBox="1"/>
            <p:nvPr/>
          </p:nvSpPr>
          <p:spPr>
            <a:xfrm>
              <a:off x="8151310" y="4394395"/>
              <a:ext cx="676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CEBA</a:t>
              </a:r>
            </a:p>
          </p:txBody>
        </p:sp>
        <p:sp>
          <p:nvSpPr>
            <p:cNvPr id="84" name="Nuage 83">
              <a:extLst>
                <a:ext uri="{FF2B5EF4-FFF2-40B4-BE49-F238E27FC236}">
                  <a16:creationId xmlns:a16="http://schemas.microsoft.com/office/drawing/2014/main" id="{3F5910C6-A530-4EFF-8334-509EC6B2ABB9}"/>
                </a:ext>
              </a:extLst>
            </p:cNvPr>
            <p:cNvSpPr/>
            <p:nvPr/>
          </p:nvSpPr>
          <p:spPr>
            <a:xfrm rot="11023267">
              <a:off x="7107989" y="4259238"/>
              <a:ext cx="1131012" cy="795854"/>
            </a:xfrm>
            <a:prstGeom prst="cloud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5CB4EDDA-8139-4576-833A-3457290A54C9}"/>
                </a:ext>
              </a:extLst>
            </p:cNvPr>
            <p:cNvSpPr txBox="1"/>
            <p:nvPr/>
          </p:nvSpPr>
          <p:spPr>
            <a:xfrm>
              <a:off x="7234920" y="4394395"/>
              <a:ext cx="82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Kibana</a:t>
              </a:r>
              <a:endParaRPr lang="fr-FR" dirty="0"/>
            </a:p>
          </p:txBody>
        </p:sp>
        <p:pic>
          <p:nvPicPr>
            <p:cNvPr id="86" name="Espace réservé pour une image  5" descr="Université Clermont Auvergne - Territoires">
              <a:extLst>
                <a:ext uri="{FF2B5EF4-FFF2-40B4-BE49-F238E27FC236}">
                  <a16:creationId xmlns:a16="http://schemas.microsoft.com/office/drawing/2014/main" id="{D510B257-E70B-461D-BC05-991E60404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041767" y="5044731"/>
              <a:ext cx="1011518" cy="559834"/>
            </a:xfrm>
            <a:prstGeom prst="rect">
              <a:avLst/>
            </a:prstGeom>
          </p:spPr>
        </p:pic>
        <p:pic>
          <p:nvPicPr>
            <p:cNvPr id="87" name="Espace réservé pour une image  5" descr="WebSol">
              <a:extLst>
                <a:ext uri="{FF2B5EF4-FFF2-40B4-BE49-F238E27FC236}">
                  <a16:creationId xmlns:a16="http://schemas.microsoft.com/office/drawing/2014/main" id="{A21DC2A5-3AF1-4415-BFFE-27C393E24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85" b="28265"/>
            <a:stretch/>
          </p:blipFill>
          <p:spPr>
            <a:xfrm>
              <a:off x="7083551" y="5200025"/>
              <a:ext cx="2060449" cy="891992"/>
            </a:xfrm>
            <a:prstGeom prst="rect">
              <a:avLst/>
            </a:prstGeom>
          </p:spPr>
        </p:pic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3DE822FD-E8D2-452C-B838-38EDE5896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081" y="5906556"/>
              <a:ext cx="297622" cy="496036"/>
            </a:xfrm>
            <a:prstGeom prst="rect">
              <a:avLst/>
            </a:prstGeom>
          </p:spPr>
        </p:pic>
        <p:pic>
          <p:nvPicPr>
            <p:cNvPr id="89" name="Espace réservé pour une image  5" descr="JSON Data Icon – free icons">
              <a:extLst>
                <a:ext uri="{FF2B5EF4-FFF2-40B4-BE49-F238E27FC236}">
                  <a16:creationId xmlns:a16="http://schemas.microsoft.com/office/drawing/2014/main" id="{B015829A-4103-4C10-9B1D-6A2CEB3D3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8425" b="95971" l="7488" r="89684">
                          <a14:foregroundMark x1="26456" y1="8791" x2="56406" y2="11355"/>
                          <a14:foregroundMark x1="56406" y1="11355" x2="62230" y2="19048"/>
                          <a14:foregroundMark x1="62230" y1="19048" x2="63394" y2="25824"/>
                          <a14:foregroundMark x1="7488" y1="50916" x2="8985" y2="61905"/>
                          <a14:foregroundMark x1="39767" y1="59707" x2="39767" y2="59707"/>
                          <a14:foregroundMark x1="25291" y1="93223" x2="25291" y2="93223"/>
                          <a14:foregroundMark x1="64725" y1="17399" x2="72379" y2="26557"/>
                          <a14:foregroundMark x1="71048" y1="24908" x2="78869" y2="35897"/>
                          <a14:foregroundMark x1="79534" y1="37729" x2="79201" y2="56227"/>
                          <a14:foregroundMark x1="78869" y1="76374" x2="78369" y2="85348"/>
                          <a14:foregroundMark x1="78369" y1="85348" x2="77870" y2="86630"/>
                          <a14:foregroundMark x1="74542" y1="93223" x2="67221" y2="95421"/>
                          <a14:foregroundMark x1="67221" y1="95421" x2="38602" y2="95971"/>
                          <a14:backgroundMark x1="37271" y1="54212" x2="35441" y2="55861"/>
                          <a14:backgroundMark x1="25125" y1="53663" x2="22795" y2="53846"/>
                          <a14:backgroundMark x1="13810" y1="53297" x2="15807" y2="54212"/>
                          <a14:backgroundMark x1="8153" y1="64286" x2="8153" y2="6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16945" y="2708638"/>
              <a:ext cx="432915" cy="393297"/>
            </a:xfrm>
            <a:prstGeom prst="rect">
              <a:avLst/>
            </a:prstGeom>
          </p:spPr>
        </p:pic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C5428552-FD34-4679-8815-652602B6DA45}"/>
                </a:ext>
              </a:extLst>
            </p:cNvPr>
            <p:cNvGrpSpPr/>
            <p:nvPr/>
          </p:nvGrpSpPr>
          <p:grpSpPr>
            <a:xfrm>
              <a:off x="7761204" y="4709888"/>
              <a:ext cx="655167" cy="449717"/>
              <a:chOff x="879977" y="5193162"/>
              <a:chExt cx="655167" cy="449717"/>
            </a:xfrm>
          </p:grpSpPr>
          <p:pic>
            <p:nvPicPr>
              <p:cNvPr id="96" name="Image 95">
                <a:extLst>
                  <a:ext uri="{FF2B5EF4-FFF2-40B4-BE49-F238E27FC236}">
                    <a16:creationId xmlns:a16="http://schemas.microsoft.com/office/drawing/2014/main" id="{8C895105-6BB9-490B-AAE3-3CBD93696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977" y="5193162"/>
                <a:ext cx="655167" cy="287428"/>
              </a:xfrm>
              <a:prstGeom prst="rect">
                <a:avLst/>
              </a:prstGeom>
            </p:spPr>
          </p:pic>
          <p:pic>
            <p:nvPicPr>
              <p:cNvPr id="97" name="Image 96">
                <a:extLst>
                  <a:ext uri="{FF2B5EF4-FFF2-40B4-BE49-F238E27FC236}">
                    <a16:creationId xmlns:a16="http://schemas.microsoft.com/office/drawing/2014/main" id="{65A5E5FA-CE0E-44DF-B617-F22EC8ED55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735" y="5417372"/>
                <a:ext cx="196825" cy="222222"/>
              </a:xfrm>
              <a:prstGeom prst="rect">
                <a:avLst/>
              </a:prstGeom>
            </p:spPr>
          </p:pic>
          <p:pic>
            <p:nvPicPr>
              <p:cNvPr id="98" name="Image 97">
                <a:extLst>
                  <a:ext uri="{FF2B5EF4-FFF2-40B4-BE49-F238E27FC236}">
                    <a16:creationId xmlns:a16="http://schemas.microsoft.com/office/drawing/2014/main" id="{3E20E62B-A117-4F58-B389-BD10C6068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8371" y="5427937"/>
                <a:ext cx="214942" cy="214942"/>
              </a:xfrm>
              <a:prstGeom prst="rect">
                <a:avLst/>
              </a:prstGeom>
            </p:spPr>
          </p:pic>
        </p:grpSp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1A9F4A33-5C49-491F-9479-E05E0DF526A1}"/>
                </a:ext>
              </a:extLst>
            </p:cNvPr>
            <p:cNvGrpSpPr/>
            <p:nvPr/>
          </p:nvGrpSpPr>
          <p:grpSpPr>
            <a:xfrm>
              <a:off x="7498720" y="2377585"/>
              <a:ext cx="1311321" cy="1420848"/>
              <a:chOff x="7216459" y="886704"/>
              <a:chExt cx="1311321" cy="1420848"/>
            </a:xfrm>
          </p:grpSpPr>
          <p:pic>
            <p:nvPicPr>
              <p:cNvPr id="94" name="Image 93">
                <a:extLst>
                  <a:ext uri="{FF2B5EF4-FFF2-40B4-BE49-F238E27FC236}">
                    <a16:creationId xmlns:a16="http://schemas.microsoft.com/office/drawing/2014/main" id="{FB425961-B758-4EF7-B61B-CE88E3918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89093E11-2159-484B-BCD9-B83E84603AD4}"/>
                  </a:ext>
                </a:extLst>
              </p:cNvPr>
              <p:cNvSpPr txBox="1"/>
              <p:nvPr/>
            </p:nvSpPr>
            <p:spPr>
              <a:xfrm>
                <a:off x="7216459" y="1938220"/>
                <a:ext cx="13113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Pile de tests</a:t>
                </a:r>
              </a:p>
            </p:txBody>
          </p:sp>
        </p:grpSp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1BE1B57F-7E33-421B-A258-4D3F47C7B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374" y="2529985"/>
              <a:ext cx="992835" cy="837096"/>
            </a:xfrm>
            <a:prstGeom prst="rect">
              <a:avLst/>
            </a:prstGeom>
          </p:spPr>
        </p:pic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0CEA00A4-53C3-4AC2-A373-A3D2E79B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74" y="2682385"/>
              <a:ext cx="992835" cy="837096"/>
            </a:xfrm>
            <a:prstGeom prst="rect">
              <a:avLst/>
            </a:prstGeom>
          </p:spPr>
        </p:pic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A3C0E896-D466-4BF9-9829-C9BDE9F00698}"/>
              </a:ext>
            </a:extLst>
          </p:cNvPr>
          <p:cNvGrpSpPr/>
          <p:nvPr/>
        </p:nvGrpSpPr>
        <p:grpSpPr>
          <a:xfrm>
            <a:off x="-1816600" y="-6951692"/>
            <a:ext cx="5486047" cy="6541772"/>
            <a:chOff x="8071" y="201723"/>
            <a:chExt cx="5486047" cy="6541772"/>
          </a:xfrm>
        </p:grpSpPr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021432FB-057B-4BA1-BCAB-902091CA6B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07" name="Groupe 106">
              <a:extLst>
                <a:ext uri="{FF2B5EF4-FFF2-40B4-BE49-F238E27FC236}">
                  <a16:creationId xmlns:a16="http://schemas.microsoft.com/office/drawing/2014/main" id="{7BDF639D-22DF-4117-AE67-D9C8F0FB450A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108" name="Rectangle : coins arrondis 107">
                <a:extLst>
                  <a:ext uri="{FF2B5EF4-FFF2-40B4-BE49-F238E27FC236}">
                    <a16:creationId xmlns:a16="http://schemas.microsoft.com/office/drawing/2014/main" id="{8F0D162A-77E3-4A29-84AD-C6FA77A54F7F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09" name="Groupe 108">
                <a:extLst>
                  <a:ext uri="{FF2B5EF4-FFF2-40B4-BE49-F238E27FC236}">
                    <a16:creationId xmlns:a16="http://schemas.microsoft.com/office/drawing/2014/main" id="{6137E5AB-463B-4572-AE7C-040682DE8489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110" name="Groupe 109">
                  <a:extLst>
                    <a:ext uri="{FF2B5EF4-FFF2-40B4-BE49-F238E27FC236}">
                      <a16:creationId xmlns:a16="http://schemas.microsoft.com/office/drawing/2014/main" id="{E212E528-7DE7-41E0-930C-6A68AC0041E1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166" name="Image 165">
                    <a:extLst>
                      <a:ext uri="{FF2B5EF4-FFF2-40B4-BE49-F238E27FC236}">
                        <a16:creationId xmlns:a16="http://schemas.microsoft.com/office/drawing/2014/main" id="{4A44CEC9-9E96-46D9-9835-4E385DDA5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167" name="Image 166">
                    <a:extLst>
                      <a:ext uri="{FF2B5EF4-FFF2-40B4-BE49-F238E27FC236}">
                        <a16:creationId xmlns:a16="http://schemas.microsoft.com/office/drawing/2014/main" id="{E7E3C077-595C-4C1E-92DC-4948BC33BF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168" name="Image 167">
                    <a:extLst>
                      <a:ext uri="{FF2B5EF4-FFF2-40B4-BE49-F238E27FC236}">
                        <a16:creationId xmlns:a16="http://schemas.microsoft.com/office/drawing/2014/main" id="{92ABDE96-2387-4A00-B6E4-E6C84FB80F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" name="Groupe 110">
                  <a:extLst>
                    <a:ext uri="{FF2B5EF4-FFF2-40B4-BE49-F238E27FC236}">
                      <a16:creationId xmlns:a16="http://schemas.microsoft.com/office/drawing/2014/main" id="{6B530E57-18BB-44C1-9902-322EB43925EA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164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082B11A9-B6BD-4FD1-807E-D796FC220CC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65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8F206230-24C5-4F56-BF2A-D05C954409B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1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482DF29D-3F81-494B-A8B9-EA0F895986A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0F052624-1DD9-40FD-A0A9-93DBF12CB7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F9749B9F-DB3D-451D-A679-2E48D61539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5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B5BE1127-FBE5-40EE-B618-F39F452D1C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6" name="Ellipse 115">
                  <a:extLst>
                    <a:ext uri="{FF2B5EF4-FFF2-40B4-BE49-F238E27FC236}">
                      <a16:creationId xmlns:a16="http://schemas.microsoft.com/office/drawing/2014/main" id="{6F019639-F610-4B6E-8F46-EC75ACAE6B76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7" name="Rectangle : coins arrondis 116">
                  <a:extLst>
                    <a:ext uri="{FF2B5EF4-FFF2-40B4-BE49-F238E27FC236}">
                      <a16:creationId xmlns:a16="http://schemas.microsoft.com/office/drawing/2014/main" id="{195DE9F4-E450-47E7-9043-B23F4DB61FF0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8" name="ZoneTexte 117">
                  <a:extLst>
                    <a:ext uri="{FF2B5EF4-FFF2-40B4-BE49-F238E27FC236}">
                      <a16:creationId xmlns:a16="http://schemas.microsoft.com/office/drawing/2014/main" id="{6AF150ED-816D-4943-AC37-3FBF9FC43926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119" name="Groupe 118">
                  <a:extLst>
                    <a:ext uri="{FF2B5EF4-FFF2-40B4-BE49-F238E27FC236}">
                      <a16:creationId xmlns:a16="http://schemas.microsoft.com/office/drawing/2014/main" id="{9ED6EDCC-83A3-4A92-A62F-F0494DAF33E4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61" name="Ellipse 160">
                    <a:extLst>
                      <a:ext uri="{FF2B5EF4-FFF2-40B4-BE49-F238E27FC236}">
                        <a16:creationId xmlns:a16="http://schemas.microsoft.com/office/drawing/2014/main" id="{98F538E8-3888-4597-AF80-75AA11F2C536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2" name="ZoneTexte 161">
                    <a:extLst>
                      <a:ext uri="{FF2B5EF4-FFF2-40B4-BE49-F238E27FC236}">
                        <a16:creationId xmlns:a16="http://schemas.microsoft.com/office/drawing/2014/main" id="{D1742E50-0CB9-4BD3-8F72-F760FCAE91AE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63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21C22242-84C1-4FBA-99C7-67D456A22B8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20" name="Rectangle : coins arrondis 119">
                  <a:extLst>
                    <a:ext uri="{FF2B5EF4-FFF2-40B4-BE49-F238E27FC236}">
                      <a16:creationId xmlns:a16="http://schemas.microsoft.com/office/drawing/2014/main" id="{AE86915B-8DFC-4006-8B5D-6464A6B1924E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2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213F4FB2-24DA-4162-AC20-ED769C21F1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1B3047B-2C22-496F-ADFB-C0DD4BD775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3" name="ZoneTexte 122">
                  <a:extLst>
                    <a:ext uri="{FF2B5EF4-FFF2-40B4-BE49-F238E27FC236}">
                      <a16:creationId xmlns:a16="http://schemas.microsoft.com/office/drawing/2014/main" id="{3B975903-FF6C-457C-BDD5-46ADEC5A98D8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124" name="Connecteur droit 123">
                  <a:extLst>
                    <a:ext uri="{FF2B5EF4-FFF2-40B4-BE49-F238E27FC236}">
                      <a16:creationId xmlns:a16="http://schemas.microsoft.com/office/drawing/2014/main" id="{3184DFDF-2F25-49E4-A844-6953DF1994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necteur droit 124">
                  <a:extLst>
                    <a:ext uri="{FF2B5EF4-FFF2-40B4-BE49-F238E27FC236}">
                      <a16:creationId xmlns:a16="http://schemas.microsoft.com/office/drawing/2014/main" id="{E1B34D46-3B48-4D64-AA6D-1089AC2C35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necteur droit 125">
                  <a:extLst>
                    <a:ext uri="{FF2B5EF4-FFF2-40B4-BE49-F238E27FC236}">
                      <a16:creationId xmlns:a16="http://schemas.microsoft.com/office/drawing/2014/main" id="{4F032B36-2954-450F-BDBF-05D7F43C7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Rectangle : coins arrondis 126">
                  <a:extLst>
                    <a:ext uri="{FF2B5EF4-FFF2-40B4-BE49-F238E27FC236}">
                      <a16:creationId xmlns:a16="http://schemas.microsoft.com/office/drawing/2014/main" id="{EC293DEB-67C2-4975-A2C5-846010AB51EE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2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F71BF0AF-2351-4573-A953-30CBAF474C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29" name="Connecteur droit 128">
                  <a:extLst>
                    <a:ext uri="{FF2B5EF4-FFF2-40B4-BE49-F238E27FC236}">
                      <a16:creationId xmlns:a16="http://schemas.microsoft.com/office/drawing/2014/main" id="{9B7B3119-6529-4FD2-BC0D-9E16D4AE3523}"/>
                    </a:ext>
                  </a:extLst>
                </p:cNvPr>
                <p:cNvCxnSpPr>
                  <a:cxnSpLocks/>
                  <a:endCxn id="162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cteur droit 129">
                  <a:extLst>
                    <a:ext uri="{FF2B5EF4-FFF2-40B4-BE49-F238E27FC236}">
                      <a16:creationId xmlns:a16="http://schemas.microsoft.com/office/drawing/2014/main" id="{3A42400D-5D48-4CF9-8709-9EEBDEB3D6CF}"/>
                    </a:ext>
                  </a:extLst>
                </p:cNvPr>
                <p:cNvCxnSpPr>
                  <a:cxnSpLocks/>
                  <a:endCxn id="162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1" name="Groupe 130">
                  <a:extLst>
                    <a:ext uri="{FF2B5EF4-FFF2-40B4-BE49-F238E27FC236}">
                      <a16:creationId xmlns:a16="http://schemas.microsoft.com/office/drawing/2014/main" id="{469DEC0B-31D4-412C-B318-E2F59D6A74E9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159" name="Rectangle : coins arrondis 158">
                    <a:extLst>
                      <a:ext uri="{FF2B5EF4-FFF2-40B4-BE49-F238E27FC236}">
                        <a16:creationId xmlns:a16="http://schemas.microsoft.com/office/drawing/2014/main" id="{96891353-5171-450A-9F63-788815EE1DDF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0" name="ZoneTexte 159">
                    <a:extLst>
                      <a:ext uri="{FF2B5EF4-FFF2-40B4-BE49-F238E27FC236}">
                        <a16:creationId xmlns:a16="http://schemas.microsoft.com/office/drawing/2014/main" id="{92F29DF2-87EB-4396-B340-3E7E977D96DE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132" name="Groupe 131">
                  <a:extLst>
                    <a:ext uri="{FF2B5EF4-FFF2-40B4-BE49-F238E27FC236}">
                      <a16:creationId xmlns:a16="http://schemas.microsoft.com/office/drawing/2014/main" id="{719B4679-9D2D-4A17-9AAB-B7F6FC444350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56" name="Ellipse 155">
                    <a:extLst>
                      <a:ext uri="{FF2B5EF4-FFF2-40B4-BE49-F238E27FC236}">
                        <a16:creationId xmlns:a16="http://schemas.microsoft.com/office/drawing/2014/main" id="{960B2193-FDF2-4893-BE17-359D80A30EC0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7" name="ZoneTexte 156">
                    <a:extLst>
                      <a:ext uri="{FF2B5EF4-FFF2-40B4-BE49-F238E27FC236}">
                        <a16:creationId xmlns:a16="http://schemas.microsoft.com/office/drawing/2014/main" id="{3293CCE2-0F2F-44EE-93C7-D309DDC2672B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58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40F21233-F4ED-4110-A7B7-15550FFF4EB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33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F79BBF66-B195-4CAC-9C25-23DF6BB702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34" name="Connecteur droit 133">
                  <a:extLst>
                    <a:ext uri="{FF2B5EF4-FFF2-40B4-BE49-F238E27FC236}">
                      <a16:creationId xmlns:a16="http://schemas.microsoft.com/office/drawing/2014/main" id="{A77CC8BE-0E97-4A62-B944-84A7C99B0A55}"/>
                    </a:ext>
                  </a:extLst>
                </p:cNvPr>
                <p:cNvCxnSpPr>
                  <a:cxnSpLocks/>
                  <a:endCxn id="157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35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1279CA53-5344-476E-AD33-B8009E408A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36" name="Connecteur droit 135">
                  <a:extLst>
                    <a:ext uri="{FF2B5EF4-FFF2-40B4-BE49-F238E27FC236}">
                      <a16:creationId xmlns:a16="http://schemas.microsoft.com/office/drawing/2014/main" id="{2F94DFF7-5008-4E82-9AD0-371CBDF0E241}"/>
                    </a:ext>
                  </a:extLst>
                </p:cNvPr>
                <p:cNvCxnSpPr>
                  <a:cxnSpLocks/>
                  <a:stCxn id="157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Connecteur droit 136">
                  <a:extLst>
                    <a:ext uri="{FF2B5EF4-FFF2-40B4-BE49-F238E27FC236}">
                      <a16:creationId xmlns:a16="http://schemas.microsoft.com/office/drawing/2014/main" id="{FE0D182A-ABBD-422C-941A-7014EAC71D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Connecteur droit 137">
                  <a:extLst>
                    <a:ext uri="{FF2B5EF4-FFF2-40B4-BE49-F238E27FC236}">
                      <a16:creationId xmlns:a16="http://schemas.microsoft.com/office/drawing/2014/main" id="{CA74719C-5416-454B-9874-070D2577E9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necteur droit 138">
                  <a:extLst>
                    <a:ext uri="{FF2B5EF4-FFF2-40B4-BE49-F238E27FC236}">
                      <a16:creationId xmlns:a16="http://schemas.microsoft.com/office/drawing/2014/main" id="{DCAF9BE6-A46B-4C4C-AF5B-B6A265702C77}"/>
                    </a:ext>
                  </a:extLst>
                </p:cNvPr>
                <p:cNvCxnSpPr>
                  <a:cxnSpLocks/>
                  <a:stCxn id="135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Connecteur droit 139">
                  <a:extLst>
                    <a:ext uri="{FF2B5EF4-FFF2-40B4-BE49-F238E27FC236}">
                      <a16:creationId xmlns:a16="http://schemas.microsoft.com/office/drawing/2014/main" id="{FD539D77-5FB6-43CE-95C8-3B35FB16CD5D}"/>
                    </a:ext>
                  </a:extLst>
                </p:cNvPr>
                <p:cNvCxnSpPr>
                  <a:cxnSpLocks/>
                  <a:endCxn id="162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necteur droit 140">
                  <a:extLst>
                    <a:ext uri="{FF2B5EF4-FFF2-40B4-BE49-F238E27FC236}">
                      <a16:creationId xmlns:a16="http://schemas.microsoft.com/office/drawing/2014/main" id="{F18EE283-1B61-4DCA-8A5A-276258F35AC0}"/>
                    </a:ext>
                  </a:extLst>
                </p:cNvPr>
                <p:cNvCxnSpPr>
                  <a:cxnSpLocks/>
                  <a:endCxn id="116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necteur droit 141">
                  <a:extLst>
                    <a:ext uri="{FF2B5EF4-FFF2-40B4-BE49-F238E27FC236}">
                      <a16:creationId xmlns:a16="http://schemas.microsoft.com/office/drawing/2014/main" id="{B71B6164-8DD5-4D37-8462-FE461B558477}"/>
                    </a:ext>
                  </a:extLst>
                </p:cNvPr>
                <p:cNvCxnSpPr>
                  <a:cxnSpLocks/>
                  <a:stCxn id="113" idx="0"/>
                  <a:endCxn id="114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143" name="Groupe 142">
                  <a:extLst>
                    <a:ext uri="{FF2B5EF4-FFF2-40B4-BE49-F238E27FC236}">
                      <a16:creationId xmlns:a16="http://schemas.microsoft.com/office/drawing/2014/main" id="{6F6E8C48-01DF-4640-B72A-0816848DF779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154" name="Rectangle : coins arrondis 153">
                    <a:extLst>
                      <a:ext uri="{FF2B5EF4-FFF2-40B4-BE49-F238E27FC236}">
                        <a16:creationId xmlns:a16="http://schemas.microsoft.com/office/drawing/2014/main" id="{53725C15-CEB1-4728-9EBF-C4C05C2D3B25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5" name="ZoneTexte 154">
                    <a:extLst>
                      <a:ext uri="{FF2B5EF4-FFF2-40B4-BE49-F238E27FC236}">
                        <a16:creationId xmlns:a16="http://schemas.microsoft.com/office/drawing/2014/main" id="{53480568-D76C-4EED-9CE0-007BEF583A60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144" name="Connecteur droit 143">
                  <a:extLst>
                    <a:ext uri="{FF2B5EF4-FFF2-40B4-BE49-F238E27FC236}">
                      <a16:creationId xmlns:a16="http://schemas.microsoft.com/office/drawing/2014/main" id="{08581385-E469-488B-87C4-1C80CAF8B6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145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7B9AB25D-4408-4F6F-ABDD-61C67B143C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6" name="ZoneTexte 145">
                  <a:extLst>
                    <a:ext uri="{FF2B5EF4-FFF2-40B4-BE49-F238E27FC236}">
                      <a16:creationId xmlns:a16="http://schemas.microsoft.com/office/drawing/2014/main" id="{CA9C8B14-6C6A-4921-AAE8-905CACF19562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147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1AB690B4-DA87-448C-A020-E4C4241086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8" name="ZoneTexte 147">
                  <a:extLst>
                    <a:ext uri="{FF2B5EF4-FFF2-40B4-BE49-F238E27FC236}">
                      <a16:creationId xmlns:a16="http://schemas.microsoft.com/office/drawing/2014/main" id="{05602130-F50A-4516-8400-BCD7B49FE853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149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A6C70D65-E63B-448B-ABB7-A55B97955F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0" name="Connecteur droit 149">
                  <a:extLst>
                    <a:ext uri="{FF2B5EF4-FFF2-40B4-BE49-F238E27FC236}">
                      <a16:creationId xmlns:a16="http://schemas.microsoft.com/office/drawing/2014/main" id="{BA44ECA6-9D77-4149-8C9E-B7053CF52C68}"/>
                    </a:ext>
                  </a:extLst>
                </p:cNvPr>
                <p:cNvCxnSpPr>
                  <a:cxnSpLocks/>
                  <a:stCxn id="148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Connecteur droit 150">
                  <a:extLst>
                    <a:ext uri="{FF2B5EF4-FFF2-40B4-BE49-F238E27FC236}">
                      <a16:creationId xmlns:a16="http://schemas.microsoft.com/office/drawing/2014/main" id="{59E10018-7845-41B5-B88D-8FAA26131F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152" name="Nuage 151">
                  <a:extLst>
                    <a:ext uri="{FF2B5EF4-FFF2-40B4-BE49-F238E27FC236}">
                      <a16:creationId xmlns:a16="http://schemas.microsoft.com/office/drawing/2014/main" id="{627B2ED4-FC66-4C56-B144-97731E16E4BD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53" name="ZoneTexte 152">
                  <a:extLst>
                    <a:ext uri="{FF2B5EF4-FFF2-40B4-BE49-F238E27FC236}">
                      <a16:creationId xmlns:a16="http://schemas.microsoft.com/office/drawing/2014/main" id="{19C6AABA-955D-41EC-82FA-7557D794786E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sp>
        <p:nvSpPr>
          <p:cNvPr id="169" name="ZoneTexte 168">
            <a:extLst>
              <a:ext uri="{FF2B5EF4-FFF2-40B4-BE49-F238E27FC236}">
                <a16:creationId xmlns:a16="http://schemas.microsoft.com/office/drawing/2014/main" id="{7F1AD138-9C2F-45C3-9E46-ED78F6CEB680}"/>
              </a:ext>
            </a:extLst>
          </p:cNvPr>
          <p:cNvSpPr txBox="1"/>
          <p:nvPr/>
        </p:nvSpPr>
        <p:spPr>
          <a:xfrm>
            <a:off x="7378262" y="-645725"/>
            <a:ext cx="196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Concept de base</a:t>
            </a:r>
          </a:p>
        </p:txBody>
      </p:sp>
      <p:pic>
        <p:nvPicPr>
          <p:cNvPr id="178" name="Image 177">
            <a:extLst>
              <a:ext uri="{FF2B5EF4-FFF2-40B4-BE49-F238E27FC236}">
                <a16:creationId xmlns:a16="http://schemas.microsoft.com/office/drawing/2014/main" id="{5B68B7B1-65D5-4F7F-BE69-5C0C57636B8F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980" y="-12549"/>
            <a:ext cx="488934" cy="814889"/>
          </a:xfrm>
          <a:prstGeom prst="rect">
            <a:avLst/>
          </a:prstGeom>
        </p:spPr>
      </p:pic>
      <p:pic>
        <p:nvPicPr>
          <p:cNvPr id="179" name="Image 178">
            <a:extLst>
              <a:ext uri="{FF2B5EF4-FFF2-40B4-BE49-F238E27FC236}">
                <a16:creationId xmlns:a16="http://schemas.microsoft.com/office/drawing/2014/main" id="{2F6F3907-6845-49FC-8597-6E2B09C19736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80" y="137451"/>
            <a:ext cx="488934" cy="814889"/>
          </a:xfrm>
          <a:prstGeom prst="rect">
            <a:avLst/>
          </a:prstGeom>
        </p:spPr>
      </p:pic>
      <p:pic>
        <p:nvPicPr>
          <p:cNvPr id="180" name="Image 179">
            <a:extLst>
              <a:ext uri="{FF2B5EF4-FFF2-40B4-BE49-F238E27FC236}">
                <a16:creationId xmlns:a16="http://schemas.microsoft.com/office/drawing/2014/main" id="{0B77E206-CECA-4576-B9E7-52AE75820696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980" y="287451"/>
            <a:ext cx="488934" cy="814889"/>
          </a:xfrm>
          <a:prstGeom prst="rect">
            <a:avLst/>
          </a:prstGeom>
        </p:spPr>
      </p:pic>
      <p:pic>
        <p:nvPicPr>
          <p:cNvPr id="181" name="Image 180">
            <a:extLst>
              <a:ext uri="{FF2B5EF4-FFF2-40B4-BE49-F238E27FC236}">
                <a16:creationId xmlns:a16="http://schemas.microsoft.com/office/drawing/2014/main" id="{AC807698-5B4E-4813-BAA7-6CF9FA2CA7C7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80" y="437451"/>
            <a:ext cx="488934" cy="814889"/>
          </a:xfrm>
          <a:prstGeom prst="rect">
            <a:avLst/>
          </a:prstGeom>
        </p:spPr>
      </p:pic>
      <p:pic>
        <p:nvPicPr>
          <p:cNvPr id="182" name="Image 181">
            <a:extLst>
              <a:ext uri="{FF2B5EF4-FFF2-40B4-BE49-F238E27FC236}">
                <a16:creationId xmlns:a16="http://schemas.microsoft.com/office/drawing/2014/main" id="{2C2832E6-9C51-4A41-B0D8-704E75D31007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980" y="587451"/>
            <a:ext cx="488934" cy="814889"/>
          </a:xfrm>
          <a:prstGeom prst="rect">
            <a:avLst/>
          </a:prstGeom>
        </p:spPr>
      </p:pic>
      <p:pic>
        <p:nvPicPr>
          <p:cNvPr id="183" name="Image 182">
            <a:extLst>
              <a:ext uri="{FF2B5EF4-FFF2-40B4-BE49-F238E27FC236}">
                <a16:creationId xmlns:a16="http://schemas.microsoft.com/office/drawing/2014/main" id="{DF2C8040-B3F5-42DA-89F3-73D506085419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14" y="674949"/>
            <a:ext cx="488932" cy="814888"/>
          </a:xfrm>
          <a:prstGeom prst="rect">
            <a:avLst/>
          </a:prstGeom>
        </p:spPr>
      </p:pic>
      <p:pic>
        <p:nvPicPr>
          <p:cNvPr id="184" name="Image 183">
            <a:extLst>
              <a:ext uri="{FF2B5EF4-FFF2-40B4-BE49-F238E27FC236}">
                <a16:creationId xmlns:a16="http://schemas.microsoft.com/office/drawing/2014/main" id="{BC68C776-FEC9-464D-AD9A-F47B40E470E8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314" y="730981"/>
            <a:ext cx="488932" cy="814888"/>
          </a:xfrm>
          <a:prstGeom prst="rect">
            <a:avLst/>
          </a:prstGeom>
        </p:spPr>
      </p:pic>
      <p:pic>
        <p:nvPicPr>
          <p:cNvPr id="185" name="Image 184">
            <a:extLst>
              <a:ext uri="{FF2B5EF4-FFF2-40B4-BE49-F238E27FC236}">
                <a16:creationId xmlns:a16="http://schemas.microsoft.com/office/drawing/2014/main" id="{4AD79316-26CF-4C8B-A276-5BF74CD4F88A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654" y="802340"/>
            <a:ext cx="488934" cy="814889"/>
          </a:xfrm>
          <a:prstGeom prst="rect">
            <a:avLst/>
          </a:prstGeom>
        </p:spPr>
      </p:pic>
      <p:pic>
        <p:nvPicPr>
          <p:cNvPr id="186" name="Image 185">
            <a:extLst>
              <a:ext uri="{FF2B5EF4-FFF2-40B4-BE49-F238E27FC236}">
                <a16:creationId xmlns:a16="http://schemas.microsoft.com/office/drawing/2014/main" id="{79BCFDEC-75DB-4906-A4F7-976B396F08FC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246" y="844519"/>
            <a:ext cx="488934" cy="814889"/>
          </a:xfrm>
          <a:prstGeom prst="rect">
            <a:avLst/>
          </a:prstGeom>
        </p:spPr>
      </p:pic>
      <p:grpSp>
        <p:nvGrpSpPr>
          <p:cNvPr id="234" name="Groupe 233">
            <a:extLst>
              <a:ext uri="{FF2B5EF4-FFF2-40B4-BE49-F238E27FC236}">
                <a16:creationId xmlns:a16="http://schemas.microsoft.com/office/drawing/2014/main" id="{07E2A77D-A215-42CF-B922-BFAA91BBC48F}"/>
              </a:ext>
            </a:extLst>
          </p:cNvPr>
          <p:cNvGrpSpPr/>
          <p:nvPr/>
        </p:nvGrpSpPr>
        <p:grpSpPr>
          <a:xfrm>
            <a:off x="3775136" y="-1234325"/>
            <a:ext cx="511797" cy="619352"/>
            <a:chOff x="1325003" y="2082540"/>
            <a:chExt cx="511797" cy="619352"/>
          </a:xfrm>
        </p:grpSpPr>
        <p:grpSp>
          <p:nvGrpSpPr>
            <p:cNvPr id="235" name="Groupe 234">
              <a:extLst>
                <a:ext uri="{FF2B5EF4-FFF2-40B4-BE49-F238E27FC236}">
                  <a16:creationId xmlns:a16="http://schemas.microsoft.com/office/drawing/2014/main" id="{122C11FF-386D-46E8-A0F7-596CA00F474B}"/>
                </a:ext>
              </a:extLst>
            </p:cNvPr>
            <p:cNvGrpSpPr/>
            <p:nvPr/>
          </p:nvGrpSpPr>
          <p:grpSpPr>
            <a:xfrm>
              <a:off x="1354712" y="2082540"/>
              <a:ext cx="482088" cy="451720"/>
              <a:chOff x="2145696" y="1559889"/>
              <a:chExt cx="482088" cy="451720"/>
            </a:xfrm>
          </p:grpSpPr>
          <p:pic>
            <p:nvPicPr>
              <p:cNvPr id="242" name="Image 241">
                <a:extLst>
                  <a:ext uri="{FF2B5EF4-FFF2-40B4-BE49-F238E27FC236}">
                    <a16:creationId xmlns:a16="http://schemas.microsoft.com/office/drawing/2014/main" id="{498836BC-BD6E-43DA-8BC2-554AE7E9A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45696" y="1559889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243" name="Image 242">
                <a:extLst>
                  <a:ext uri="{FF2B5EF4-FFF2-40B4-BE49-F238E27FC236}">
                    <a16:creationId xmlns:a16="http://schemas.microsoft.com/office/drawing/2014/main" id="{9C32D453-1005-4E9E-8E54-565AB48A73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26158" y="1611932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244" name="Image 243">
                <a:extLst>
                  <a:ext uri="{FF2B5EF4-FFF2-40B4-BE49-F238E27FC236}">
                    <a16:creationId xmlns:a16="http://schemas.microsoft.com/office/drawing/2014/main" id="{377C2749-7699-46A0-8B07-5567A680F2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01648" y="1671693"/>
                <a:ext cx="326136" cy="339916"/>
              </a:xfrm>
              <a:prstGeom prst="rect">
                <a:avLst/>
              </a:prstGeom>
            </p:spPr>
          </p:pic>
        </p:grpSp>
        <p:grpSp>
          <p:nvGrpSpPr>
            <p:cNvPr id="238" name="Groupe 237">
              <a:extLst>
                <a:ext uri="{FF2B5EF4-FFF2-40B4-BE49-F238E27FC236}">
                  <a16:creationId xmlns:a16="http://schemas.microsoft.com/office/drawing/2014/main" id="{E9E6E99A-2114-4A15-92DD-2D7067ECC2CF}"/>
                </a:ext>
              </a:extLst>
            </p:cNvPr>
            <p:cNvGrpSpPr/>
            <p:nvPr/>
          </p:nvGrpSpPr>
          <p:grpSpPr>
            <a:xfrm>
              <a:off x="1325003" y="2247129"/>
              <a:ext cx="436906" cy="454763"/>
              <a:chOff x="1422680" y="2108394"/>
              <a:chExt cx="436906" cy="454763"/>
            </a:xfrm>
          </p:grpSpPr>
          <p:pic>
            <p:nvPicPr>
              <p:cNvPr id="239" name="Image 238">
                <a:extLst>
                  <a:ext uri="{FF2B5EF4-FFF2-40B4-BE49-F238E27FC236}">
                    <a16:creationId xmlns:a16="http://schemas.microsoft.com/office/drawing/2014/main" id="{E4002353-02F6-489B-9CA3-7FBA2F09E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2680" y="2108394"/>
                <a:ext cx="364601" cy="341078"/>
              </a:xfrm>
              <a:prstGeom prst="rect">
                <a:avLst/>
              </a:prstGeom>
            </p:spPr>
          </p:pic>
          <p:pic>
            <p:nvPicPr>
              <p:cNvPr id="240" name="Image 239">
                <a:extLst>
                  <a:ext uri="{FF2B5EF4-FFF2-40B4-BE49-F238E27FC236}">
                    <a16:creationId xmlns:a16="http://schemas.microsoft.com/office/drawing/2014/main" id="{3295DDBF-F258-4B44-84DE-3BDE1245F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2389" y="2169665"/>
                <a:ext cx="364601" cy="341078"/>
              </a:xfrm>
              <a:prstGeom prst="rect">
                <a:avLst/>
              </a:prstGeom>
            </p:spPr>
          </p:pic>
          <p:pic>
            <p:nvPicPr>
              <p:cNvPr id="241" name="Image 240">
                <a:extLst>
                  <a:ext uri="{FF2B5EF4-FFF2-40B4-BE49-F238E27FC236}">
                    <a16:creationId xmlns:a16="http://schemas.microsoft.com/office/drawing/2014/main" id="{868EFB75-BACA-422B-B0F5-5489AEB93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985" y="2222079"/>
                <a:ext cx="364601" cy="341078"/>
              </a:xfrm>
              <a:prstGeom prst="rect">
                <a:avLst/>
              </a:prstGeom>
            </p:spPr>
          </p:pic>
        </p:grpSp>
      </p:grpSp>
      <p:grpSp>
        <p:nvGrpSpPr>
          <p:cNvPr id="245" name="Groupe 244">
            <a:extLst>
              <a:ext uri="{FF2B5EF4-FFF2-40B4-BE49-F238E27FC236}">
                <a16:creationId xmlns:a16="http://schemas.microsoft.com/office/drawing/2014/main" id="{18DA23AA-F519-466A-925F-8E4CFFE8E5A5}"/>
              </a:ext>
            </a:extLst>
          </p:cNvPr>
          <p:cNvGrpSpPr/>
          <p:nvPr/>
        </p:nvGrpSpPr>
        <p:grpSpPr>
          <a:xfrm>
            <a:off x="9537975" y="-287331"/>
            <a:ext cx="457176" cy="422643"/>
            <a:chOff x="6312566" y="2664043"/>
            <a:chExt cx="457176" cy="422643"/>
          </a:xfrm>
        </p:grpSpPr>
        <p:pic>
          <p:nvPicPr>
            <p:cNvPr id="246" name="Image 245">
              <a:extLst>
                <a:ext uri="{FF2B5EF4-FFF2-40B4-BE49-F238E27FC236}">
                  <a16:creationId xmlns:a16="http://schemas.microsoft.com/office/drawing/2014/main" id="{664229BD-FEFF-439B-A892-150CCF05F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ackgroundRemoval t="9459" b="90541" l="9859" r="89437">
                          <a14:foregroundMark x1="27465" y1="17568" x2="64085" y2="18243"/>
                          <a14:foregroundMark x1="64085" y1="18243" x2="80282" y2="49324"/>
                          <a14:foregroundMark x1="80282" y1="49324" x2="80282" y2="83784"/>
                          <a14:foregroundMark x1="80282" y1="83784" x2="41549" y2="89865"/>
                          <a14:foregroundMark x1="41549" y1="89865" x2="26761" y2="54730"/>
                          <a14:foregroundMark x1="26761" y1="54730" x2="26761" y2="14865"/>
                          <a14:foregroundMark x1="19718" y1="14189" x2="56338" y2="14865"/>
                          <a14:foregroundMark x1="56338" y1="14865" x2="77465" y2="25000"/>
                          <a14:foregroundMark x1="61268" y1="20270" x2="52817" y2="58108"/>
                          <a14:foregroundMark x1="21831" y1="88514" x2="40845" y2="90541"/>
                          <a14:foregroundMark x1="64789" y1="14189" x2="81690" y2="29054"/>
                          <a14:foregroundMark x1="21127" y1="20946" x2="22535" y2="114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1973" y="2664043"/>
              <a:ext cx="326136" cy="339916"/>
            </a:xfrm>
            <a:prstGeom prst="rect">
              <a:avLst/>
            </a:prstGeom>
          </p:spPr>
        </p:pic>
        <p:sp>
          <p:nvSpPr>
            <p:cNvPr id="247" name="ZoneTexte 246">
              <a:extLst>
                <a:ext uri="{FF2B5EF4-FFF2-40B4-BE49-F238E27FC236}">
                  <a16:creationId xmlns:a16="http://schemas.microsoft.com/office/drawing/2014/main" id="{92A4E218-A9AA-4CE5-A6E0-5367F15F1EC2}"/>
                </a:ext>
              </a:extLst>
            </p:cNvPr>
            <p:cNvSpPr txBox="1"/>
            <p:nvPr/>
          </p:nvSpPr>
          <p:spPr>
            <a:xfrm>
              <a:off x="6312566" y="2809687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Json</a:t>
              </a:r>
              <a:endParaRPr lang="fr-FR" sz="1200" dirty="0"/>
            </a:p>
          </p:txBody>
        </p:sp>
      </p:grpSp>
      <p:grpSp>
        <p:nvGrpSpPr>
          <p:cNvPr id="176" name="Groupe 175">
            <a:extLst>
              <a:ext uri="{FF2B5EF4-FFF2-40B4-BE49-F238E27FC236}">
                <a16:creationId xmlns:a16="http://schemas.microsoft.com/office/drawing/2014/main" id="{3873F396-C743-4EAE-851F-A690968067D8}"/>
              </a:ext>
            </a:extLst>
          </p:cNvPr>
          <p:cNvGrpSpPr/>
          <p:nvPr/>
        </p:nvGrpSpPr>
        <p:grpSpPr>
          <a:xfrm>
            <a:off x="942265" y="761317"/>
            <a:ext cx="7838929" cy="4700660"/>
            <a:chOff x="942265" y="761317"/>
            <a:chExt cx="7838929" cy="4700660"/>
          </a:xfrm>
        </p:grpSpPr>
        <p:pic>
          <p:nvPicPr>
            <p:cNvPr id="170" name="Image 169">
              <a:extLst>
                <a:ext uri="{FF2B5EF4-FFF2-40B4-BE49-F238E27FC236}">
                  <a16:creationId xmlns:a16="http://schemas.microsoft.com/office/drawing/2014/main" id="{D32813EF-2CBD-4285-97DD-036FF167A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65" y="1364418"/>
              <a:ext cx="595712" cy="415060"/>
            </a:xfrm>
            <a:prstGeom prst="rect">
              <a:avLst/>
            </a:prstGeom>
          </p:spPr>
        </p:pic>
        <p:pic>
          <p:nvPicPr>
            <p:cNvPr id="171" name="Image 170">
              <a:extLst>
                <a:ext uri="{FF2B5EF4-FFF2-40B4-BE49-F238E27FC236}">
                  <a16:creationId xmlns:a16="http://schemas.microsoft.com/office/drawing/2014/main" id="{EBE7D1B4-30B7-4564-8080-2040FF9E2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674" y="1985403"/>
              <a:ext cx="431779" cy="623404"/>
            </a:xfrm>
            <a:prstGeom prst="rect">
              <a:avLst/>
            </a:prstGeom>
          </p:spPr>
        </p:pic>
        <p:pic>
          <p:nvPicPr>
            <p:cNvPr id="172" name="Image 171">
              <a:extLst>
                <a:ext uri="{FF2B5EF4-FFF2-40B4-BE49-F238E27FC236}">
                  <a16:creationId xmlns:a16="http://schemas.microsoft.com/office/drawing/2014/main" id="{3EE457F7-441F-46E9-B249-65FAC1456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946" y="2814732"/>
              <a:ext cx="522949" cy="406968"/>
            </a:xfrm>
            <a:prstGeom prst="rect">
              <a:avLst/>
            </a:prstGeom>
          </p:spPr>
        </p:pic>
        <p:pic>
          <p:nvPicPr>
            <p:cNvPr id="173" name="Image 172">
              <a:extLst>
                <a:ext uri="{FF2B5EF4-FFF2-40B4-BE49-F238E27FC236}">
                  <a16:creationId xmlns:a16="http://schemas.microsoft.com/office/drawing/2014/main" id="{99F4AD28-1DD2-4D58-A3BA-A436377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953" y="3427625"/>
              <a:ext cx="488935" cy="556134"/>
            </a:xfrm>
            <a:prstGeom prst="rect">
              <a:avLst/>
            </a:prstGeom>
          </p:spPr>
        </p:pic>
        <p:pic>
          <p:nvPicPr>
            <p:cNvPr id="174" name="Image 173">
              <a:extLst>
                <a:ext uri="{FF2B5EF4-FFF2-40B4-BE49-F238E27FC236}">
                  <a16:creationId xmlns:a16="http://schemas.microsoft.com/office/drawing/2014/main" id="{6F64DA71-D1C7-4BAB-949B-48A0C6053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93" y="4189684"/>
              <a:ext cx="502055" cy="539904"/>
            </a:xfrm>
            <a:prstGeom prst="rect">
              <a:avLst/>
            </a:prstGeom>
          </p:spPr>
        </p:pic>
        <p:pic>
          <p:nvPicPr>
            <p:cNvPr id="175" name="Image 174">
              <a:extLst>
                <a:ext uri="{FF2B5EF4-FFF2-40B4-BE49-F238E27FC236}">
                  <a16:creationId xmlns:a16="http://schemas.microsoft.com/office/drawing/2014/main" id="{B51C9316-20CB-484B-96EB-50F6AFE2C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953" y="4935514"/>
              <a:ext cx="488935" cy="526463"/>
            </a:xfrm>
            <a:prstGeom prst="rect">
              <a:avLst/>
            </a:prstGeom>
          </p:spPr>
        </p:pic>
        <p:pic>
          <p:nvPicPr>
            <p:cNvPr id="187" name="Image 186">
              <a:extLst>
                <a:ext uri="{FF2B5EF4-FFF2-40B4-BE49-F238E27FC236}">
                  <a16:creationId xmlns:a16="http://schemas.microsoft.com/office/drawing/2014/main" id="{90A416C4-F84A-4A14-B54F-4F659AA4A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736" y="2756179"/>
              <a:ext cx="280498" cy="467496"/>
            </a:xfrm>
            <a:prstGeom prst="rect">
              <a:avLst/>
            </a:prstGeom>
          </p:spPr>
        </p:pic>
        <p:grpSp>
          <p:nvGrpSpPr>
            <p:cNvPr id="188" name="Groupe 187">
              <a:extLst>
                <a:ext uri="{FF2B5EF4-FFF2-40B4-BE49-F238E27FC236}">
                  <a16:creationId xmlns:a16="http://schemas.microsoft.com/office/drawing/2014/main" id="{C4F7970B-785A-48AA-B774-B85BD64A2790}"/>
                </a:ext>
              </a:extLst>
            </p:cNvPr>
            <p:cNvGrpSpPr/>
            <p:nvPr/>
          </p:nvGrpSpPr>
          <p:grpSpPr>
            <a:xfrm>
              <a:off x="1953944" y="3268013"/>
              <a:ext cx="566083" cy="432920"/>
              <a:chOff x="7485041" y="4904096"/>
              <a:chExt cx="1181261" cy="996357"/>
            </a:xfrm>
          </p:grpSpPr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07B208D1-450E-4016-A2AD-3BE46383EE20}"/>
                  </a:ext>
                </a:extLst>
              </p:cNvPr>
              <p:cNvSpPr/>
              <p:nvPr/>
            </p:nvSpPr>
            <p:spPr>
              <a:xfrm>
                <a:off x="7485041" y="4904096"/>
                <a:ext cx="1181261" cy="9963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E5E1DF"/>
                  </a:gs>
                  <a:gs pos="83000">
                    <a:srgbClr val="DAD9D4"/>
                  </a:gs>
                  <a:gs pos="100000">
                    <a:srgbClr val="CCC9C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191" name="Image 190">
                <a:extLst>
                  <a:ext uri="{FF2B5EF4-FFF2-40B4-BE49-F238E27FC236}">
                    <a16:creationId xmlns:a16="http://schemas.microsoft.com/office/drawing/2014/main" id="{D93E8C5C-157D-4126-966A-B5751D8861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5202" y="5237027"/>
                <a:ext cx="410687" cy="486020"/>
              </a:xfrm>
              <a:prstGeom prst="rect">
                <a:avLst/>
              </a:prstGeom>
            </p:spPr>
          </p:pic>
          <p:pic>
            <p:nvPicPr>
              <p:cNvPr id="192" name="Image 191">
                <a:extLst>
                  <a:ext uri="{FF2B5EF4-FFF2-40B4-BE49-F238E27FC236}">
                    <a16:creationId xmlns:a16="http://schemas.microsoft.com/office/drawing/2014/main" id="{FC22CD31-7C09-4342-8A25-2EC7DEC64A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5019" y="5136499"/>
                <a:ext cx="697675" cy="697675"/>
              </a:xfrm>
              <a:prstGeom prst="rect">
                <a:avLst/>
              </a:prstGeom>
            </p:spPr>
          </p:pic>
        </p:grpSp>
        <p:sp>
          <p:nvSpPr>
            <p:cNvPr id="193" name="Accolade fermante 192">
              <a:extLst>
                <a:ext uri="{FF2B5EF4-FFF2-40B4-BE49-F238E27FC236}">
                  <a16:creationId xmlns:a16="http://schemas.microsoft.com/office/drawing/2014/main" id="{4F77E6A1-12BD-4692-84F8-CEE5D6317C08}"/>
                </a:ext>
              </a:extLst>
            </p:cNvPr>
            <p:cNvSpPr/>
            <p:nvPr/>
          </p:nvSpPr>
          <p:spPr>
            <a:xfrm>
              <a:off x="1556853" y="1333734"/>
              <a:ext cx="424037" cy="4122723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Flèche : droite 193">
              <a:extLst>
                <a:ext uri="{FF2B5EF4-FFF2-40B4-BE49-F238E27FC236}">
                  <a16:creationId xmlns:a16="http://schemas.microsoft.com/office/drawing/2014/main" id="{C6FED8C1-50EB-49D5-84EB-9F832E76F820}"/>
                </a:ext>
              </a:extLst>
            </p:cNvPr>
            <p:cNvSpPr/>
            <p:nvPr/>
          </p:nvSpPr>
          <p:spPr>
            <a:xfrm>
              <a:off x="2597419" y="2973646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7" name="Groupe 196">
              <a:extLst>
                <a:ext uri="{FF2B5EF4-FFF2-40B4-BE49-F238E27FC236}">
                  <a16:creationId xmlns:a16="http://schemas.microsoft.com/office/drawing/2014/main" id="{A863396B-C4A2-4EA1-A49E-CCBAF92EE575}"/>
                </a:ext>
              </a:extLst>
            </p:cNvPr>
            <p:cNvGrpSpPr/>
            <p:nvPr/>
          </p:nvGrpSpPr>
          <p:grpSpPr>
            <a:xfrm>
              <a:off x="4731476" y="2735034"/>
              <a:ext cx="1131012" cy="795854"/>
              <a:chOff x="12667442" y="4723431"/>
              <a:chExt cx="1131012" cy="795854"/>
            </a:xfrm>
          </p:grpSpPr>
          <p:sp>
            <p:nvSpPr>
              <p:cNvPr id="195" name="Nuage 194">
                <a:extLst>
                  <a:ext uri="{FF2B5EF4-FFF2-40B4-BE49-F238E27FC236}">
                    <a16:creationId xmlns:a16="http://schemas.microsoft.com/office/drawing/2014/main" id="{35169EB9-D84E-4911-8D75-6A3F1A84044A}"/>
                  </a:ext>
                </a:extLst>
              </p:cNvPr>
              <p:cNvSpPr/>
              <p:nvPr/>
            </p:nvSpPr>
            <p:spPr>
              <a:xfrm rot="11023267">
                <a:off x="12667442" y="4723431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196" name="ZoneTexte 195">
                <a:extLst>
                  <a:ext uri="{FF2B5EF4-FFF2-40B4-BE49-F238E27FC236}">
                    <a16:creationId xmlns:a16="http://schemas.microsoft.com/office/drawing/2014/main" id="{3AA2C9AA-4703-49F9-83D1-396F6AC015F2}"/>
                  </a:ext>
                </a:extLst>
              </p:cNvPr>
              <p:cNvSpPr txBox="1"/>
              <p:nvPr/>
            </p:nvSpPr>
            <p:spPr>
              <a:xfrm>
                <a:off x="12894874" y="4919981"/>
                <a:ext cx="676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CEBA</a:t>
                </a:r>
              </a:p>
            </p:txBody>
          </p:sp>
        </p:grpSp>
        <p:grpSp>
          <p:nvGrpSpPr>
            <p:cNvPr id="233" name="Groupe 232">
              <a:extLst>
                <a:ext uri="{FF2B5EF4-FFF2-40B4-BE49-F238E27FC236}">
                  <a16:creationId xmlns:a16="http://schemas.microsoft.com/office/drawing/2014/main" id="{B4E68C7F-1A68-45C0-AF95-49CA65FCCABA}"/>
                </a:ext>
              </a:extLst>
            </p:cNvPr>
            <p:cNvGrpSpPr/>
            <p:nvPr/>
          </p:nvGrpSpPr>
          <p:grpSpPr>
            <a:xfrm>
              <a:off x="5801621" y="1657174"/>
              <a:ext cx="2322825" cy="2947795"/>
              <a:chOff x="3726491" y="1771313"/>
              <a:chExt cx="2322825" cy="2947795"/>
            </a:xfrm>
          </p:grpSpPr>
          <p:cxnSp>
            <p:nvCxnSpPr>
              <p:cNvPr id="199" name="Connecteur droit avec flèche 198">
                <a:extLst>
                  <a:ext uri="{FF2B5EF4-FFF2-40B4-BE49-F238E27FC236}">
                    <a16:creationId xmlns:a16="http://schemas.microsoft.com/office/drawing/2014/main" id="{1EE66335-8CC8-41EC-8737-E2AB4BC637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6491" y="2368366"/>
                <a:ext cx="1385996" cy="94439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avec flèche 199">
                <a:extLst>
                  <a:ext uri="{FF2B5EF4-FFF2-40B4-BE49-F238E27FC236}">
                    <a16:creationId xmlns:a16="http://schemas.microsoft.com/office/drawing/2014/main" id="{BB7729FB-370C-4CBE-95E9-E91563CC63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579" y="2947328"/>
                <a:ext cx="1371908" cy="3654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necteur droit avec flèche 202">
                <a:extLst>
                  <a:ext uri="{FF2B5EF4-FFF2-40B4-BE49-F238E27FC236}">
                    <a16:creationId xmlns:a16="http://schemas.microsoft.com/office/drawing/2014/main" id="{79F9ED91-FD1C-41D7-9D50-9FDBCFA897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65588" cy="2490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onnecteur droit avec flèche 205">
                <a:extLst>
                  <a:ext uri="{FF2B5EF4-FFF2-40B4-BE49-F238E27FC236}">
                    <a16:creationId xmlns:a16="http://schemas.microsoft.com/office/drawing/2014/main" id="{17E781CD-B42B-4490-8398-4DF191ACE6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79676" cy="7515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4" name="Groupe 213">
                <a:extLst>
                  <a:ext uri="{FF2B5EF4-FFF2-40B4-BE49-F238E27FC236}">
                    <a16:creationId xmlns:a16="http://schemas.microsoft.com/office/drawing/2014/main" id="{122F6BE3-D789-4EA5-9F80-42D8CE5AC709}"/>
                  </a:ext>
                </a:extLst>
              </p:cNvPr>
              <p:cNvGrpSpPr/>
              <p:nvPr/>
            </p:nvGrpSpPr>
            <p:grpSpPr>
              <a:xfrm>
                <a:off x="4918304" y="3923254"/>
                <a:ext cx="1131012" cy="795854"/>
                <a:chOff x="12549507" y="4741583"/>
                <a:chExt cx="1131012" cy="795854"/>
              </a:xfrm>
            </p:grpSpPr>
            <p:sp>
              <p:nvSpPr>
                <p:cNvPr id="215" name="Nuage 214">
                  <a:extLst>
                    <a:ext uri="{FF2B5EF4-FFF2-40B4-BE49-F238E27FC236}">
                      <a16:creationId xmlns:a16="http://schemas.microsoft.com/office/drawing/2014/main" id="{230B7281-7205-4305-B6B9-4811D5243AF6}"/>
                    </a:ext>
                  </a:extLst>
                </p:cNvPr>
                <p:cNvSpPr/>
                <p:nvPr/>
              </p:nvSpPr>
              <p:spPr>
                <a:xfrm rot="11023267">
                  <a:off x="12549507" y="4741583"/>
                  <a:ext cx="1131012" cy="795854"/>
                </a:xfrm>
                <a:prstGeom prst="cloud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216" name="ZoneTexte 215">
                  <a:extLst>
                    <a:ext uri="{FF2B5EF4-FFF2-40B4-BE49-F238E27FC236}">
                      <a16:creationId xmlns:a16="http://schemas.microsoft.com/office/drawing/2014/main" id="{009390B6-4B62-4028-AD9C-8E39BE0DAE0E}"/>
                    </a:ext>
                  </a:extLst>
                </p:cNvPr>
                <p:cNvSpPr txBox="1"/>
                <p:nvPr/>
              </p:nvSpPr>
              <p:spPr>
                <a:xfrm>
                  <a:off x="12707594" y="4954844"/>
                  <a:ext cx="8148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réseau</a:t>
                  </a:r>
                </a:p>
              </p:txBody>
            </p:sp>
          </p:grpSp>
          <p:pic>
            <p:nvPicPr>
              <p:cNvPr id="217" name="Image 216">
                <a:extLst>
                  <a:ext uri="{FF2B5EF4-FFF2-40B4-BE49-F238E27FC236}">
                    <a16:creationId xmlns:a16="http://schemas.microsoft.com/office/drawing/2014/main" id="{A530CAB1-A402-4EE5-AFD6-F6386DC17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1272" y="3318481"/>
                <a:ext cx="264591" cy="440984"/>
              </a:xfrm>
              <a:prstGeom prst="rect">
                <a:avLst/>
              </a:prstGeom>
            </p:spPr>
          </p:pic>
          <p:pic>
            <p:nvPicPr>
              <p:cNvPr id="218" name="Image 217">
                <a:extLst>
                  <a:ext uri="{FF2B5EF4-FFF2-40B4-BE49-F238E27FC236}">
                    <a16:creationId xmlns:a16="http://schemas.microsoft.com/office/drawing/2014/main" id="{3D2A0176-8B3F-495B-B418-89444B578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7865" y="1774399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19" name="Image 218">
                <a:extLst>
                  <a:ext uri="{FF2B5EF4-FFF2-40B4-BE49-F238E27FC236}">
                    <a16:creationId xmlns:a16="http://schemas.microsoft.com/office/drawing/2014/main" id="{A4AB2B0F-DCB5-4F58-9AAE-3B793E2489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5593" y="177131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20" name="Image 219">
                <a:extLst>
                  <a:ext uri="{FF2B5EF4-FFF2-40B4-BE49-F238E27FC236}">
                    <a16:creationId xmlns:a16="http://schemas.microsoft.com/office/drawing/2014/main" id="{B148BBE1-80C6-4811-A09F-205089B51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0014" y="1851472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21" name="Image 220">
                <a:extLst>
                  <a:ext uri="{FF2B5EF4-FFF2-40B4-BE49-F238E27FC236}">
                    <a16:creationId xmlns:a16="http://schemas.microsoft.com/office/drawing/2014/main" id="{767F282D-B8ED-4E63-A0CA-56FF63326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9588" y="1948811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22" name="Image 221">
                <a:extLst>
                  <a:ext uri="{FF2B5EF4-FFF2-40B4-BE49-F238E27FC236}">
                    <a16:creationId xmlns:a16="http://schemas.microsoft.com/office/drawing/2014/main" id="{CB6D3C59-5299-4882-AB7E-DE056FD646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7572" y="197116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23" name="Image 222">
                <a:extLst>
                  <a:ext uri="{FF2B5EF4-FFF2-40B4-BE49-F238E27FC236}">
                    <a16:creationId xmlns:a16="http://schemas.microsoft.com/office/drawing/2014/main" id="{85792C21-A040-43ED-B68A-C9F85E132D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0030" y="2065824"/>
                <a:ext cx="203796" cy="339660"/>
              </a:xfrm>
              <a:prstGeom prst="rect">
                <a:avLst/>
              </a:prstGeom>
            </p:spPr>
          </p:pic>
          <p:grpSp>
            <p:nvGrpSpPr>
              <p:cNvPr id="227" name="Groupe 226">
                <a:extLst>
                  <a:ext uri="{FF2B5EF4-FFF2-40B4-BE49-F238E27FC236}">
                    <a16:creationId xmlns:a16="http://schemas.microsoft.com/office/drawing/2014/main" id="{62F0EA72-88F8-4339-8A23-B9CDA495AB6A}"/>
                  </a:ext>
                </a:extLst>
              </p:cNvPr>
              <p:cNvGrpSpPr/>
              <p:nvPr/>
            </p:nvGrpSpPr>
            <p:grpSpPr>
              <a:xfrm>
                <a:off x="5050811" y="2644914"/>
                <a:ext cx="655167" cy="449717"/>
                <a:chOff x="13223197" y="3622014"/>
                <a:chExt cx="655167" cy="449717"/>
              </a:xfrm>
            </p:grpSpPr>
            <p:pic>
              <p:nvPicPr>
                <p:cNvPr id="224" name="Image 223">
                  <a:extLst>
                    <a:ext uri="{FF2B5EF4-FFF2-40B4-BE49-F238E27FC236}">
                      <a16:creationId xmlns:a16="http://schemas.microsoft.com/office/drawing/2014/main" id="{D8117392-8971-4A90-BE7E-409A1AF9B2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223197" y="3622014"/>
                  <a:ext cx="655167" cy="287428"/>
                </a:xfrm>
                <a:prstGeom prst="rect">
                  <a:avLst/>
                </a:prstGeom>
              </p:spPr>
            </p:pic>
            <p:pic>
              <p:nvPicPr>
                <p:cNvPr id="225" name="Image 224">
                  <a:extLst>
                    <a:ext uri="{FF2B5EF4-FFF2-40B4-BE49-F238E27FC236}">
                      <a16:creationId xmlns:a16="http://schemas.microsoft.com/office/drawing/2014/main" id="{9D94BE77-2864-4879-9326-713EA11E1C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53955" y="3846224"/>
                  <a:ext cx="196825" cy="222222"/>
                </a:xfrm>
                <a:prstGeom prst="rect">
                  <a:avLst/>
                </a:prstGeom>
              </p:spPr>
            </p:pic>
            <p:pic>
              <p:nvPicPr>
                <p:cNvPr id="226" name="Image 225">
                  <a:extLst>
                    <a:ext uri="{FF2B5EF4-FFF2-40B4-BE49-F238E27FC236}">
                      <a16:creationId xmlns:a16="http://schemas.microsoft.com/office/drawing/2014/main" id="{33EA690A-E610-40D3-A463-8EB3887D04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71591" y="3856789"/>
                  <a:ext cx="214942" cy="21494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28" name="Picture 4" descr="Résultat de recherche d'images pour &quot;station météo&quot;">
              <a:extLst>
                <a:ext uri="{FF2B5EF4-FFF2-40B4-BE49-F238E27FC236}">
                  <a16:creationId xmlns:a16="http://schemas.microsoft.com/office/drawing/2014/main" id="{8F0435F5-329B-4E3A-89C1-9A1850491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6000" b="98000" l="10000" r="90000">
                          <a14:foregroundMark x1="44500" y1="98000" x2="43000" y2="90000"/>
                          <a14:foregroundMark x1="63000" y1="17000" x2="62000" y2="11500"/>
                          <a14:foregroundMark x1="39500" y1="6000" x2="29500" y2="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387" y="3773253"/>
              <a:ext cx="467622" cy="467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9" name="Picture 2" descr="Résultat de recherche d'images pour &quot;in situ troll level 200&quot;">
              <a:extLst>
                <a:ext uri="{FF2B5EF4-FFF2-40B4-BE49-F238E27FC236}">
                  <a16:creationId xmlns:a16="http://schemas.microsoft.com/office/drawing/2014/main" id="{D938B7A1-D2C7-45E8-AF7B-E1512EAE39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49624">
              <a:off x="1831798" y="4063222"/>
              <a:ext cx="493289" cy="38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0" name="Groupe 229">
              <a:extLst>
                <a:ext uri="{FF2B5EF4-FFF2-40B4-BE49-F238E27FC236}">
                  <a16:creationId xmlns:a16="http://schemas.microsoft.com/office/drawing/2014/main" id="{A319F664-9086-40B3-83BC-833E44E0FA0A}"/>
                </a:ext>
              </a:extLst>
            </p:cNvPr>
            <p:cNvGrpSpPr/>
            <p:nvPr/>
          </p:nvGrpSpPr>
          <p:grpSpPr>
            <a:xfrm>
              <a:off x="3239092" y="2184070"/>
              <a:ext cx="600267" cy="541462"/>
              <a:chOff x="9986764" y="5051746"/>
              <a:chExt cx="1131012" cy="795854"/>
            </a:xfrm>
          </p:grpSpPr>
          <p:sp>
            <p:nvSpPr>
              <p:cNvPr id="231" name="Nuage 230">
                <a:extLst>
                  <a:ext uri="{FF2B5EF4-FFF2-40B4-BE49-F238E27FC236}">
                    <a16:creationId xmlns:a16="http://schemas.microsoft.com/office/drawing/2014/main" id="{D0FB9ADE-DBD0-4C2C-B0A6-F9608B22F9D2}"/>
                  </a:ext>
                </a:extLst>
              </p:cNvPr>
              <p:cNvSpPr/>
              <p:nvPr/>
            </p:nvSpPr>
            <p:spPr>
              <a:xfrm rot="11023267">
                <a:off x="9986764" y="5051746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232" name="ZoneTexte 231">
                <a:extLst>
                  <a:ext uri="{FF2B5EF4-FFF2-40B4-BE49-F238E27FC236}">
                    <a16:creationId xmlns:a16="http://schemas.microsoft.com/office/drawing/2014/main" id="{27BA7FB7-3555-445F-BD9C-C647C551079B}"/>
                  </a:ext>
                </a:extLst>
              </p:cNvPr>
              <p:cNvSpPr txBox="1"/>
              <p:nvPr/>
            </p:nvSpPr>
            <p:spPr>
              <a:xfrm>
                <a:off x="10021067" y="5301113"/>
                <a:ext cx="731336" cy="297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/>
                  <a:t>réseau</a:t>
                </a:r>
              </a:p>
            </p:txBody>
          </p:sp>
        </p:grpSp>
        <p:grpSp>
          <p:nvGrpSpPr>
            <p:cNvPr id="248" name="Groupe 247">
              <a:extLst>
                <a:ext uri="{FF2B5EF4-FFF2-40B4-BE49-F238E27FC236}">
                  <a16:creationId xmlns:a16="http://schemas.microsoft.com/office/drawing/2014/main" id="{F2DA645B-6CA2-440F-B1C7-41A6B1BA26DB}"/>
                </a:ext>
              </a:extLst>
            </p:cNvPr>
            <p:cNvGrpSpPr/>
            <p:nvPr/>
          </p:nvGrpSpPr>
          <p:grpSpPr>
            <a:xfrm>
              <a:off x="3332402" y="2870167"/>
              <a:ext cx="511797" cy="619352"/>
              <a:chOff x="1325003" y="2082540"/>
              <a:chExt cx="511797" cy="619352"/>
            </a:xfrm>
          </p:grpSpPr>
          <p:grpSp>
            <p:nvGrpSpPr>
              <p:cNvPr id="249" name="Groupe 248">
                <a:extLst>
                  <a:ext uri="{FF2B5EF4-FFF2-40B4-BE49-F238E27FC236}">
                    <a16:creationId xmlns:a16="http://schemas.microsoft.com/office/drawing/2014/main" id="{CF062E48-52B3-4C33-BF20-86FFEC9EF6E4}"/>
                  </a:ext>
                </a:extLst>
              </p:cNvPr>
              <p:cNvGrpSpPr/>
              <p:nvPr/>
            </p:nvGrpSpPr>
            <p:grpSpPr>
              <a:xfrm>
                <a:off x="1354712" y="2082540"/>
                <a:ext cx="482088" cy="451720"/>
                <a:chOff x="2145696" y="1559889"/>
                <a:chExt cx="482088" cy="451720"/>
              </a:xfrm>
            </p:grpSpPr>
            <p:pic>
              <p:nvPicPr>
                <p:cNvPr id="254" name="Image 253">
                  <a:extLst>
                    <a:ext uri="{FF2B5EF4-FFF2-40B4-BE49-F238E27FC236}">
                      <a16:creationId xmlns:a16="http://schemas.microsoft.com/office/drawing/2014/main" id="{3AB91B6C-B0EE-4BE8-843F-29B5355D56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5">
                  <a:extLst>
                    <a:ext uri="{BEBA8EAE-BF5A-486C-A8C5-ECC9F3942E4B}">
                      <a14:imgProps xmlns:a14="http://schemas.microsoft.com/office/drawing/2010/main">
                        <a14:imgLayer r:embed="rId46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5696" y="1559889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255" name="Image 254">
                  <a:extLst>
                    <a:ext uri="{FF2B5EF4-FFF2-40B4-BE49-F238E27FC236}">
                      <a16:creationId xmlns:a16="http://schemas.microsoft.com/office/drawing/2014/main" id="{F8C41234-22BB-40C6-B3FB-02035A5D2D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5">
                  <a:extLst>
                    <a:ext uri="{BEBA8EAE-BF5A-486C-A8C5-ECC9F3942E4B}">
                      <a14:imgProps xmlns:a14="http://schemas.microsoft.com/office/drawing/2010/main">
                        <a14:imgLayer r:embed="rId46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158" y="1611932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256" name="Image 255">
                  <a:extLst>
                    <a:ext uri="{FF2B5EF4-FFF2-40B4-BE49-F238E27FC236}">
                      <a16:creationId xmlns:a16="http://schemas.microsoft.com/office/drawing/2014/main" id="{8C0DEF99-B129-4D02-8657-3AF3D8BC2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5">
                  <a:extLst>
                    <a:ext uri="{BEBA8EAE-BF5A-486C-A8C5-ECC9F3942E4B}">
                      <a14:imgProps xmlns:a14="http://schemas.microsoft.com/office/drawing/2010/main">
                        <a14:imgLayer r:embed="rId46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01648" y="1671693"/>
                  <a:ext cx="326136" cy="339916"/>
                </a:xfrm>
                <a:prstGeom prst="rect">
                  <a:avLst/>
                </a:prstGeom>
              </p:spPr>
            </p:pic>
          </p:grpSp>
          <p:grpSp>
            <p:nvGrpSpPr>
              <p:cNvPr id="250" name="Groupe 249">
                <a:extLst>
                  <a:ext uri="{FF2B5EF4-FFF2-40B4-BE49-F238E27FC236}">
                    <a16:creationId xmlns:a16="http://schemas.microsoft.com/office/drawing/2014/main" id="{A1D5E431-856C-46BD-9F2B-BDC3256D93EC}"/>
                  </a:ext>
                </a:extLst>
              </p:cNvPr>
              <p:cNvGrpSpPr/>
              <p:nvPr/>
            </p:nvGrpSpPr>
            <p:grpSpPr>
              <a:xfrm>
                <a:off x="1325003" y="2247129"/>
                <a:ext cx="436906" cy="454763"/>
                <a:chOff x="1422680" y="2108394"/>
                <a:chExt cx="436906" cy="454763"/>
              </a:xfrm>
            </p:grpSpPr>
            <p:pic>
              <p:nvPicPr>
                <p:cNvPr id="251" name="Image 250">
                  <a:extLst>
                    <a:ext uri="{FF2B5EF4-FFF2-40B4-BE49-F238E27FC236}">
                      <a16:creationId xmlns:a16="http://schemas.microsoft.com/office/drawing/2014/main" id="{09B55D67-45A2-493F-BF23-A0D03EDCD1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7" cstate="print">
                  <a:extLst>
                    <a:ext uri="{BEBA8EAE-BF5A-486C-A8C5-ECC9F3942E4B}">
                      <a14:imgProps xmlns:a14="http://schemas.microsoft.com/office/drawing/2010/main">
                        <a14:imgLayer r:embed="rId48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2680" y="2108394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252" name="Image 251">
                  <a:extLst>
                    <a:ext uri="{FF2B5EF4-FFF2-40B4-BE49-F238E27FC236}">
                      <a16:creationId xmlns:a16="http://schemas.microsoft.com/office/drawing/2014/main" id="{6EF703D4-8145-4A1C-836F-2CFA0E058A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7" cstate="print">
                  <a:extLst>
                    <a:ext uri="{BEBA8EAE-BF5A-486C-A8C5-ECC9F3942E4B}">
                      <a14:imgProps xmlns:a14="http://schemas.microsoft.com/office/drawing/2010/main">
                        <a14:imgLayer r:embed="rId48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2389" y="2169665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253" name="Image 252">
                  <a:extLst>
                    <a:ext uri="{FF2B5EF4-FFF2-40B4-BE49-F238E27FC236}">
                      <a16:creationId xmlns:a16="http://schemas.microsoft.com/office/drawing/2014/main" id="{9CEC552F-CAD8-4C91-A1BA-9B678A29A0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7" cstate="print">
                  <a:extLst>
                    <a:ext uri="{BEBA8EAE-BF5A-486C-A8C5-ECC9F3942E4B}">
                      <a14:imgProps xmlns:a14="http://schemas.microsoft.com/office/drawing/2010/main">
                        <a14:imgLayer r:embed="rId48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4985" y="2222079"/>
                  <a:ext cx="364601" cy="341078"/>
                </a:xfrm>
                <a:prstGeom prst="rect">
                  <a:avLst/>
                </a:prstGeom>
              </p:spPr>
            </p:pic>
          </p:grpSp>
        </p:grpSp>
        <p:pic>
          <p:nvPicPr>
            <p:cNvPr id="257" name="Picture 4" descr="Résultat de recherche d'images pour &quot;logo sans fil&quot;">
              <a:extLst>
                <a:ext uri="{FF2B5EF4-FFF2-40B4-BE49-F238E27FC236}">
                  <a16:creationId xmlns:a16="http://schemas.microsoft.com/office/drawing/2014/main" id="{84BD88EB-0B2A-49FB-AD6B-F1372BD3F0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75497" flipH="1" flipV="1">
              <a:off x="3396676" y="3647921"/>
              <a:ext cx="316339" cy="320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8" name="Flèche : droite 257">
              <a:extLst>
                <a:ext uri="{FF2B5EF4-FFF2-40B4-BE49-F238E27FC236}">
                  <a16:creationId xmlns:a16="http://schemas.microsoft.com/office/drawing/2014/main" id="{CB6BDB4F-0B2E-4FCC-8169-1606F68AE22B}"/>
                </a:ext>
              </a:extLst>
            </p:cNvPr>
            <p:cNvSpPr/>
            <p:nvPr/>
          </p:nvSpPr>
          <p:spPr>
            <a:xfrm>
              <a:off x="3998841" y="2892947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9" name="Image 258">
              <a:extLst>
                <a:ext uri="{FF2B5EF4-FFF2-40B4-BE49-F238E27FC236}">
                  <a16:creationId xmlns:a16="http://schemas.microsoft.com/office/drawing/2014/main" id="{DEA1878F-916E-4809-B2E9-79979CC3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7355111" y="4761109"/>
              <a:ext cx="381053" cy="323895"/>
            </a:xfrm>
            <a:prstGeom prst="rect">
              <a:avLst/>
            </a:prstGeom>
          </p:spPr>
        </p:pic>
        <p:cxnSp>
          <p:nvCxnSpPr>
            <p:cNvPr id="260" name="Connecteur droit avec flèche 259">
              <a:extLst>
                <a:ext uri="{FF2B5EF4-FFF2-40B4-BE49-F238E27FC236}">
                  <a16:creationId xmlns:a16="http://schemas.microsoft.com/office/drawing/2014/main" id="{E07D151B-F2A1-46E0-AFAC-74490599A517}"/>
                </a:ext>
              </a:extLst>
            </p:cNvPr>
            <p:cNvCxnSpPr>
              <a:cxnSpLocks/>
              <a:endCxn id="259" idx="1"/>
            </p:cNvCxnSpPr>
            <p:nvPr/>
          </p:nvCxnSpPr>
          <p:spPr>
            <a:xfrm>
              <a:off x="5807392" y="3198620"/>
              <a:ext cx="1547719" cy="17244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cteur droit 260">
              <a:extLst>
                <a:ext uri="{FF2B5EF4-FFF2-40B4-BE49-F238E27FC236}">
                  <a16:creationId xmlns:a16="http://schemas.microsoft.com/office/drawing/2014/main" id="{D1325733-250D-4250-8800-F151471ACB4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9162" y="761317"/>
              <a:ext cx="63395" cy="4653930"/>
            </a:xfrm>
            <a:prstGeom prst="line">
              <a:avLst/>
            </a:prstGeom>
            <a:ln w="25400" cap="flat" cmpd="sng" algn="ctr">
              <a:solidFill>
                <a:srgbClr val="FFC000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2" name="Connecteur droit 261">
              <a:extLst>
                <a:ext uri="{FF2B5EF4-FFF2-40B4-BE49-F238E27FC236}">
                  <a16:creationId xmlns:a16="http://schemas.microsoft.com/office/drawing/2014/main" id="{444F6CE7-06B6-4BB4-B24C-8A8792DAC0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34184" y="761317"/>
              <a:ext cx="63395" cy="4653930"/>
            </a:xfrm>
            <a:prstGeom prst="line">
              <a:avLst/>
            </a:prstGeom>
            <a:ln w="25400" cap="flat" cmpd="sng" algn="ctr">
              <a:solidFill>
                <a:srgbClr val="FFC000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3" name="Connecteur droit 262">
              <a:extLst>
                <a:ext uri="{FF2B5EF4-FFF2-40B4-BE49-F238E27FC236}">
                  <a16:creationId xmlns:a16="http://schemas.microsoft.com/office/drawing/2014/main" id="{5579E556-9B6C-4A9C-B57B-9B71C9370A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5309" y="761317"/>
              <a:ext cx="63395" cy="4653930"/>
            </a:xfrm>
            <a:prstGeom prst="line">
              <a:avLst/>
            </a:prstGeom>
            <a:ln w="25400" cap="flat" cmpd="sng" algn="ctr">
              <a:solidFill>
                <a:srgbClr val="FFC000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65" name="ZoneTexte 264">
              <a:extLst>
                <a:ext uri="{FF2B5EF4-FFF2-40B4-BE49-F238E27FC236}">
                  <a16:creationId xmlns:a16="http://schemas.microsoft.com/office/drawing/2014/main" id="{466064D6-0218-48B6-8B14-AD838DED3897}"/>
                </a:ext>
              </a:extLst>
            </p:cNvPr>
            <p:cNvSpPr txBox="1"/>
            <p:nvPr/>
          </p:nvSpPr>
          <p:spPr>
            <a:xfrm>
              <a:off x="6819044" y="811970"/>
              <a:ext cx="196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Utilisateurs</a:t>
              </a:r>
            </a:p>
          </p:txBody>
        </p:sp>
        <p:sp>
          <p:nvSpPr>
            <p:cNvPr id="266" name="ZoneTexte 265">
              <a:extLst>
                <a:ext uri="{FF2B5EF4-FFF2-40B4-BE49-F238E27FC236}">
                  <a16:creationId xmlns:a16="http://schemas.microsoft.com/office/drawing/2014/main" id="{E112F734-224D-410D-A400-A7C6F66D0AA7}"/>
                </a:ext>
              </a:extLst>
            </p:cNvPr>
            <p:cNvSpPr txBox="1"/>
            <p:nvPr/>
          </p:nvSpPr>
          <p:spPr>
            <a:xfrm>
              <a:off x="2996312" y="804762"/>
              <a:ext cx="196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Données</a:t>
              </a:r>
            </a:p>
          </p:txBody>
        </p:sp>
        <p:sp>
          <p:nvSpPr>
            <p:cNvPr id="267" name="ZoneTexte 266">
              <a:extLst>
                <a:ext uri="{FF2B5EF4-FFF2-40B4-BE49-F238E27FC236}">
                  <a16:creationId xmlns:a16="http://schemas.microsoft.com/office/drawing/2014/main" id="{EA2738E3-5D66-4B08-BEFB-43F4090F8715}"/>
                </a:ext>
              </a:extLst>
            </p:cNvPr>
            <p:cNvSpPr txBox="1"/>
            <p:nvPr/>
          </p:nvSpPr>
          <p:spPr>
            <a:xfrm>
              <a:off x="1104277" y="798804"/>
              <a:ext cx="196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Collecte in situ</a:t>
              </a:r>
            </a:p>
          </p:txBody>
        </p:sp>
        <p:sp>
          <p:nvSpPr>
            <p:cNvPr id="268" name="ZoneTexte 267">
              <a:extLst>
                <a:ext uri="{FF2B5EF4-FFF2-40B4-BE49-F238E27FC236}">
                  <a16:creationId xmlns:a16="http://schemas.microsoft.com/office/drawing/2014/main" id="{D9E88087-DE47-455B-8772-54B0AE58D6CC}"/>
                </a:ext>
              </a:extLst>
            </p:cNvPr>
            <p:cNvSpPr txBox="1"/>
            <p:nvPr/>
          </p:nvSpPr>
          <p:spPr>
            <a:xfrm>
              <a:off x="4379411" y="797600"/>
              <a:ext cx="196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Cloud/Mésocentre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9950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59B7EFF-A7A3-4BB2-8D75-A8EB095DD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02" y="188640"/>
            <a:ext cx="1181576" cy="82325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A918A48-28B1-4693-B2D2-330C9ECEA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1164847"/>
            <a:ext cx="1167653" cy="89238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9C9BC8E-DA7A-4A3F-B6D0-4C7C44AD0C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090" y="2210177"/>
            <a:ext cx="746736" cy="107814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366FA4A-8FCA-497E-A582-0F2051C3E9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3441266"/>
            <a:ext cx="1167653" cy="9086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D9639B4-1079-4EEE-91B8-6CD2CADF96C3}"/>
              </a:ext>
            </a:extLst>
          </p:cNvPr>
          <p:cNvSpPr/>
          <p:nvPr/>
        </p:nvSpPr>
        <p:spPr>
          <a:xfrm>
            <a:off x="9488952" y="3984816"/>
            <a:ext cx="1008112" cy="9192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E5E1DF"/>
              </a:gs>
              <a:gs pos="83000">
                <a:srgbClr val="DAD9D4"/>
              </a:gs>
              <a:gs pos="100000">
                <a:srgbClr val="CCC9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87D2CE7-95DC-47E8-AFDA-96428CAAABD1}"/>
              </a:ext>
            </a:extLst>
          </p:cNvPr>
          <p:cNvGrpSpPr/>
          <p:nvPr/>
        </p:nvGrpSpPr>
        <p:grpSpPr>
          <a:xfrm>
            <a:off x="10912825" y="4502903"/>
            <a:ext cx="1261696" cy="1022160"/>
            <a:chOff x="7485041" y="4878293"/>
            <a:chExt cx="1261696" cy="10221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4FF1FE8-37E7-449B-ADD4-3536753822B0}"/>
                </a:ext>
              </a:extLst>
            </p:cNvPr>
            <p:cNvSpPr/>
            <p:nvPr/>
          </p:nvSpPr>
          <p:spPr>
            <a:xfrm>
              <a:off x="7485041" y="4904096"/>
              <a:ext cx="1181261" cy="9963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5E1DF"/>
                </a:gs>
                <a:gs pos="83000">
                  <a:srgbClr val="DAD9D4"/>
                </a:gs>
                <a:gs pos="100000">
                  <a:srgbClr val="CCC9C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DE04A7C-B075-4A13-A6DD-F6653A989B91}"/>
                </a:ext>
              </a:extLst>
            </p:cNvPr>
            <p:cNvSpPr txBox="1"/>
            <p:nvPr/>
          </p:nvSpPr>
          <p:spPr>
            <a:xfrm>
              <a:off x="7485041" y="4878293"/>
              <a:ext cx="1261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Recherche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49F5566E-1436-426A-9ACC-7AD69675C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202" y="5237027"/>
              <a:ext cx="410687" cy="48602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CE57E9CB-A000-4839-82E6-D8675949C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5019" y="5136499"/>
              <a:ext cx="697675" cy="697675"/>
            </a:xfrm>
            <a:prstGeom prst="rect">
              <a:avLst/>
            </a:prstGeom>
          </p:spPr>
        </p:pic>
      </p:grpSp>
      <p:pic>
        <p:nvPicPr>
          <p:cNvPr id="43" name="Image 42">
            <a:extLst>
              <a:ext uri="{FF2B5EF4-FFF2-40B4-BE49-F238E27FC236}">
                <a16:creationId xmlns:a16="http://schemas.microsoft.com/office/drawing/2014/main" id="{31D149FD-6F4C-4B3A-AA97-484329DC127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4BACC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9427" y1="82505" x2="32623" y2="83153"/>
                        <a14:foregroundMark x1="42210" y1="83585" x2="46072" y2="84233"/>
                        <a14:foregroundMark x1="50466" y1="76674" x2="51659" y2="76972"/>
                        <a14:foregroundMark x1="67510" y1="41901" x2="70706" y2="49460"/>
                        <a14:foregroundMark x1="69108" y1="34989" x2="71771" y2="46220"/>
                        <a14:foregroundMark x1="71771" y1="46220" x2="71238" y2="47516"/>
                        <a14:foregroundMark x1="71638" y1="38445" x2="71238" y2="46652"/>
                        <a14:backgroundMark x1="12783" y1="37149" x2="12783" y2="39309"/>
                        <a14:backgroundMark x1="81358" y1="59179" x2="84953" y2="50540"/>
                        <a14:backgroundMark x1="75899" y1="72138" x2="80293" y2="61555"/>
                        <a14:backgroundMark x1="80293" y1="61555" x2="83222" y2="46868"/>
                        <a14:backgroundMark x1="86152" y1="72786" x2="87750" y2="49460"/>
                        <a14:backgroundMark x1="89880" y1="67603" x2="89747" y2="48596"/>
                        <a14:backgroundMark x1="81092" y1="49676" x2="88282" y2="52052"/>
                        <a14:backgroundMark x1="88282" y1="52052" x2="89081" y2="63715"/>
                        <a14:backgroundMark x1="89081" y1="63715" x2="82423" y2="66307"/>
                        <a14:backgroundMark x1="82423" y1="66307" x2="82423" y2="66307"/>
                        <a14:backgroundMark x1="78695" y1="47948" x2="81891" y2="59827"/>
                        <a14:backgroundMark x1="81891" y1="59827" x2="82423" y2="68467"/>
                        <a14:backgroundMark x1="73768" y1="68467" x2="77097" y2="57667"/>
                        <a14:backgroundMark x1="77097" y1="57667" x2="77097" y2="57451"/>
                        <a14:backgroundMark x1="58722" y1="77322" x2="58722" y2="77322"/>
                        <a14:backgroundMark x1="52996" y1="77538" x2="52996" y2="77538"/>
                        <a14:backgroundMark x1="51531" y1="79050" x2="51531" y2="79050"/>
                        <a14:backgroundMark x1="51931" y1="77538" x2="51931" y2="77538"/>
                        <a14:backgroundMark x1="53662" y1="77538" x2="53662" y2="77538"/>
                        <a14:backgroundMark x1="53928" y1="76890" x2="53129" y2="77538"/>
                        <a14:backgroundMark x1="53395" y1="76890" x2="52064" y2="7775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3544">
            <a:off x="9895265" y="-3013999"/>
            <a:ext cx="3963122" cy="2443310"/>
          </a:xfrm>
          <a:prstGeom prst="rect">
            <a:avLst/>
          </a:prstGeom>
        </p:spPr>
      </p:pic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9E66C1C5-BBF8-4524-9E15-7F57B34FE4F0}"/>
              </a:ext>
            </a:extLst>
          </p:cNvPr>
          <p:cNvGrpSpPr/>
          <p:nvPr/>
        </p:nvGrpSpPr>
        <p:grpSpPr>
          <a:xfrm>
            <a:off x="3359093" y="-1234325"/>
            <a:ext cx="927840" cy="619352"/>
            <a:chOff x="908960" y="2082540"/>
            <a:chExt cx="927840" cy="61935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C0D4BFD-7C7D-4F7A-96AF-F708F940549D}"/>
                </a:ext>
              </a:extLst>
            </p:cNvPr>
            <p:cNvGrpSpPr/>
            <p:nvPr/>
          </p:nvGrpSpPr>
          <p:grpSpPr>
            <a:xfrm>
              <a:off x="1354712" y="2082540"/>
              <a:ext cx="482088" cy="451720"/>
              <a:chOff x="2145696" y="1559889"/>
              <a:chExt cx="482088" cy="451720"/>
            </a:xfrm>
          </p:grpSpPr>
          <p:pic>
            <p:nvPicPr>
              <p:cNvPr id="47" name="Image 46">
                <a:extLst>
                  <a:ext uri="{FF2B5EF4-FFF2-40B4-BE49-F238E27FC236}">
                    <a16:creationId xmlns:a16="http://schemas.microsoft.com/office/drawing/2014/main" id="{F5B28496-A213-4F8A-9D17-C8E893A31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45696" y="1559889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DE1D98F5-9AEC-4C4E-A2D5-306E6E3C18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26158" y="1611932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10DA893A-F23D-4378-991D-ACFB93C00D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01648" y="1671693"/>
                <a:ext cx="326136" cy="339916"/>
              </a:xfrm>
              <a:prstGeom prst="rect">
                <a:avLst/>
              </a:prstGeom>
            </p:spPr>
          </p:pic>
        </p:grpSp>
        <p:grpSp>
          <p:nvGrpSpPr>
            <p:cNvPr id="109" name="Groupe 108">
              <a:extLst>
                <a:ext uri="{FF2B5EF4-FFF2-40B4-BE49-F238E27FC236}">
                  <a16:creationId xmlns:a16="http://schemas.microsoft.com/office/drawing/2014/main" id="{3B6501C6-FA46-4F9E-BC1A-45E726129AFF}"/>
                </a:ext>
              </a:extLst>
            </p:cNvPr>
            <p:cNvGrpSpPr/>
            <p:nvPr/>
          </p:nvGrpSpPr>
          <p:grpSpPr>
            <a:xfrm>
              <a:off x="908960" y="2184886"/>
              <a:ext cx="852949" cy="517006"/>
              <a:chOff x="908960" y="2184886"/>
              <a:chExt cx="852949" cy="517006"/>
            </a:xfrm>
          </p:grpSpPr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ECE61A8E-7D3C-471E-AA60-D540433BC9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8960" y="2184886"/>
                <a:ext cx="297622" cy="496036"/>
              </a:xfrm>
              <a:prstGeom prst="rect">
                <a:avLst/>
              </a:prstGeom>
            </p:spPr>
          </p:pic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2CF27371-885D-423A-8CF1-BC62565B5E30}"/>
                  </a:ext>
                </a:extLst>
              </p:cNvPr>
              <p:cNvGrpSpPr/>
              <p:nvPr/>
            </p:nvGrpSpPr>
            <p:grpSpPr>
              <a:xfrm>
                <a:off x="1325003" y="2247129"/>
                <a:ext cx="436906" cy="454763"/>
                <a:chOff x="1422680" y="2108394"/>
                <a:chExt cx="436906" cy="454763"/>
              </a:xfrm>
            </p:grpSpPr>
            <p:pic>
              <p:nvPicPr>
                <p:cNvPr id="49" name="Image 48">
                  <a:extLst>
                    <a:ext uri="{FF2B5EF4-FFF2-40B4-BE49-F238E27FC236}">
                      <a16:creationId xmlns:a16="http://schemas.microsoft.com/office/drawing/2014/main" id="{C7247A19-C6A9-48F1-A0E5-655A01C33A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2680" y="2108394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34" name="Image 33">
                  <a:extLst>
                    <a:ext uri="{FF2B5EF4-FFF2-40B4-BE49-F238E27FC236}">
                      <a16:creationId xmlns:a16="http://schemas.microsoft.com/office/drawing/2014/main" id="{602551CF-495B-40CA-9855-4B8ED156F9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2389" y="2169665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35" name="Image 34">
                  <a:extLst>
                    <a:ext uri="{FF2B5EF4-FFF2-40B4-BE49-F238E27FC236}">
                      <a16:creationId xmlns:a16="http://schemas.microsoft.com/office/drawing/2014/main" id="{819AF825-35BE-45E3-BA3C-8EE7E75AA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4985" y="2222079"/>
                  <a:ext cx="364601" cy="34107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42" name="Groupe 1041">
            <a:extLst>
              <a:ext uri="{FF2B5EF4-FFF2-40B4-BE49-F238E27FC236}">
                <a16:creationId xmlns:a16="http://schemas.microsoft.com/office/drawing/2014/main" id="{8E8A8EF4-AE39-4225-BF48-6C9438C6C9F4}"/>
              </a:ext>
            </a:extLst>
          </p:cNvPr>
          <p:cNvGrpSpPr/>
          <p:nvPr/>
        </p:nvGrpSpPr>
        <p:grpSpPr>
          <a:xfrm>
            <a:off x="611538" y="178852"/>
            <a:ext cx="5486047" cy="6541772"/>
            <a:chOff x="8071" y="201723"/>
            <a:chExt cx="5486047" cy="6541772"/>
          </a:xfrm>
        </p:grpSpPr>
        <p:cxnSp>
          <p:nvCxnSpPr>
            <p:cNvPr id="138" name="Connecteur droit 137">
              <a:extLst>
                <a:ext uri="{FF2B5EF4-FFF2-40B4-BE49-F238E27FC236}">
                  <a16:creationId xmlns:a16="http://schemas.microsoft.com/office/drawing/2014/main" id="{8A0FCE7F-AA4E-44BA-98ED-088589966E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041" name="Groupe 1040">
              <a:extLst>
                <a:ext uri="{FF2B5EF4-FFF2-40B4-BE49-F238E27FC236}">
                  <a16:creationId xmlns:a16="http://schemas.microsoft.com/office/drawing/2014/main" id="{44B44859-DAC1-45DB-8955-0389B07D9B38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74" name="Rectangle : coins arrondis 73">
                <a:extLst>
                  <a:ext uri="{FF2B5EF4-FFF2-40B4-BE49-F238E27FC236}">
                    <a16:creationId xmlns:a16="http://schemas.microsoft.com/office/drawing/2014/main" id="{EFB3B6C7-4498-4AB1-AECC-CE8806D96626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040" name="Groupe 1039">
                <a:extLst>
                  <a:ext uri="{FF2B5EF4-FFF2-40B4-BE49-F238E27FC236}">
                    <a16:creationId xmlns:a16="http://schemas.microsoft.com/office/drawing/2014/main" id="{00B2D1F4-2A0D-44E5-8D0C-AADA01146A16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2" name="Groupe 1">
                  <a:extLst>
                    <a:ext uri="{FF2B5EF4-FFF2-40B4-BE49-F238E27FC236}">
                      <a16:creationId xmlns:a16="http://schemas.microsoft.com/office/drawing/2014/main" id="{5F4F4518-C25F-4921-88DA-8C5C40FF6F1B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6" name="Image 5">
                    <a:extLst>
                      <a:ext uri="{FF2B5EF4-FFF2-40B4-BE49-F238E27FC236}">
                        <a16:creationId xmlns:a16="http://schemas.microsoft.com/office/drawing/2014/main" id="{CC0BDFED-1815-4246-A562-7DBFEF9623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8" name="Image 7">
                    <a:extLst>
                      <a:ext uri="{FF2B5EF4-FFF2-40B4-BE49-F238E27FC236}">
                        <a16:creationId xmlns:a16="http://schemas.microsoft.com/office/drawing/2014/main" id="{C992DDA2-836D-475A-A018-C3EE4C6D20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10" name="Image 9">
                    <a:extLst>
                      <a:ext uri="{FF2B5EF4-FFF2-40B4-BE49-F238E27FC236}">
                        <a16:creationId xmlns:a16="http://schemas.microsoft.com/office/drawing/2014/main" id="{42CBDFEE-B695-4FA2-B986-6E67563252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224FA834-C073-423D-B2C6-475B1C655050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1026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9175139C-5182-488C-9E44-8B52B1D312D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1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BC681A18-3A2B-474E-8E88-8CB01BA1BC1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3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925B88D-8395-4C43-8CFE-51DC135A4E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6BCAD30E-BD7E-40C2-9F55-E071B3351D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2E02814D-98C7-4B38-9B98-399BAC777C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extLst>
                    <a:ext uri="{BEBA8EAE-BF5A-486C-A8C5-ECC9F3942E4B}">
                      <a14:imgProps xmlns:a14="http://schemas.microsoft.com/office/drawing/2010/main">
                        <a14:imgLayer r:embed="rId28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8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6371A612-367A-4588-AE4A-7A9E4006E6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" cstate="print">
                  <a:extLst>
                    <a:ext uri="{BEBA8EAE-BF5A-486C-A8C5-ECC9F3942E4B}">
                      <a14:imgProps xmlns:a14="http://schemas.microsoft.com/office/drawing/2010/main">
                        <a14:imgLayer r:embed="rId30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35E0300F-C41C-44DB-85F0-EC682664932F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" name="Rectangle : coins arrondis 36">
                  <a:extLst>
                    <a:ext uri="{FF2B5EF4-FFF2-40B4-BE49-F238E27FC236}">
                      <a16:creationId xmlns:a16="http://schemas.microsoft.com/office/drawing/2014/main" id="{20F09955-91C8-4BE9-A4B0-2A58A13AFF01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1BE94679-16F5-4E43-BCC0-040A072CDBB7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70" name="Groupe 69">
                  <a:extLst>
                    <a:ext uri="{FF2B5EF4-FFF2-40B4-BE49-F238E27FC236}">
                      <a16:creationId xmlns:a16="http://schemas.microsoft.com/office/drawing/2014/main" id="{0A665D9D-D27D-4E89-BE04-E34A78DF323B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44" name="Ellipse 43">
                    <a:extLst>
                      <a:ext uri="{FF2B5EF4-FFF2-40B4-BE49-F238E27FC236}">
                        <a16:creationId xmlns:a16="http://schemas.microsoft.com/office/drawing/2014/main" id="{AA0171DF-5898-4FE8-96AD-538A3B4B1112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" name="ZoneTexte 16">
                    <a:extLst>
                      <a:ext uri="{FF2B5EF4-FFF2-40B4-BE49-F238E27FC236}">
                        <a16:creationId xmlns:a16="http://schemas.microsoft.com/office/drawing/2014/main" id="{E2D121C8-371B-4669-A4EF-69BDAA182016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48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4D2A275B-4490-4CF9-8D51-BAB6640BE86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50" name="Rectangle : coins arrondis 49">
                  <a:extLst>
                    <a:ext uri="{FF2B5EF4-FFF2-40B4-BE49-F238E27FC236}">
                      <a16:creationId xmlns:a16="http://schemas.microsoft.com/office/drawing/2014/main" id="{7FC7FC18-317F-4305-8A6D-DFF6464A996D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9D7A354-9517-41D3-B669-22CFBE666D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0A56F61-E515-4020-A96F-1490683750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CC462F98-1587-4F80-91BC-32CDEB7803E2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8F65130F-DF54-47D3-9AD1-438453F579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C703E68C-628C-421D-8AB7-F854EF0E72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59">
                  <a:extLst>
                    <a:ext uri="{FF2B5EF4-FFF2-40B4-BE49-F238E27FC236}">
                      <a16:creationId xmlns:a16="http://schemas.microsoft.com/office/drawing/2014/main" id="{FA46C01F-A2F5-4B89-A4FC-DB4B912EBE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ectangle : coins arrondis 63">
                  <a:extLst>
                    <a:ext uri="{FF2B5EF4-FFF2-40B4-BE49-F238E27FC236}">
                      <a16:creationId xmlns:a16="http://schemas.microsoft.com/office/drawing/2014/main" id="{6C535E2E-2E96-4EB0-A19E-DBB1150A60BA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6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021DA3A0-57F6-4061-BE1E-9756AD8301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66" name="Connecteur droit 65">
                  <a:extLst>
                    <a:ext uri="{FF2B5EF4-FFF2-40B4-BE49-F238E27FC236}">
                      <a16:creationId xmlns:a16="http://schemas.microsoft.com/office/drawing/2014/main" id="{9BA2C372-AFD0-4921-80B8-094CADA072BC}"/>
                    </a:ext>
                  </a:extLst>
                </p:cNvPr>
                <p:cNvCxnSpPr>
                  <a:cxnSpLocks/>
                  <a:endCxn id="17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68">
                  <a:extLst>
                    <a:ext uri="{FF2B5EF4-FFF2-40B4-BE49-F238E27FC236}">
                      <a16:creationId xmlns:a16="http://schemas.microsoft.com/office/drawing/2014/main" id="{D347A00C-D05D-4E6C-B728-619D0EDEC9A6}"/>
                    </a:ext>
                  </a:extLst>
                </p:cNvPr>
                <p:cNvCxnSpPr>
                  <a:cxnSpLocks/>
                  <a:endCxn id="17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1" name="Groupe 70">
                  <a:extLst>
                    <a:ext uri="{FF2B5EF4-FFF2-40B4-BE49-F238E27FC236}">
                      <a16:creationId xmlns:a16="http://schemas.microsoft.com/office/drawing/2014/main" id="{8B78B8E3-1FEC-4DF5-9E15-FB3865A6F00A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72" name="Rectangle : coins arrondis 71">
                    <a:extLst>
                      <a:ext uri="{FF2B5EF4-FFF2-40B4-BE49-F238E27FC236}">
                        <a16:creationId xmlns:a16="http://schemas.microsoft.com/office/drawing/2014/main" id="{707B4357-EB87-408C-AB94-0270D9562AB7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3" name="ZoneTexte 72">
                    <a:extLst>
                      <a:ext uri="{FF2B5EF4-FFF2-40B4-BE49-F238E27FC236}">
                        <a16:creationId xmlns:a16="http://schemas.microsoft.com/office/drawing/2014/main" id="{3C1813D3-E619-4A34-BF3D-64FEA7AE5720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76" name="Groupe 75">
                  <a:extLst>
                    <a:ext uri="{FF2B5EF4-FFF2-40B4-BE49-F238E27FC236}">
                      <a16:creationId xmlns:a16="http://schemas.microsoft.com/office/drawing/2014/main" id="{48EF70EE-8C54-4DEC-B077-051D950931D7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77" name="Ellipse 76">
                    <a:extLst>
                      <a:ext uri="{FF2B5EF4-FFF2-40B4-BE49-F238E27FC236}">
                        <a16:creationId xmlns:a16="http://schemas.microsoft.com/office/drawing/2014/main" id="{CB7F839C-FA80-4F2D-B434-C304639BC16F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8" name="ZoneTexte 77">
                    <a:extLst>
                      <a:ext uri="{FF2B5EF4-FFF2-40B4-BE49-F238E27FC236}">
                        <a16:creationId xmlns:a16="http://schemas.microsoft.com/office/drawing/2014/main" id="{491B18AE-57E0-4F80-8219-32D0EFF0A0F2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79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33670965-FDCC-487E-9AD8-C8DB76407D9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8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3CB5750C-0E58-49F9-87E1-BA9DF0DCE8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82" name="Connecteur droit 81">
                  <a:extLst>
                    <a:ext uri="{FF2B5EF4-FFF2-40B4-BE49-F238E27FC236}">
                      <a16:creationId xmlns:a16="http://schemas.microsoft.com/office/drawing/2014/main" id="{D9953A14-ECC7-470A-9EB7-670D9CC6C60B}"/>
                    </a:ext>
                  </a:extLst>
                </p:cNvPr>
                <p:cNvCxnSpPr>
                  <a:cxnSpLocks/>
                  <a:endCxn id="78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5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3678A23E-B7AB-47AB-8194-7A68BCA1EA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84" name="Connecteur droit 83">
                  <a:extLst>
                    <a:ext uri="{FF2B5EF4-FFF2-40B4-BE49-F238E27FC236}">
                      <a16:creationId xmlns:a16="http://schemas.microsoft.com/office/drawing/2014/main" id="{AAA40133-8384-40DC-B2E5-F1C1CE153DBE}"/>
                    </a:ext>
                  </a:extLst>
                </p:cNvPr>
                <p:cNvCxnSpPr>
                  <a:cxnSpLocks/>
                  <a:stCxn id="78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necteur droit 87">
                  <a:extLst>
                    <a:ext uri="{FF2B5EF4-FFF2-40B4-BE49-F238E27FC236}">
                      <a16:creationId xmlns:a16="http://schemas.microsoft.com/office/drawing/2014/main" id="{16754CD4-623E-4C10-BF13-76719FDF52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necteur droit 90">
                  <a:extLst>
                    <a:ext uri="{FF2B5EF4-FFF2-40B4-BE49-F238E27FC236}">
                      <a16:creationId xmlns:a16="http://schemas.microsoft.com/office/drawing/2014/main" id="{4A45BFA4-2006-4A00-B769-89425470D1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cteur droit 93">
                  <a:extLst>
                    <a:ext uri="{FF2B5EF4-FFF2-40B4-BE49-F238E27FC236}">
                      <a16:creationId xmlns:a16="http://schemas.microsoft.com/office/drawing/2014/main" id="{AAE79055-2F96-481A-B8C7-0D62D3E1C616}"/>
                    </a:ext>
                  </a:extLst>
                </p:cNvPr>
                <p:cNvCxnSpPr>
                  <a:cxnSpLocks/>
                  <a:stCxn id="85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necteur droit 96">
                  <a:extLst>
                    <a:ext uri="{FF2B5EF4-FFF2-40B4-BE49-F238E27FC236}">
                      <a16:creationId xmlns:a16="http://schemas.microsoft.com/office/drawing/2014/main" id="{11B7B975-A23C-45BD-A011-C3C29CB8FF88}"/>
                    </a:ext>
                  </a:extLst>
                </p:cNvPr>
                <p:cNvCxnSpPr>
                  <a:cxnSpLocks/>
                  <a:endCxn id="17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99">
                  <a:extLst>
                    <a:ext uri="{FF2B5EF4-FFF2-40B4-BE49-F238E27FC236}">
                      <a16:creationId xmlns:a16="http://schemas.microsoft.com/office/drawing/2014/main" id="{6B73B2B2-F3EE-48AE-B119-F2D89CDC0B7D}"/>
                    </a:ext>
                  </a:extLst>
                </p:cNvPr>
                <p:cNvCxnSpPr>
                  <a:cxnSpLocks/>
                  <a:endCxn id="15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necteur droit 104">
                  <a:extLst>
                    <a:ext uri="{FF2B5EF4-FFF2-40B4-BE49-F238E27FC236}">
                      <a16:creationId xmlns:a16="http://schemas.microsoft.com/office/drawing/2014/main" id="{6921EF32-724B-4018-9248-39E5DC55E4CA}"/>
                    </a:ext>
                  </a:extLst>
                </p:cNvPr>
                <p:cNvCxnSpPr>
                  <a:cxnSpLocks/>
                  <a:stCxn id="39" idx="0"/>
                  <a:endCxn id="13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113" name="Groupe 112">
                  <a:extLst>
                    <a:ext uri="{FF2B5EF4-FFF2-40B4-BE49-F238E27FC236}">
                      <a16:creationId xmlns:a16="http://schemas.microsoft.com/office/drawing/2014/main" id="{877A5C25-D86C-4DA3-8FCB-7C3DE75B3A51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114" name="Rectangle : coins arrondis 113">
                    <a:extLst>
                      <a:ext uri="{FF2B5EF4-FFF2-40B4-BE49-F238E27FC236}">
                        <a16:creationId xmlns:a16="http://schemas.microsoft.com/office/drawing/2014/main" id="{779EAE42-1503-4583-99D9-4B5563878189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5" name="ZoneTexte 114">
                    <a:extLst>
                      <a:ext uri="{FF2B5EF4-FFF2-40B4-BE49-F238E27FC236}">
                        <a16:creationId xmlns:a16="http://schemas.microsoft.com/office/drawing/2014/main" id="{343004A7-1693-4EFA-9856-A19D431A6F42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116" name="Connecteur droit 115">
                  <a:extLst>
                    <a:ext uri="{FF2B5EF4-FFF2-40B4-BE49-F238E27FC236}">
                      <a16:creationId xmlns:a16="http://schemas.microsoft.com/office/drawing/2014/main" id="{22395BFF-9574-463D-9D11-41476F308B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119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E722C390-A4F0-4651-A3D5-8B39FCFE72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0" name="ZoneTexte 119">
                  <a:extLst>
                    <a:ext uri="{FF2B5EF4-FFF2-40B4-BE49-F238E27FC236}">
                      <a16:creationId xmlns:a16="http://schemas.microsoft.com/office/drawing/2014/main" id="{F3095DFE-3054-48EC-8EEC-598E03CD5E17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123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E7486A79-3449-4051-B7EE-6DFA38BB59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4" name="ZoneTexte 123">
                  <a:extLst>
                    <a:ext uri="{FF2B5EF4-FFF2-40B4-BE49-F238E27FC236}">
                      <a16:creationId xmlns:a16="http://schemas.microsoft.com/office/drawing/2014/main" id="{87B51B48-89F9-47E2-BA23-9BA68A10F71B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1030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140341E3-6968-48EA-B66C-DDE04A1162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27" name="Connecteur droit 126">
                  <a:extLst>
                    <a:ext uri="{FF2B5EF4-FFF2-40B4-BE49-F238E27FC236}">
                      <a16:creationId xmlns:a16="http://schemas.microsoft.com/office/drawing/2014/main" id="{5DCC41DA-D76C-4139-8C6C-9C564AD186D3}"/>
                    </a:ext>
                  </a:extLst>
                </p:cNvPr>
                <p:cNvCxnSpPr>
                  <a:cxnSpLocks/>
                  <a:stCxn id="124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necteur droit 130">
                  <a:extLst>
                    <a:ext uri="{FF2B5EF4-FFF2-40B4-BE49-F238E27FC236}">
                      <a16:creationId xmlns:a16="http://schemas.microsoft.com/office/drawing/2014/main" id="{D83A1C99-0908-4E1F-8921-5A3321B81B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36" name="Nuage 35">
                  <a:extLst>
                    <a:ext uri="{FF2B5EF4-FFF2-40B4-BE49-F238E27FC236}">
                      <a16:creationId xmlns:a16="http://schemas.microsoft.com/office/drawing/2014/main" id="{9EF66342-BEC1-4B61-B465-6D34A965F7F5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37" name="ZoneTexte 136">
                  <a:extLst>
                    <a:ext uri="{FF2B5EF4-FFF2-40B4-BE49-F238E27FC236}">
                      <a16:creationId xmlns:a16="http://schemas.microsoft.com/office/drawing/2014/main" id="{DA98714F-AFD2-49CC-A3FE-057FD81E93EC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C499A3DA-D569-47FE-A204-C3AC0AB97679}"/>
              </a:ext>
            </a:extLst>
          </p:cNvPr>
          <p:cNvCxnSpPr>
            <a:cxnSpLocks/>
          </p:cNvCxnSpPr>
          <p:nvPr/>
        </p:nvCxnSpPr>
        <p:spPr>
          <a:xfrm flipH="1" flipV="1">
            <a:off x="5056171" y="-1689644"/>
            <a:ext cx="875894" cy="1115330"/>
          </a:xfrm>
          <a:prstGeom prst="line">
            <a:avLst/>
          </a:prstGeom>
          <a:ln w="25400" cap="flat" cmpd="sng" algn="ctr">
            <a:solidFill>
              <a:srgbClr val="00B05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39" name="Rectangle : coins arrondis 1038">
            <a:extLst>
              <a:ext uri="{FF2B5EF4-FFF2-40B4-BE49-F238E27FC236}">
                <a16:creationId xmlns:a16="http://schemas.microsoft.com/office/drawing/2014/main" id="{64285779-A4A3-4F80-8263-5D17C1724894}"/>
              </a:ext>
            </a:extLst>
          </p:cNvPr>
          <p:cNvSpPr/>
          <p:nvPr/>
        </p:nvSpPr>
        <p:spPr>
          <a:xfrm>
            <a:off x="70126" y="1512376"/>
            <a:ext cx="6979154" cy="3282019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55" name="ZoneTexte 154">
            <a:extLst>
              <a:ext uri="{FF2B5EF4-FFF2-40B4-BE49-F238E27FC236}">
                <a16:creationId xmlns:a16="http://schemas.microsoft.com/office/drawing/2014/main" id="{6BC83689-4A98-4D65-852F-040E29485B0A}"/>
              </a:ext>
            </a:extLst>
          </p:cNvPr>
          <p:cNvSpPr txBox="1"/>
          <p:nvPr/>
        </p:nvSpPr>
        <p:spPr>
          <a:xfrm>
            <a:off x="44053" y="4000622"/>
            <a:ext cx="1372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Périmètre</a:t>
            </a:r>
          </a:p>
          <a:p>
            <a:r>
              <a:rPr lang="fr-FR" dirty="0"/>
              <a:t> </a:t>
            </a:r>
            <a:r>
              <a:rPr lang="fr-FR" dirty="0" err="1"/>
              <a:t>ConnecSens</a:t>
            </a:r>
            <a:endParaRPr lang="fr-FR" dirty="0"/>
          </a:p>
        </p:txBody>
      </p:sp>
      <p:sp>
        <p:nvSpPr>
          <p:cNvPr id="156" name="Rectangle : coins arrondis 155">
            <a:extLst>
              <a:ext uri="{FF2B5EF4-FFF2-40B4-BE49-F238E27FC236}">
                <a16:creationId xmlns:a16="http://schemas.microsoft.com/office/drawing/2014/main" id="{9AF8405A-0A60-48FA-A8FD-DF0351916CEC}"/>
              </a:ext>
            </a:extLst>
          </p:cNvPr>
          <p:cNvSpPr/>
          <p:nvPr/>
        </p:nvSpPr>
        <p:spPr>
          <a:xfrm>
            <a:off x="70126" y="4799073"/>
            <a:ext cx="6729338" cy="1327208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57" name="ZoneTexte 156">
            <a:extLst>
              <a:ext uri="{FF2B5EF4-FFF2-40B4-BE49-F238E27FC236}">
                <a16:creationId xmlns:a16="http://schemas.microsoft.com/office/drawing/2014/main" id="{4085C79D-B5C8-4787-949F-7BD99F10938E}"/>
              </a:ext>
            </a:extLst>
          </p:cNvPr>
          <p:cNvSpPr txBox="1"/>
          <p:nvPr/>
        </p:nvSpPr>
        <p:spPr>
          <a:xfrm>
            <a:off x="49753" y="5743781"/>
            <a:ext cx="245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Périmètre Laboratoire</a:t>
            </a:r>
          </a:p>
        </p:txBody>
      </p:sp>
      <p:sp>
        <p:nvSpPr>
          <p:cNvPr id="108" name="Nuage 107">
            <a:extLst>
              <a:ext uri="{FF2B5EF4-FFF2-40B4-BE49-F238E27FC236}">
                <a16:creationId xmlns:a16="http://schemas.microsoft.com/office/drawing/2014/main" id="{B54EB671-514B-4D11-A71E-8448271D979A}"/>
              </a:ext>
            </a:extLst>
          </p:cNvPr>
          <p:cNvSpPr/>
          <p:nvPr/>
        </p:nvSpPr>
        <p:spPr>
          <a:xfrm rot="11023267">
            <a:off x="8003080" y="4227164"/>
            <a:ext cx="1131012" cy="795854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098541C5-747B-45CE-A1BD-FFEFB74B8083}"/>
              </a:ext>
            </a:extLst>
          </p:cNvPr>
          <p:cNvSpPr txBox="1"/>
          <p:nvPr/>
        </p:nvSpPr>
        <p:spPr>
          <a:xfrm>
            <a:off x="8151310" y="4394395"/>
            <a:ext cx="67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CEBA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F92E3F7-8AF8-4DFB-85BC-4E34828EC158}"/>
              </a:ext>
            </a:extLst>
          </p:cNvPr>
          <p:cNvSpPr/>
          <p:nvPr/>
        </p:nvSpPr>
        <p:spPr>
          <a:xfrm>
            <a:off x="44053" y="171357"/>
            <a:ext cx="1540397" cy="105606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2" name="Image 111">
            <a:extLst>
              <a:ext uri="{FF2B5EF4-FFF2-40B4-BE49-F238E27FC236}">
                <a16:creationId xmlns:a16="http://schemas.microsoft.com/office/drawing/2014/main" id="{F39019CE-498B-4E0E-B38F-EF5807F81BF0}"/>
              </a:ext>
            </a:extLst>
          </p:cNvPr>
          <p:cNvPicPr/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5" b="17178"/>
          <a:stretch/>
        </p:blipFill>
        <p:spPr bwMode="auto">
          <a:xfrm>
            <a:off x="111738" y="131211"/>
            <a:ext cx="1454495" cy="9749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7" name="Nuage 116">
            <a:extLst>
              <a:ext uri="{FF2B5EF4-FFF2-40B4-BE49-F238E27FC236}">
                <a16:creationId xmlns:a16="http://schemas.microsoft.com/office/drawing/2014/main" id="{62B3E78A-E3F4-4DE3-AD1F-2388753CE8C5}"/>
              </a:ext>
            </a:extLst>
          </p:cNvPr>
          <p:cNvSpPr/>
          <p:nvPr/>
        </p:nvSpPr>
        <p:spPr>
          <a:xfrm rot="11023267">
            <a:off x="7107989" y="4259238"/>
            <a:ext cx="1131012" cy="795854"/>
          </a:xfrm>
          <a:prstGeom prst="clou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434B4C31-2F95-400E-914E-D7A947BCBB84}"/>
              </a:ext>
            </a:extLst>
          </p:cNvPr>
          <p:cNvSpPr txBox="1"/>
          <p:nvPr/>
        </p:nvSpPr>
        <p:spPr>
          <a:xfrm>
            <a:off x="7234920" y="4394395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Kibana</a:t>
            </a:r>
            <a:endParaRPr lang="fr-FR" dirty="0"/>
          </a:p>
        </p:txBody>
      </p:sp>
      <p:pic>
        <p:nvPicPr>
          <p:cNvPr id="121" name="Espace réservé pour une image  5" descr="Université Clermont Auvergne - Territoires">
            <a:extLst>
              <a:ext uri="{FF2B5EF4-FFF2-40B4-BE49-F238E27FC236}">
                <a16:creationId xmlns:a16="http://schemas.microsoft.com/office/drawing/2014/main" id="{AE016F51-3871-4400-B80B-3DF06FE6F21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1767" y="5044731"/>
            <a:ext cx="1011518" cy="559834"/>
          </a:xfrm>
          <a:prstGeom prst="rect">
            <a:avLst/>
          </a:prstGeom>
        </p:spPr>
      </p:pic>
      <p:pic>
        <p:nvPicPr>
          <p:cNvPr id="122" name="Espace réservé pour une image  5" descr="WebSol">
            <a:extLst>
              <a:ext uri="{FF2B5EF4-FFF2-40B4-BE49-F238E27FC236}">
                <a16:creationId xmlns:a16="http://schemas.microsoft.com/office/drawing/2014/main" id="{701DB6E2-9103-4B97-BDCF-89162F483F38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5" b="28265"/>
          <a:stretch/>
        </p:blipFill>
        <p:spPr>
          <a:xfrm>
            <a:off x="7083551" y="5200025"/>
            <a:ext cx="2060449" cy="891992"/>
          </a:xfrm>
          <a:prstGeom prst="rect">
            <a:avLst/>
          </a:prstGeom>
        </p:spPr>
      </p:pic>
      <p:pic>
        <p:nvPicPr>
          <p:cNvPr id="125" name="Image 124">
            <a:extLst>
              <a:ext uri="{FF2B5EF4-FFF2-40B4-BE49-F238E27FC236}">
                <a16:creationId xmlns:a16="http://schemas.microsoft.com/office/drawing/2014/main" id="{C934879D-5B75-4FB9-8334-AB18C15CABD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081" y="5906556"/>
            <a:ext cx="297622" cy="496036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4374A585-7CF9-413A-86E5-968741C85F25}"/>
              </a:ext>
            </a:extLst>
          </p:cNvPr>
          <p:cNvGrpSpPr/>
          <p:nvPr/>
        </p:nvGrpSpPr>
        <p:grpSpPr>
          <a:xfrm>
            <a:off x="9537975" y="-287331"/>
            <a:ext cx="457176" cy="422643"/>
            <a:chOff x="6312566" y="2664043"/>
            <a:chExt cx="457176" cy="422643"/>
          </a:xfrm>
        </p:grpSpPr>
        <p:pic>
          <p:nvPicPr>
            <p:cNvPr id="126" name="Image 125">
              <a:extLst>
                <a:ext uri="{FF2B5EF4-FFF2-40B4-BE49-F238E27FC236}">
                  <a16:creationId xmlns:a16="http://schemas.microsoft.com/office/drawing/2014/main" id="{690429FE-54BC-48CB-AA91-D71B871E6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459" b="90541" l="9859" r="89437">
                          <a14:foregroundMark x1="27465" y1="17568" x2="64085" y2="18243"/>
                          <a14:foregroundMark x1="64085" y1="18243" x2="80282" y2="49324"/>
                          <a14:foregroundMark x1="80282" y1="49324" x2="80282" y2="83784"/>
                          <a14:foregroundMark x1="80282" y1="83784" x2="41549" y2="89865"/>
                          <a14:foregroundMark x1="41549" y1="89865" x2="26761" y2="54730"/>
                          <a14:foregroundMark x1="26761" y1="54730" x2="26761" y2="14865"/>
                          <a14:foregroundMark x1="19718" y1="14189" x2="56338" y2="14865"/>
                          <a14:foregroundMark x1="56338" y1="14865" x2="77465" y2="25000"/>
                          <a14:foregroundMark x1="61268" y1="20270" x2="52817" y2="58108"/>
                          <a14:foregroundMark x1="21831" y1="88514" x2="40845" y2="90541"/>
                          <a14:foregroundMark x1="64789" y1="14189" x2="81690" y2="29054"/>
                          <a14:foregroundMark x1="21127" y1="20946" x2="22535" y2="114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1973" y="2664043"/>
              <a:ext cx="326136" cy="339916"/>
            </a:xfrm>
            <a:prstGeom prst="rect">
              <a:avLst/>
            </a:prstGeom>
          </p:spPr>
        </p:pic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C31A7B0B-59EB-416B-B78A-7272DDC08DAC}"/>
                </a:ext>
              </a:extLst>
            </p:cNvPr>
            <p:cNvSpPr txBox="1"/>
            <p:nvPr/>
          </p:nvSpPr>
          <p:spPr>
            <a:xfrm>
              <a:off x="6312566" y="2809687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Json</a:t>
              </a:r>
              <a:endParaRPr lang="fr-FR" sz="1200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BF32621-7AF7-4ECD-BCB7-517EA125DFF6}"/>
              </a:ext>
            </a:extLst>
          </p:cNvPr>
          <p:cNvGrpSpPr/>
          <p:nvPr/>
        </p:nvGrpSpPr>
        <p:grpSpPr>
          <a:xfrm>
            <a:off x="7761204" y="4709888"/>
            <a:ext cx="655167" cy="449717"/>
            <a:chOff x="879977" y="5193162"/>
            <a:chExt cx="655167" cy="44971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3AE53016-928B-4CBE-AB07-3AF1780E5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77" y="5193162"/>
              <a:ext cx="655167" cy="287428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6379A7E-93A1-409B-BA5D-DA033154F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35" y="5417372"/>
              <a:ext cx="196825" cy="222222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D9E20149-7C70-4533-880A-AA602F279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371" y="5427937"/>
              <a:ext cx="214942" cy="214942"/>
            </a:xfrm>
            <a:prstGeom prst="rect">
              <a:avLst/>
            </a:prstGeom>
          </p:spPr>
        </p:pic>
      </p:grpSp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065B7FCB-7A82-4A0D-A15C-4B32E06C763E}"/>
              </a:ext>
            </a:extLst>
          </p:cNvPr>
          <p:cNvGrpSpPr/>
          <p:nvPr/>
        </p:nvGrpSpPr>
        <p:grpSpPr>
          <a:xfrm>
            <a:off x="7498720" y="2377585"/>
            <a:ext cx="1311321" cy="1420848"/>
            <a:chOff x="7216459" y="886704"/>
            <a:chExt cx="1311321" cy="1420848"/>
          </a:xfrm>
        </p:grpSpPr>
        <p:pic>
          <p:nvPicPr>
            <p:cNvPr id="132" name="Image 131">
              <a:extLst>
                <a:ext uri="{FF2B5EF4-FFF2-40B4-BE49-F238E27FC236}">
                  <a16:creationId xmlns:a16="http://schemas.microsoft.com/office/drawing/2014/main" id="{DAA6D2EB-74C7-4D31-94F6-D05EF01C8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133" name="ZoneTexte 132">
              <a:extLst>
                <a:ext uri="{FF2B5EF4-FFF2-40B4-BE49-F238E27FC236}">
                  <a16:creationId xmlns:a16="http://schemas.microsoft.com/office/drawing/2014/main" id="{0BBB03B7-31C4-4BCA-B8E9-16DA6E35F955}"/>
                </a:ext>
              </a:extLst>
            </p:cNvPr>
            <p:cNvSpPr txBox="1"/>
            <p:nvPr/>
          </p:nvSpPr>
          <p:spPr>
            <a:xfrm>
              <a:off x="7216459" y="1938220"/>
              <a:ext cx="1311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Pile de tests</a:t>
              </a: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4A7BDDED-7E56-478E-A0B3-A167DF0D5518}"/>
              </a:ext>
            </a:extLst>
          </p:cNvPr>
          <p:cNvGrpSpPr/>
          <p:nvPr/>
        </p:nvGrpSpPr>
        <p:grpSpPr>
          <a:xfrm>
            <a:off x="5724570" y="113272"/>
            <a:ext cx="3302616" cy="4437331"/>
            <a:chOff x="5724570" y="113272"/>
            <a:chExt cx="3302616" cy="443733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AB52582-1E1B-4881-8657-B566FF85F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530" y="113272"/>
              <a:ext cx="949072" cy="684553"/>
            </a:xfrm>
            <a:prstGeom prst="rect">
              <a:avLst/>
            </a:prstGeom>
          </p:spPr>
        </p:pic>
        <p:grpSp>
          <p:nvGrpSpPr>
            <p:cNvPr id="1038" name="Groupe 1037">
              <a:extLst>
                <a:ext uri="{FF2B5EF4-FFF2-40B4-BE49-F238E27FC236}">
                  <a16:creationId xmlns:a16="http://schemas.microsoft.com/office/drawing/2014/main" id="{D3B9B888-A4AE-4EF5-9BD8-E72E6E92FC63}"/>
                </a:ext>
              </a:extLst>
            </p:cNvPr>
            <p:cNvGrpSpPr/>
            <p:nvPr/>
          </p:nvGrpSpPr>
          <p:grpSpPr>
            <a:xfrm>
              <a:off x="5736365" y="1614379"/>
              <a:ext cx="1244187" cy="1076892"/>
              <a:chOff x="5513418" y="903478"/>
              <a:chExt cx="1244187" cy="1076892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FA816DB9-46C9-4614-80BD-1C1B83F6DE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print"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3202" y="903478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43" name="ZoneTexte 142">
                <a:extLst>
                  <a:ext uri="{FF2B5EF4-FFF2-40B4-BE49-F238E27FC236}">
                    <a16:creationId xmlns:a16="http://schemas.microsoft.com/office/drawing/2014/main" id="{98684B29-6D83-4043-82E5-3355BC80A95A}"/>
                  </a:ext>
                </a:extLst>
              </p:cNvPr>
              <p:cNvSpPr txBox="1"/>
              <p:nvPr/>
            </p:nvSpPr>
            <p:spPr>
              <a:xfrm>
                <a:off x="5513418" y="1611038"/>
                <a:ext cx="1244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Lora Server</a:t>
                </a:r>
              </a:p>
            </p:txBody>
          </p:sp>
        </p:grpSp>
        <p:grpSp>
          <p:nvGrpSpPr>
            <p:cNvPr id="1036" name="Groupe 1035">
              <a:extLst>
                <a:ext uri="{FF2B5EF4-FFF2-40B4-BE49-F238E27FC236}">
                  <a16:creationId xmlns:a16="http://schemas.microsoft.com/office/drawing/2014/main" id="{C57EC015-AEA6-4562-B11A-D192C20C5071}"/>
                </a:ext>
              </a:extLst>
            </p:cNvPr>
            <p:cNvGrpSpPr/>
            <p:nvPr/>
          </p:nvGrpSpPr>
          <p:grpSpPr>
            <a:xfrm>
              <a:off x="5878125" y="3191276"/>
              <a:ext cx="992835" cy="1102166"/>
              <a:chOff x="7299713" y="886704"/>
              <a:chExt cx="992835" cy="1102166"/>
            </a:xfrm>
          </p:grpSpPr>
          <p:pic>
            <p:nvPicPr>
              <p:cNvPr id="145" name="Image 144">
                <a:extLst>
                  <a:ext uri="{FF2B5EF4-FFF2-40B4-BE49-F238E27FC236}">
                    <a16:creationId xmlns:a16="http://schemas.microsoft.com/office/drawing/2014/main" id="{997DFCA5-C155-4311-880E-F989DFAA3C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print"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46" name="ZoneTexte 145">
                <a:extLst>
                  <a:ext uri="{FF2B5EF4-FFF2-40B4-BE49-F238E27FC236}">
                    <a16:creationId xmlns:a16="http://schemas.microsoft.com/office/drawing/2014/main" id="{7938155A-FC99-4C11-B8FC-40CECEEE31FB}"/>
                  </a:ext>
                </a:extLst>
              </p:cNvPr>
              <p:cNvSpPr txBox="1"/>
              <p:nvPr/>
            </p:nvSpPr>
            <p:spPr>
              <a:xfrm>
                <a:off x="7518628" y="1619538"/>
                <a:ext cx="514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ELK</a:t>
                </a:r>
              </a:p>
            </p:txBody>
          </p:sp>
        </p:grpSp>
        <p:grpSp>
          <p:nvGrpSpPr>
            <p:cNvPr id="148" name="Groupe 147">
              <a:extLst>
                <a:ext uri="{FF2B5EF4-FFF2-40B4-BE49-F238E27FC236}">
                  <a16:creationId xmlns:a16="http://schemas.microsoft.com/office/drawing/2014/main" id="{EF7C0D2D-B7DC-472B-81EE-E425D8461B72}"/>
                </a:ext>
              </a:extLst>
            </p:cNvPr>
            <p:cNvGrpSpPr/>
            <p:nvPr/>
          </p:nvGrpSpPr>
          <p:grpSpPr>
            <a:xfrm>
              <a:off x="7549161" y="1198947"/>
              <a:ext cx="1122423" cy="1115476"/>
              <a:chOff x="7257259" y="886704"/>
              <a:chExt cx="1122423" cy="1115476"/>
            </a:xfrm>
          </p:grpSpPr>
          <p:pic>
            <p:nvPicPr>
              <p:cNvPr id="149" name="Image 148">
                <a:extLst>
                  <a:ext uri="{FF2B5EF4-FFF2-40B4-BE49-F238E27FC236}">
                    <a16:creationId xmlns:a16="http://schemas.microsoft.com/office/drawing/2014/main" id="{57172536-76BF-4CED-AEFC-169F4962A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print"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50" name="ZoneTexte 149">
                <a:extLst>
                  <a:ext uri="{FF2B5EF4-FFF2-40B4-BE49-F238E27FC236}">
                    <a16:creationId xmlns:a16="http://schemas.microsoft.com/office/drawing/2014/main" id="{B6FF6796-1285-4E1A-AA6D-855E499F994A}"/>
                  </a:ext>
                </a:extLst>
              </p:cNvPr>
              <p:cNvSpPr txBox="1"/>
              <p:nvPr/>
            </p:nvSpPr>
            <p:spPr>
              <a:xfrm>
                <a:off x="7257259" y="1632848"/>
                <a:ext cx="1122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MongoDB</a:t>
                </a:r>
              </a:p>
            </p:txBody>
          </p:sp>
        </p:grp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5D4738DB-582E-443F-B000-DCB86F56F130}"/>
                </a:ext>
              </a:extLst>
            </p:cNvPr>
            <p:cNvSpPr/>
            <p:nvPr/>
          </p:nvSpPr>
          <p:spPr>
            <a:xfrm>
              <a:off x="5724570" y="178852"/>
              <a:ext cx="3302616" cy="437175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pic>
          <p:nvPicPr>
            <p:cNvPr id="129" name="Espace réservé pour une image  5" descr="JSON Data Icon – free icons">
              <a:extLst>
                <a:ext uri="{FF2B5EF4-FFF2-40B4-BE49-F238E27FC236}">
                  <a16:creationId xmlns:a16="http://schemas.microsoft.com/office/drawing/2014/main" id="{067D693B-7462-4980-8014-926AACC5C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8425" b="95971" l="7488" r="89684">
                          <a14:foregroundMark x1="26456" y1="8791" x2="56406" y2="11355"/>
                          <a14:foregroundMark x1="56406" y1="11355" x2="62230" y2="19048"/>
                          <a14:foregroundMark x1="62230" y1="19048" x2="63394" y2="25824"/>
                          <a14:foregroundMark x1="7488" y1="50916" x2="8985" y2="61905"/>
                          <a14:foregroundMark x1="39767" y1="59707" x2="39767" y2="59707"/>
                          <a14:foregroundMark x1="25291" y1="93223" x2="25291" y2="93223"/>
                          <a14:foregroundMark x1="64725" y1="17399" x2="72379" y2="26557"/>
                          <a14:foregroundMark x1="71048" y1="24908" x2="78869" y2="35897"/>
                          <a14:foregroundMark x1="79534" y1="37729" x2="79201" y2="56227"/>
                          <a14:foregroundMark x1="78869" y1="76374" x2="78369" y2="85348"/>
                          <a14:foregroundMark x1="78369" y1="85348" x2="77870" y2="86630"/>
                          <a14:foregroundMark x1="74542" y1="93223" x2="67221" y2="95421"/>
                          <a14:foregroundMark x1="67221" y1="95421" x2="38602" y2="95971"/>
                          <a14:backgroundMark x1="37271" y1="54212" x2="35441" y2="55861"/>
                          <a14:backgroundMark x1="25125" y1="53663" x2="22795" y2="53846"/>
                          <a14:backgroundMark x1="13810" y1="53297" x2="15807" y2="54212"/>
                          <a14:backgroundMark x1="8153" y1="64286" x2="8153" y2="6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16945" y="2708638"/>
              <a:ext cx="432915" cy="393297"/>
            </a:xfrm>
            <a:prstGeom prst="rect">
              <a:avLst/>
            </a:prstGeom>
          </p:spPr>
        </p:pic>
        <p:pic>
          <p:nvPicPr>
            <p:cNvPr id="134" name="Image 133">
              <a:extLst>
                <a:ext uri="{FF2B5EF4-FFF2-40B4-BE49-F238E27FC236}">
                  <a16:creationId xmlns:a16="http://schemas.microsoft.com/office/drawing/2014/main" id="{1A8FE31F-748E-4786-A38C-F3042AA28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374" y="2529985"/>
              <a:ext cx="992835" cy="837096"/>
            </a:xfrm>
            <a:prstGeom prst="rect">
              <a:avLst/>
            </a:prstGeom>
          </p:spPr>
        </p:pic>
        <p:pic>
          <p:nvPicPr>
            <p:cNvPr id="135" name="Image 134">
              <a:extLst>
                <a:ext uri="{FF2B5EF4-FFF2-40B4-BE49-F238E27FC236}">
                  <a16:creationId xmlns:a16="http://schemas.microsoft.com/office/drawing/2014/main" id="{5926863F-F18B-4A58-A237-31B4C9515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74" y="2682385"/>
              <a:ext cx="992835" cy="8370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0129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Image 419">
            <a:extLst>
              <a:ext uri="{FF2B5EF4-FFF2-40B4-BE49-F238E27FC236}">
                <a16:creationId xmlns:a16="http://schemas.microsoft.com/office/drawing/2014/main" id="{049DF1FF-6602-489F-B49E-551D1CF317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" y="3563849"/>
            <a:ext cx="289480" cy="311288"/>
          </a:xfrm>
          <a:prstGeom prst="rect">
            <a:avLst/>
          </a:prstGeom>
        </p:spPr>
      </p:pic>
      <p:cxnSp>
        <p:nvCxnSpPr>
          <p:cNvPr id="371" name="Connecteur droit 370">
            <a:extLst>
              <a:ext uri="{FF2B5EF4-FFF2-40B4-BE49-F238E27FC236}">
                <a16:creationId xmlns:a16="http://schemas.microsoft.com/office/drawing/2014/main" id="{E74CDA04-10DA-4E92-B005-47EF3CF9A307}"/>
              </a:ext>
            </a:extLst>
          </p:cNvPr>
          <p:cNvCxnSpPr>
            <a:cxnSpLocks/>
            <a:endCxn id="369" idx="3"/>
          </p:cNvCxnSpPr>
          <p:nvPr/>
        </p:nvCxnSpPr>
        <p:spPr>
          <a:xfrm>
            <a:off x="689025" y="3715038"/>
            <a:ext cx="936555" cy="11832"/>
          </a:xfrm>
          <a:prstGeom prst="line">
            <a:avLst/>
          </a:prstGeom>
          <a:ln w="25400" cap="flat" cmpd="sng" algn="ctr">
            <a:solidFill>
              <a:schemeClr val="accent5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C0567D5A-4707-4D40-ADEE-04D18DAE3EDC}"/>
              </a:ext>
            </a:extLst>
          </p:cNvPr>
          <p:cNvGrpSpPr/>
          <p:nvPr/>
        </p:nvGrpSpPr>
        <p:grpSpPr>
          <a:xfrm>
            <a:off x="-6633109" y="-3451857"/>
            <a:ext cx="5486047" cy="6541772"/>
            <a:chOff x="8071" y="201723"/>
            <a:chExt cx="5486047" cy="6541772"/>
          </a:xfrm>
        </p:grpSpPr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4648084F-7099-4676-AD3E-0493F9F999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A9638EBD-9674-4086-8A5B-22876638C577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0DA7A877-7657-4192-9F3D-96B25F74198F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F64B70AD-7170-4FF7-9DB6-21E8BE279170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8" name="Groupe 7">
                  <a:extLst>
                    <a:ext uri="{FF2B5EF4-FFF2-40B4-BE49-F238E27FC236}">
                      <a16:creationId xmlns:a16="http://schemas.microsoft.com/office/drawing/2014/main" id="{41D637CB-3DF4-4090-828D-CF690EDB1AF7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64" name="Image 63">
                    <a:extLst>
                      <a:ext uri="{FF2B5EF4-FFF2-40B4-BE49-F238E27FC236}">
                        <a16:creationId xmlns:a16="http://schemas.microsoft.com/office/drawing/2014/main" id="{66D5E748-AD10-46BE-AFC3-3A1B31C19B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65" name="Image 64">
                    <a:extLst>
                      <a:ext uri="{FF2B5EF4-FFF2-40B4-BE49-F238E27FC236}">
                        <a16:creationId xmlns:a16="http://schemas.microsoft.com/office/drawing/2014/main" id="{C2B1DCFA-FFBF-4165-B2C1-485261F5CB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66" name="Image 65">
                    <a:extLst>
                      <a:ext uri="{FF2B5EF4-FFF2-40B4-BE49-F238E27FC236}">
                        <a16:creationId xmlns:a16="http://schemas.microsoft.com/office/drawing/2014/main" id="{33E44680-BD6F-4AEF-9075-98CA41B84E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1FD30C8E-F69F-4501-AF1A-F4A737BF2B7A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62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2F67BF21-1401-4B3F-B71D-426AD9B6A30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3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061DEF60-1153-48DE-82D6-82D29236772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90F8AD16-28DF-4E71-912D-09FC2613E6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31857B89-4DF0-414B-BEFE-75E1F4CE86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079A5F5A-BCE3-4DFC-9D23-E1A680ED33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B2E9FAAF-D84D-421B-9E7C-CE944B1B22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" name="Ellipse 13">
                  <a:extLst>
                    <a:ext uri="{FF2B5EF4-FFF2-40B4-BE49-F238E27FC236}">
                      <a16:creationId xmlns:a16="http://schemas.microsoft.com/office/drawing/2014/main" id="{40DA666E-DE9F-4FBA-8A30-B35FE0EDC7B8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" name="Rectangle : coins arrondis 14">
                  <a:extLst>
                    <a:ext uri="{FF2B5EF4-FFF2-40B4-BE49-F238E27FC236}">
                      <a16:creationId xmlns:a16="http://schemas.microsoft.com/office/drawing/2014/main" id="{4366E2B5-C287-4BE4-BAE6-23DE7AE50842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B0E35176-C52F-4723-9EC6-BF2E686C304F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17" name="Groupe 16">
                  <a:extLst>
                    <a:ext uri="{FF2B5EF4-FFF2-40B4-BE49-F238E27FC236}">
                      <a16:creationId xmlns:a16="http://schemas.microsoft.com/office/drawing/2014/main" id="{1EAFFB0E-4E30-4F7C-84AA-B6E5255B021D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59" name="Ellipse 58">
                    <a:extLst>
                      <a:ext uri="{FF2B5EF4-FFF2-40B4-BE49-F238E27FC236}">
                        <a16:creationId xmlns:a16="http://schemas.microsoft.com/office/drawing/2014/main" id="{772DA104-3E97-4F0E-A715-C5051E3A262B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0" name="ZoneTexte 59">
                    <a:extLst>
                      <a:ext uri="{FF2B5EF4-FFF2-40B4-BE49-F238E27FC236}">
                        <a16:creationId xmlns:a16="http://schemas.microsoft.com/office/drawing/2014/main" id="{5BD9D65B-4BE7-4EB3-BA97-D38BC46BCD18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61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76E564A0-A6C7-4429-9474-B86B2A48F8D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8" name="Rectangle : coins arrondis 17">
                  <a:extLst>
                    <a:ext uri="{FF2B5EF4-FFF2-40B4-BE49-F238E27FC236}">
                      <a16:creationId xmlns:a16="http://schemas.microsoft.com/office/drawing/2014/main" id="{CABDA075-A928-4A15-84E8-C214F41BA075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3FB8FC2-F460-4EDA-8CE2-98613B9BBF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7A9ED8F6-D829-4AE6-B91A-81B7410127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D74F9CB8-157B-4A82-BDC8-F4E5C28C81F1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22" name="Connecteur droit 21">
                  <a:extLst>
                    <a:ext uri="{FF2B5EF4-FFF2-40B4-BE49-F238E27FC236}">
                      <a16:creationId xmlns:a16="http://schemas.microsoft.com/office/drawing/2014/main" id="{BAE3ECF4-53E2-498A-9890-5675F2A895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droit 22">
                  <a:extLst>
                    <a:ext uri="{FF2B5EF4-FFF2-40B4-BE49-F238E27FC236}">
                      <a16:creationId xmlns:a16="http://schemas.microsoft.com/office/drawing/2014/main" id="{F0520F0B-5324-49CF-83D0-8603E2F286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23">
                  <a:extLst>
                    <a:ext uri="{FF2B5EF4-FFF2-40B4-BE49-F238E27FC236}">
                      <a16:creationId xmlns:a16="http://schemas.microsoft.com/office/drawing/2014/main" id="{285ABDE1-BF90-4085-BB4B-EC39ED94F1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 : coins arrondis 24">
                  <a:extLst>
                    <a:ext uri="{FF2B5EF4-FFF2-40B4-BE49-F238E27FC236}">
                      <a16:creationId xmlns:a16="http://schemas.microsoft.com/office/drawing/2014/main" id="{539F6ACF-F791-43FF-BEB2-44A3077B30CB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6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4A456A3-577F-4446-B547-D23EBF3629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7" name="Connecteur droit 26">
                  <a:extLst>
                    <a:ext uri="{FF2B5EF4-FFF2-40B4-BE49-F238E27FC236}">
                      <a16:creationId xmlns:a16="http://schemas.microsoft.com/office/drawing/2014/main" id="{A234C55A-E58C-4FB8-953B-071E51C22710}"/>
                    </a:ext>
                  </a:extLst>
                </p:cNvPr>
                <p:cNvCxnSpPr>
                  <a:cxnSpLocks/>
                  <a:endCxn id="60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27">
                  <a:extLst>
                    <a:ext uri="{FF2B5EF4-FFF2-40B4-BE49-F238E27FC236}">
                      <a16:creationId xmlns:a16="http://schemas.microsoft.com/office/drawing/2014/main" id="{7DF1D46C-8C3C-45DA-96A3-B422C5EA69E1}"/>
                    </a:ext>
                  </a:extLst>
                </p:cNvPr>
                <p:cNvCxnSpPr>
                  <a:cxnSpLocks/>
                  <a:endCxn id="60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" name="Groupe 28">
                  <a:extLst>
                    <a:ext uri="{FF2B5EF4-FFF2-40B4-BE49-F238E27FC236}">
                      <a16:creationId xmlns:a16="http://schemas.microsoft.com/office/drawing/2014/main" id="{D1B7FAE1-2215-4462-BE17-BCA8C307D054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57" name="Rectangle : coins arrondis 56">
                    <a:extLst>
                      <a:ext uri="{FF2B5EF4-FFF2-40B4-BE49-F238E27FC236}">
                        <a16:creationId xmlns:a16="http://schemas.microsoft.com/office/drawing/2014/main" id="{1C55A94F-14E4-49C5-9075-BD47A1F99833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8" name="ZoneTexte 57">
                    <a:extLst>
                      <a:ext uri="{FF2B5EF4-FFF2-40B4-BE49-F238E27FC236}">
                        <a16:creationId xmlns:a16="http://schemas.microsoft.com/office/drawing/2014/main" id="{5615CFF3-A938-45C5-9BF8-BEDA2B91DD56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30" name="Groupe 29">
                  <a:extLst>
                    <a:ext uri="{FF2B5EF4-FFF2-40B4-BE49-F238E27FC236}">
                      <a16:creationId xmlns:a16="http://schemas.microsoft.com/office/drawing/2014/main" id="{498E22AC-4380-4F58-B67E-B89683315D81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54" name="Ellipse 53">
                    <a:extLst>
                      <a:ext uri="{FF2B5EF4-FFF2-40B4-BE49-F238E27FC236}">
                        <a16:creationId xmlns:a16="http://schemas.microsoft.com/office/drawing/2014/main" id="{9E260D7C-4801-4778-BE64-D11147665D57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5" name="ZoneTexte 54">
                    <a:extLst>
                      <a:ext uri="{FF2B5EF4-FFF2-40B4-BE49-F238E27FC236}">
                        <a16:creationId xmlns:a16="http://schemas.microsoft.com/office/drawing/2014/main" id="{6C92E621-707A-4EDA-B02A-5E2EE2AA5519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56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56F60182-A80D-403F-9A48-DBEF9CBE003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3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68D6D084-57F0-4AAD-BFAF-C8C09DD401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8CE8DA16-4D8C-44B4-8A79-02F9119B35AA}"/>
                    </a:ext>
                  </a:extLst>
                </p:cNvPr>
                <p:cNvCxnSpPr>
                  <a:cxnSpLocks/>
                  <a:endCxn id="55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3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C78FA7E7-2F45-4164-ADEB-16CF5331AC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4" name="Connecteur droit 33">
                  <a:extLst>
                    <a:ext uri="{FF2B5EF4-FFF2-40B4-BE49-F238E27FC236}">
                      <a16:creationId xmlns:a16="http://schemas.microsoft.com/office/drawing/2014/main" id="{A3A2FD6E-433D-4D68-B5B6-EFA3E37D7DE9}"/>
                    </a:ext>
                  </a:extLst>
                </p:cNvPr>
                <p:cNvCxnSpPr>
                  <a:cxnSpLocks/>
                  <a:stCxn id="55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>
                  <a:extLst>
                    <a:ext uri="{FF2B5EF4-FFF2-40B4-BE49-F238E27FC236}">
                      <a16:creationId xmlns:a16="http://schemas.microsoft.com/office/drawing/2014/main" id="{63F32153-6FFE-4AAE-9F00-0987EE6C78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97F454E6-E527-4936-8572-904338AF3F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5E559490-15E3-4E6D-AAB3-110EA49C6ECD}"/>
                    </a:ext>
                  </a:extLst>
                </p:cNvPr>
                <p:cNvCxnSpPr>
                  <a:cxnSpLocks/>
                  <a:stCxn id="33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>
                  <a:extLst>
                    <a:ext uri="{FF2B5EF4-FFF2-40B4-BE49-F238E27FC236}">
                      <a16:creationId xmlns:a16="http://schemas.microsoft.com/office/drawing/2014/main" id="{693922CD-A41C-40D9-88BD-4790F95C48F9}"/>
                    </a:ext>
                  </a:extLst>
                </p:cNvPr>
                <p:cNvCxnSpPr>
                  <a:cxnSpLocks/>
                  <a:endCxn id="60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>
                  <a:extLst>
                    <a:ext uri="{FF2B5EF4-FFF2-40B4-BE49-F238E27FC236}">
                      <a16:creationId xmlns:a16="http://schemas.microsoft.com/office/drawing/2014/main" id="{FA9CA3BD-9A67-4948-BEDB-2CD09D5B6A40}"/>
                    </a:ext>
                  </a:extLst>
                </p:cNvPr>
                <p:cNvCxnSpPr>
                  <a:cxnSpLocks/>
                  <a:endCxn id="14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>
                  <a:extLst>
                    <a:ext uri="{FF2B5EF4-FFF2-40B4-BE49-F238E27FC236}">
                      <a16:creationId xmlns:a16="http://schemas.microsoft.com/office/drawing/2014/main" id="{C50107E7-7895-44FB-A20F-8D34770B7FA3}"/>
                    </a:ext>
                  </a:extLst>
                </p:cNvPr>
                <p:cNvCxnSpPr>
                  <a:cxnSpLocks/>
                  <a:stCxn id="11" idx="0"/>
                  <a:endCxn id="12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41" name="Groupe 40">
                  <a:extLst>
                    <a:ext uri="{FF2B5EF4-FFF2-40B4-BE49-F238E27FC236}">
                      <a16:creationId xmlns:a16="http://schemas.microsoft.com/office/drawing/2014/main" id="{253928ED-0EF1-4F23-983B-DCADBA62D6E5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52" name="Rectangle : coins arrondis 51">
                    <a:extLst>
                      <a:ext uri="{FF2B5EF4-FFF2-40B4-BE49-F238E27FC236}">
                        <a16:creationId xmlns:a16="http://schemas.microsoft.com/office/drawing/2014/main" id="{098D3356-51FD-4C30-88B8-1A72C0037536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3" name="ZoneTexte 52">
                    <a:extLst>
                      <a:ext uri="{FF2B5EF4-FFF2-40B4-BE49-F238E27FC236}">
                        <a16:creationId xmlns:a16="http://schemas.microsoft.com/office/drawing/2014/main" id="{072A60FD-1EBE-495C-806F-CDD0E2B7381E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42" name="Connecteur droit 41">
                  <a:extLst>
                    <a:ext uri="{FF2B5EF4-FFF2-40B4-BE49-F238E27FC236}">
                      <a16:creationId xmlns:a16="http://schemas.microsoft.com/office/drawing/2014/main" id="{9BF83567-6E24-499B-B6D9-0E9D010D56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43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C2F84714-1782-4095-92F4-F6A3C1CABA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0AE88B80-4475-498F-B219-08D573C772EB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45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2BB648E0-5A58-4854-8317-6E2D00900A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BACEEAE3-BBF8-4308-8E23-D8667672BD06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47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7CB89AB6-2EF8-434D-8980-96E9180824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8E892754-ACA9-48F3-BE91-53F39EB37384}"/>
                    </a:ext>
                  </a:extLst>
                </p:cNvPr>
                <p:cNvCxnSpPr>
                  <a:cxnSpLocks/>
                  <a:stCxn id="46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52A20C36-E2DC-49E3-905E-AA1D8B239B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50" name="Nuage 49">
                  <a:extLst>
                    <a:ext uri="{FF2B5EF4-FFF2-40B4-BE49-F238E27FC236}">
                      <a16:creationId xmlns:a16="http://schemas.microsoft.com/office/drawing/2014/main" id="{EBE152FC-7722-4DB2-981F-443272096AAE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51" name="ZoneTexte 50">
                  <a:extLst>
                    <a:ext uri="{FF2B5EF4-FFF2-40B4-BE49-F238E27FC236}">
                      <a16:creationId xmlns:a16="http://schemas.microsoft.com/office/drawing/2014/main" id="{7CBC9168-C022-46CD-85E6-7B0FB617D56B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grpSp>
        <p:nvGrpSpPr>
          <p:cNvPr id="193" name="Groupe 192">
            <a:extLst>
              <a:ext uri="{FF2B5EF4-FFF2-40B4-BE49-F238E27FC236}">
                <a16:creationId xmlns:a16="http://schemas.microsoft.com/office/drawing/2014/main" id="{FE3D96E8-55B1-4754-9D3F-43A99798088E}"/>
              </a:ext>
            </a:extLst>
          </p:cNvPr>
          <p:cNvGrpSpPr/>
          <p:nvPr/>
        </p:nvGrpSpPr>
        <p:grpSpPr>
          <a:xfrm>
            <a:off x="9405456" y="-4096075"/>
            <a:ext cx="4920223" cy="4128243"/>
            <a:chOff x="9405456" y="-4096075"/>
            <a:chExt cx="4920223" cy="4128243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F9A535BD-B05B-4C99-9F53-A91397641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5456" y="-4065391"/>
              <a:ext cx="595712" cy="415060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0F6BE8C5-6A76-4413-9F3A-02BF33B9A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0865" y="-3444406"/>
              <a:ext cx="431779" cy="623404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AD3FF642-D13E-4347-9B89-AEBE63FED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137" y="-2615077"/>
              <a:ext cx="522949" cy="406968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7B94AA1C-1DD0-4DC5-AC78-DA10DC216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144" y="-2002184"/>
              <a:ext cx="488935" cy="556134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A03ED587-F8F7-4842-8393-2A318DE24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6584" y="-1240125"/>
              <a:ext cx="502055" cy="539904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2E2194D1-41ED-41B8-A644-3D080BE32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144" y="-494295"/>
              <a:ext cx="488935" cy="526463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D7995D5B-FA7D-4479-A90A-B31360172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9927" y="-2673630"/>
              <a:ext cx="280498" cy="467496"/>
            </a:xfrm>
            <a:prstGeom prst="rect">
              <a:avLst/>
            </a:prstGeom>
          </p:spPr>
        </p:pic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4B621F14-9EC4-4BEB-85B5-282CED62176E}"/>
                </a:ext>
              </a:extLst>
            </p:cNvPr>
            <p:cNvGrpSpPr/>
            <p:nvPr/>
          </p:nvGrpSpPr>
          <p:grpSpPr>
            <a:xfrm>
              <a:off x="10417135" y="-2161796"/>
              <a:ext cx="566083" cy="432920"/>
              <a:chOff x="7485041" y="4904096"/>
              <a:chExt cx="1181261" cy="996357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0CFF7A8E-9E49-4FF8-9EA5-CF51CF073E77}"/>
                  </a:ext>
                </a:extLst>
              </p:cNvPr>
              <p:cNvSpPr/>
              <p:nvPr/>
            </p:nvSpPr>
            <p:spPr>
              <a:xfrm>
                <a:off x="7485041" y="4904096"/>
                <a:ext cx="1181261" cy="9963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E5E1DF"/>
                  </a:gs>
                  <a:gs pos="83000">
                    <a:srgbClr val="DAD9D4"/>
                  </a:gs>
                  <a:gs pos="100000">
                    <a:srgbClr val="CCC9C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126" name="Image 125">
                <a:extLst>
                  <a:ext uri="{FF2B5EF4-FFF2-40B4-BE49-F238E27FC236}">
                    <a16:creationId xmlns:a16="http://schemas.microsoft.com/office/drawing/2014/main" id="{3797DD3B-6504-48C2-9C4C-EF1ADC2E9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5202" y="5237027"/>
                <a:ext cx="410687" cy="486020"/>
              </a:xfrm>
              <a:prstGeom prst="rect">
                <a:avLst/>
              </a:prstGeom>
            </p:spPr>
          </p:pic>
          <p:pic>
            <p:nvPicPr>
              <p:cNvPr id="127" name="Image 126">
                <a:extLst>
                  <a:ext uri="{FF2B5EF4-FFF2-40B4-BE49-F238E27FC236}">
                    <a16:creationId xmlns:a16="http://schemas.microsoft.com/office/drawing/2014/main" id="{3E82D5F1-7CB6-4748-80A0-ED1CD4826E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10000" b="90000" l="10000" r="90000"/>
                        </a14:imgEffect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5019" y="5136499"/>
                <a:ext cx="697675" cy="697675"/>
              </a:xfrm>
              <a:prstGeom prst="rect">
                <a:avLst/>
              </a:prstGeom>
            </p:spPr>
          </p:pic>
        </p:grpSp>
        <p:sp>
          <p:nvSpPr>
            <p:cNvPr id="76" name="Accolade fermante 75">
              <a:extLst>
                <a:ext uri="{FF2B5EF4-FFF2-40B4-BE49-F238E27FC236}">
                  <a16:creationId xmlns:a16="http://schemas.microsoft.com/office/drawing/2014/main" id="{251932F5-47DF-4FCC-94A0-F168FE6E2EF2}"/>
                </a:ext>
              </a:extLst>
            </p:cNvPr>
            <p:cNvSpPr/>
            <p:nvPr/>
          </p:nvSpPr>
          <p:spPr>
            <a:xfrm>
              <a:off x="10020044" y="-4096075"/>
              <a:ext cx="424037" cy="4122723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Flèche : droite 76">
              <a:extLst>
                <a:ext uri="{FF2B5EF4-FFF2-40B4-BE49-F238E27FC236}">
                  <a16:creationId xmlns:a16="http://schemas.microsoft.com/office/drawing/2014/main" id="{4BC19F02-E302-413A-828E-07AF023E42B8}"/>
                </a:ext>
              </a:extLst>
            </p:cNvPr>
            <p:cNvSpPr/>
            <p:nvPr/>
          </p:nvSpPr>
          <p:spPr>
            <a:xfrm>
              <a:off x="11060610" y="-2456163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4E7797C1-A89B-4310-9F68-6996E96A53F9}"/>
                </a:ext>
              </a:extLst>
            </p:cNvPr>
            <p:cNvGrpSpPr/>
            <p:nvPr/>
          </p:nvGrpSpPr>
          <p:grpSpPr>
            <a:xfrm>
              <a:off x="13194667" y="-2694775"/>
              <a:ext cx="1131012" cy="795854"/>
              <a:chOff x="12667442" y="4723431"/>
              <a:chExt cx="1131012" cy="795854"/>
            </a:xfrm>
          </p:grpSpPr>
          <p:sp>
            <p:nvSpPr>
              <p:cNvPr id="123" name="Nuage 122">
                <a:extLst>
                  <a:ext uri="{FF2B5EF4-FFF2-40B4-BE49-F238E27FC236}">
                    <a16:creationId xmlns:a16="http://schemas.microsoft.com/office/drawing/2014/main" id="{624E2F1B-0ED6-426C-B229-5B329AA3C939}"/>
                  </a:ext>
                </a:extLst>
              </p:cNvPr>
              <p:cNvSpPr/>
              <p:nvPr/>
            </p:nvSpPr>
            <p:spPr>
              <a:xfrm rot="11023267">
                <a:off x="12667442" y="4723431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124" name="ZoneTexte 123">
                <a:extLst>
                  <a:ext uri="{FF2B5EF4-FFF2-40B4-BE49-F238E27FC236}">
                    <a16:creationId xmlns:a16="http://schemas.microsoft.com/office/drawing/2014/main" id="{DFBC4256-7392-407B-BF2C-3105F1588697}"/>
                  </a:ext>
                </a:extLst>
              </p:cNvPr>
              <p:cNvSpPr txBox="1"/>
              <p:nvPr/>
            </p:nvSpPr>
            <p:spPr>
              <a:xfrm>
                <a:off x="12894874" y="4919981"/>
                <a:ext cx="676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CEBA</a:t>
                </a:r>
              </a:p>
            </p:txBody>
          </p:sp>
        </p:grpSp>
        <p:pic>
          <p:nvPicPr>
            <p:cNvPr id="80" name="Picture 4" descr="Résultat de recherche d'images pour &quot;station météo&quot;">
              <a:extLst>
                <a:ext uri="{FF2B5EF4-FFF2-40B4-BE49-F238E27FC236}">
                  <a16:creationId xmlns:a16="http://schemas.microsoft.com/office/drawing/2014/main" id="{EBE76B5C-2F80-4BEC-A30A-FFAD3DD7D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0" b="98000" l="10000" r="90000">
                          <a14:foregroundMark x1="44500" y1="98000" x2="43000" y2="90000"/>
                          <a14:foregroundMark x1="63000" y1="17000" x2="62000" y2="11500"/>
                          <a14:foregroundMark x1="39500" y1="6000" x2="29500" y2="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5578" y="-1656556"/>
              <a:ext cx="467622" cy="467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Résultat de recherche d'images pour &quot;in situ troll level 200&quot;">
              <a:extLst>
                <a:ext uri="{FF2B5EF4-FFF2-40B4-BE49-F238E27FC236}">
                  <a16:creationId xmlns:a16="http://schemas.microsoft.com/office/drawing/2014/main" id="{560CE5EE-A2D7-4EEE-A2C1-E6D5F53E7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49624">
              <a:off x="10294989" y="-1366587"/>
              <a:ext cx="493289" cy="38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AD8AFDE0-F248-421D-A4DA-7E55E17E11CA}"/>
                </a:ext>
              </a:extLst>
            </p:cNvPr>
            <p:cNvGrpSpPr/>
            <p:nvPr/>
          </p:nvGrpSpPr>
          <p:grpSpPr>
            <a:xfrm>
              <a:off x="11702283" y="-3245739"/>
              <a:ext cx="600267" cy="541462"/>
              <a:chOff x="9986764" y="5051746"/>
              <a:chExt cx="1131012" cy="795854"/>
            </a:xfrm>
          </p:grpSpPr>
          <p:sp>
            <p:nvSpPr>
              <p:cNvPr id="103" name="Nuage 102">
                <a:extLst>
                  <a:ext uri="{FF2B5EF4-FFF2-40B4-BE49-F238E27FC236}">
                    <a16:creationId xmlns:a16="http://schemas.microsoft.com/office/drawing/2014/main" id="{82A740DC-A1F6-4591-A31D-181F0AD76C92}"/>
                  </a:ext>
                </a:extLst>
              </p:cNvPr>
              <p:cNvSpPr/>
              <p:nvPr/>
            </p:nvSpPr>
            <p:spPr>
              <a:xfrm rot="11023267">
                <a:off x="9986764" y="5051746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221D4BBA-7AD7-4347-8906-ADA36B22F808}"/>
                  </a:ext>
                </a:extLst>
              </p:cNvPr>
              <p:cNvSpPr txBox="1"/>
              <p:nvPr/>
            </p:nvSpPr>
            <p:spPr>
              <a:xfrm>
                <a:off x="10021067" y="5301113"/>
                <a:ext cx="731336" cy="297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/>
                  <a:t>réseau</a:t>
                </a:r>
              </a:p>
            </p:txBody>
          </p:sp>
        </p:grpSp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4B7FF6AE-9C2B-4550-B3EC-CC39198F8E5F}"/>
                </a:ext>
              </a:extLst>
            </p:cNvPr>
            <p:cNvGrpSpPr/>
            <p:nvPr/>
          </p:nvGrpSpPr>
          <p:grpSpPr>
            <a:xfrm>
              <a:off x="11795593" y="-2559642"/>
              <a:ext cx="511797" cy="619352"/>
              <a:chOff x="1325003" y="2082540"/>
              <a:chExt cx="511797" cy="619352"/>
            </a:xfrm>
          </p:grpSpPr>
          <p:grpSp>
            <p:nvGrpSpPr>
              <p:cNvPr id="95" name="Groupe 94">
                <a:extLst>
                  <a:ext uri="{FF2B5EF4-FFF2-40B4-BE49-F238E27FC236}">
                    <a16:creationId xmlns:a16="http://schemas.microsoft.com/office/drawing/2014/main" id="{86CC499C-8262-4B03-91E7-DF4B7EF497EB}"/>
                  </a:ext>
                </a:extLst>
              </p:cNvPr>
              <p:cNvGrpSpPr/>
              <p:nvPr/>
            </p:nvGrpSpPr>
            <p:grpSpPr>
              <a:xfrm>
                <a:off x="1354712" y="2082540"/>
                <a:ext cx="482088" cy="451720"/>
                <a:chOff x="2145696" y="1559889"/>
                <a:chExt cx="482088" cy="451720"/>
              </a:xfrm>
            </p:grpSpPr>
            <p:pic>
              <p:nvPicPr>
                <p:cNvPr id="100" name="Image 99">
                  <a:extLst>
                    <a:ext uri="{FF2B5EF4-FFF2-40B4-BE49-F238E27FC236}">
                      <a16:creationId xmlns:a16="http://schemas.microsoft.com/office/drawing/2014/main" id="{ABFB26D1-F9D2-4B23-9211-8BAA54A0A1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5696" y="1559889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101" name="Image 100">
                  <a:extLst>
                    <a:ext uri="{FF2B5EF4-FFF2-40B4-BE49-F238E27FC236}">
                      <a16:creationId xmlns:a16="http://schemas.microsoft.com/office/drawing/2014/main" id="{89E2FE30-2347-4EBE-80EC-6FF3594993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158" y="1611932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102" name="Image 101">
                  <a:extLst>
                    <a:ext uri="{FF2B5EF4-FFF2-40B4-BE49-F238E27FC236}">
                      <a16:creationId xmlns:a16="http://schemas.microsoft.com/office/drawing/2014/main" id="{A0E41C22-D089-44EC-8D98-FFA978010D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01648" y="1671693"/>
                  <a:ext cx="326136" cy="339916"/>
                </a:xfrm>
                <a:prstGeom prst="rect">
                  <a:avLst/>
                </a:prstGeom>
              </p:spPr>
            </p:pic>
          </p:grpSp>
          <p:grpSp>
            <p:nvGrpSpPr>
              <p:cNvPr id="96" name="Groupe 95">
                <a:extLst>
                  <a:ext uri="{FF2B5EF4-FFF2-40B4-BE49-F238E27FC236}">
                    <a16:creationId xmlns:a16="http://schemas.microsoft.com/office/drawing/2014/main" id="{D72F0911-4E1C-4530-989F-AA74BB06AED1}"/>
                  </a:ext>
                </a:extLst>
              </p:cNvPr>
              <p:cNvGrpSpPr/>
              <p:nvPr/>
            </p:nvGrpSpPr>
            <p:grpSpPr>
              <a:xfrm>
                <a:off x="1325003" y="2247129"/>
                <a:ext cx="436906" cy="454763"/>
                <a:chOff x="1422680" y="2108394"/>
                <a:chExt cx="436906" cy="454763"/>
              </a:xfrm>
            </p:grpSpPr>
            <p:pic>
              <p:nvPicPr>
                <p:cNvPr id="97" name="Image 96">
                  <a:extLst>
                    <a:ext uri="{FF2B5EF4-FFF2-40B4-BE49-F238E27FC236}">
                      <a16:creationId xmlns:a16="http://schemas.microsoft.com/office/drawing/2014/main" id="{71FCE2B5-2CA1-49EF-90A7-3CE4E0299B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2680" y="2108394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98" name="Image 97">
                  <a:extLst>
                    <a:ext uri="{FF2B5EF4-FFF2-40B4-BE49-F238E27FC236}">
                      <a16:creationId xmlns:a16="http://schemas.microsoft.com/office/drawing/2014/main" id="{EE2CD6D5-A145-4FAA-A67B-8B039B0F9B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2389" y="2169665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99" name="Image 98">
                  <a:extLst>
                    <a:ext uri="{FF2B5EF4-FFF2-40B4-BE49-F238E27FC236}">
                      <a16:creationId xmlns:a16="http://schemas.microsoft.com/office/drawing/2014/main" id="{8B73E84F-3FDD-4962-9D0E-8905D7B6C2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4985" y="2222079"/>
                  <a:ext cx="364601" cy="341078"/>
                </a:xfrm>
                <a:prstGeom prst="rect">
                  <a:avLst/>
                </a:prstGeom>
              </p:spPr>
            </p:pic>
          </p:grpSp>
        </p:grpSp>
        <p:pic>
          <p:nvPicPr>
            <p:cNvPr id="84" name="Picture 4" descr="Résultat de recherche d'images pour &quot;logo sans fil&quot;">
              <a:extLst>
                <a:ext uri="{FF2B5EF4-FFF2-40B4-BE49-F238E27FC236}">
                  <a16:creationId xmlns:a16="http://schemas.microsoft.com/office/drawing/2014/main" id="{626C19F7-5269-4854-998F-FCB0C7265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75497" flipH="1" flipV="1">
              <a:off x="11859867" y="-1781888"/>
              <a:ext cx="316339" cy="320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Flèche : droite 84">
              <a:extLst>
                <a:ext uri="{FF2B5EF4-FFF2-40B4-BE49-F238E27FC236}">
                  <a16:creationId xmlns:a16="http://schemas.microsoft.com/office/drawing/2014/main" id="{E7EBFCB9-1F68-4D15-A098-9457062EB392}"/>
                </a:ext>
              </a:extLst>
            </p:cNvPr>
            <p:cNvSpPr/>
            <p:nvPr/>
          </p:nvSpPr>
          <p:spPr>
            <a:xfrm>
              <a:off x="12462032" y="-2536862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B802EF20-4167-4D4C-9A87-59F6F4B7D53E}"/>
              </a:ext>
            </a:extLst>
          </p:cNvPr>
          <p:cNvGrpSpPr/>
          <p:nvPr/>
        </p:nvGrpSpPr>
        <p:grpSpPr>
          <a:xfrm>
            <a:off x="10270151" y="1372569"/>
            <a:ext cx="2322825" cy="3427830"/>
            <a:chOff x="5801621" y="1657174"/>
            <a:chExt cx="2322825" cy="3427830"/>
          </a:xfrm>
        </p:grpSpPr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06DCD32C-10F9-430E-B713-78E63C129AC1}"/>
                </a:ext>
              </a:extLst>
            </p:cNvPr>
            <p:cNvGrpSpPr/>
            <p:nvPr/>
          </p:nvGrpSpPr>
          <p:grpSpPr>
            <a:xfrm>
              <a:off x="5801621" y="1657174"/>
              <a:ext cx="2322825" cy="2947795"/>
              <a:chOff x="3726491" y="1771313"/>
              <a:chExt cx="2322825" cy="2947795"/>
            </a:xfrm>
          </p:grpSpPr>
          <p:cxnSp>
            <p:nvCxnSpPr>
              <p:cNvPr id="105" name="Connecteur droit avec flèche 104">
                <a:extLst>
                  <a:ext uri="{FF2B5EF4-FFF2-40B4-BE49-F238E27FC236}">
                    <a16:creationId xmlns:a16="http://schemas.microsoft.com/office/drawing/2014/main" id="{F96EDDBD-FBBD-470D-A2B6-66B409E1A6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6491" y="2368366"/>
                <a:ext cx="1385996" cy="94439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avec flèche 105">
                <a:extLst>
                  <a:ext uri="{FF2B5EF4-FFF2-40B4-BE49-F238E27FC236}">
                    <a16:creationId xmlns:a16="http://schemas.microsoft.com/office/drawing/2014/main" id="{20E7FF72-8300-4EBE-95D1-5647ABBC89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579" y="2947328"/>
                <a:ext cx="1371908" cy="3654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avec flèche 106">
                <a:extLst>
                  <a:ext uri="{FF2B5EF4-FFF2-40B4-BE49-F238E27FC236}">
                    <a16:creationId xmlns:a16="http://schemas.microsoft.com/office/drawing/2014/main" id="{33F653CE-EA46-45C3-B153-3FF818EAEB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65588" cy="2490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avec flèche 107">
                <a:extLst>
                  <a:ext uri="{FF2B5EF4-FFF2-40B4-BE49-F238E27FC236}">
                    <a16:creationId xmlns:a16="http://schemas.microsoft.com/office/drawing/2014/main" id="{0C57618B-13D0-4FC0-ACC3-99E8231910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79676" cy="7515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9" name="Groupe 108">
                <a:extLst>
                  <a:ext uri="{FF2B5EF4-FFF2-40B4-BE49-F238E27FC236}">
                    <a16:creationId xmlns:a16="http://schemas.microsoft.com/office/drawing/2014/main" id="{EFAEB07F-1F23-4B13-82F9-1B495EC5FB19}"/>
                  </a:ext>
                </a:extLst>
              </p:cNvPr>
              <p:cNvGrpSpPr/>
              <p:nvPr/>
            </p:nvGrpSpPr>
            <p:grpSpPr>
              <a:xfrm>
                <a:off x="4918304" y="3923254"/>
                <a:ext cx="1131012" cy="795854"/>
                <a:chOff x="12549507" y="4741583"/>
                <a:chExt cx="1131012" cy="795854"/>
              </a:xfrm>
            </p:grpSpPr>
            <p:sp>
              <p:nvSpPr>
                <p:cNvPr id="121" name="Nuage 120">
                  <a:extLst>
                    <a:ext uri="{FF2B5EF4-FFF2-40B4-BE49-F238E27FC236}">
                      <a16:creationId xmlns:a16="http://schemas.microsoft.com/office/drawing/2014/main" id="{FC6E3113-DDEF-4F2F-A174-906703572D3A}"/>
                    </a:ext>
                  </a:extLst>
                </p:cNvPr>
                <p:cNvSpPr/>
                <p:nvPr/>
              </p:nvSpPr>
              <p:spPr>
                <a:xfrm rot="11023267">
                  <a:off x="12549507" y="4741583"/>
                  <a:ext cx="1131012" cy="795854"/>
                </a:xfrm>
                <a:prstGeom prst="cloud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22" name="ZoneTexte 121">
                  <a:extLst>
                    <a:ext uri="{FF2B5EF4-FFF2-40B4-BE49-F238E27FC236}">
                      <a16:creationId xmlns:a16="http://schemas.microsoft.com/office/drawing/2014/main" id="{282ABFB5-DA07-415C-8B9B-81B41EDDE3C3}"/>
                    </a:ext>
                  </a:extLst>
                </p:cNvPr>
                <p:cNvSpPr txBox="1"/>
                <p:nvPr/>
              </p:nvSpPr>
              <p:spPr>
                <a:xfrm>
                  <a:off x="12707594" y="4954844"/>
                  <a:ext cx="8148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réseau</a:t>
                  </a:r>
                </a:p>
              </p:txBody>
            </p:sp>
          </p:grpSp>
          <p:pic>
            <p:nvPicPr>
              <p:cNvPr id="110" name="Image 109">
                <a:extLst>
                  <a:ext uri="{FF2B5EF4-FFF2-40B4-BE49-F238E27FC236}">
                    <a16:creationId xmlns:a16="http://schemas.microsoft.com/office/drawing/2014/main" id="{D8F0EE78-48B9-4783-9175-18CD06B64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1272" y="3318481"/>
                <a:ext cx="264591" cy="440984"/>
              </a:xfrm>
              <a:prstGeom prst="rect">
                <a:avLst/>
              </a:prstGeom>
            </p:spPr>
          </p:pic>
          <p:pic>
            <p:nvPicPr>
              <p:cNvPr id="111" name="Image 110">
                <a:extLst>
                  <a:ext uri="{FF2B5EF4-FFF2-40B4-BE49-F238E27FC236}">
                    <a16:creationId xmlns:a16="http://schemas.microsoft.com/office/drawing/2014/main" id="{8CBF916B-568E-49CF-AAD2-500DA2620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7865" y="1774399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2" name="Image 111">
                <a:extLst>
                  <a:ext uri="{FF2B5EF4-FFF2-40B4-BE49-F238E27FC236}">
                    <a16:creationId xmlns:a16="http://schemas.microsoft.com/office/drawing/2014/main" id="{5CF57C24-CCF1-440A-857A-B2E8AFC25B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5593" y="177131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3" name="Image 112">
                <a:extLst>
                  <a:ext uri="{FF2B5EF4-FFF2-40B4-BE49-F238E27FC236}">
                    <a16:creationId xmlns:a16="http://schemas.microsoft.com/office/drawing/2014/main" id="{59024041-59F7-4F78-AE60-04D96797E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0014" y="1851472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4" name="Image 113">
                <a:extLst>
                  <a:ext uri="{FF2B5EF4-FFF2-40B4-BE49-F238E27FC236}">
                    <a16:creationId xmlns:a16="http://schemas.microsoft.com/office/drawing/2014/main" id="{12B7F157-1E77-4CE2-8E39-8DC39D6E5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9588" y="1948811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5" name="Image 114">
                <a:extLst>
                  <a:ext uri="{FF2B5EF4-FFF2-40B4-BE49-F238E27FC236}">
                    <a16:creationId xmlns:a16="http://schemas.microsoft.com/office/drawing/2014/main" id="{05D111C1-EDD4-447D-A83B-AA2E7176B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7572" y="197116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6" name="Image 115">
                <a:extLst>
                  <a:ext uri="{FF2B5EF4-FFF2-40B4-BE49-F238E27FC236}">
                    <a16:creationId xmlns:a16="http://schemas.microsoft.com/office/drawing/2014/main" id="{8A0A4402-D87A-42AB-9179-49EDF5577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0030" y="2065824"/>
                <a:ext cx="203796" cy="339660"/>
              </a:xfrm>
              <a:prstGeom prst="rect">
                <a:avLst/>
              </a:prstGeom>
            </p:spPr>
          </p:pic>
          <p:grpSp>
            <p:nvGrpSpPr>
              <p:cNvPr id="117" name="Groupe 116">
                <a:extLst>
                  <a:ext uri="{FF2B5EF4-FFF2-40B4-BE49-F238E27FC236}">
                    <a16:creationId xmlns:a16="http://schemas.microsoft.com/office/drawing/2014/main" id="{B9C6266F-F909-4019-B48F-6792A0431C6D}"/>
                  </a:ext>
                </a:extLst>
              </p:cNvPr>
              <p:cNvGrpSpPr/>
              <p:nvPr/>
            </p:nvGrpSpPr>
            <p:grpSpPr>
              <a:xfrm>
                <a:off x="5050811" y="2644914"/>
                <a:ext cx="655167" cy="449717"/>
                <a:chOff x="13223197" y="3622014"/>
                <a:chExt cx="655167" cy="449717"/>
              </a:xfrm>
            </p:grpSpPr>
            <p:pic>
              <p:nvPicPr>
                <p:cNvPr id="118" name="Image 117">
                  <a:extLst>
                    <a:ext uri="{FF2B5EF4-FFF2-40B4-BE49-F238E27FC236}">
                      <a16:creationId xmlns:a16="http://schemas.microsoft.com/office/drawing/2014/main" id="{2462FB61-EF57-4BAF-97A5-C2B0C11DC7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223197" y="3622014"/>
                  <a:ext cx="655167" cy="287428"/>
                </a:xfrm>
                <a:prstGeom prst="rect">
                  <a:avLst/>
                </a:prstGeom>
              </p:spPr>
            </p:pic>
            <p:pic>
              <p:nvPicPr>
                <p:cNvPr id="119" name="Image 118">
                  <a:extLst>
                    <a:ext uri="{FF2B5EF4-FFF2-40B4-BE49-F238E27FC236}">
                      <a16:creationId xmlns:a16="http://schemas.microsoft.com/office/drawing/2014/main" id="{DBE1F978-FA57-4B68-91CC-FA380D57CD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53955" y="3846224"/>
                  <a:ext cx="196825" cy="222222"/>
                </a:xfrm>
                <a:prstGeom prst="rect">
                  <a:avLst/>
                </a:prstGeom>
              </p:spPr>
            </p:pic>
            <p:pic>
              <p:nvPicPr>
                <p:cNvPr id="120" name="Image 119">
                  <a:extLst>
                    <a:ext uri="{FF2B5EF4-FFF2-40B4-BE49-F238E27FC236}">
                      <a16:creationId xmlns:a16="http://schemas.microsoft.com/office/drawing/2014/main" id="{34861AC5-B2B5-4768-8517-6A1EE5996E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71591" y="3856789"/>
                  <a:ext cx="214942" cy="21494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D45BB376-35CB-4955-A098-63E85D675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7355111" y="4761109"/>
              <a:ext cx="381053" cy="323895"/>
            </a:xfrm>
            <a:prstGeom prst="rect">
              <a:avLst/>
            </a:prstGeom>
          </p:spPr>
        </p:pic>
        <p:cxnSp>
          <p:nvCxnSpPr>
            <p:cNvPr id="87" name="Connecteur droit avec flèche 86">
              <a:extLst>
                <a:ext uri="{FF2B5EF4-FFF2-40B4-BE49-F238E27FC236}">
                  <a16:creationId xmlns:a16="http://schemas.microsoft.com/office/drawing/2014/main" id="{F264CF37-0D6B-423F-9002-A554A6A0353C}"/>
                </a:ext>
              </a:extLst>
            </p:cNvPr>
            <p:cNvCxnSpPr>
              <a:cxnSpLocks/>
              <a:endCxn id="86" idx="1"/>
            </p:cNvCxnSpPr>
            <p:nvPr/>
          </p:nvCxnSpPr>
          <p:spPr>
            <a:xfrm>
              <a:off x="5807392" y="3198620"/>
              <a:ext cx="1547719" cy="17244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0C08A7FE-E365-4AA6-A600-3DDC281B5BEE}"/>
              </a:ext>
            </a:extLst>
          </p:cNvPr>
          <p:cNvGrpSpPr/>
          <p:nvPr/>
        </p:nvGrpSpPr>
        <p:grpSpPr>
          <a:xfrm>
            <a:off x="-6056263" y="3699457"/>
            <a:ext cx="3163207" cy="3771731"/>
            <a:chOff x="8071" y="201723"/>
            <a:chExt cx="5486047" cy="6541772"/>
          </a:xfrm>
        </p:grpSpPr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id="{E9BFE6CD-FD66-499B-9A73-4B4F47D1D2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31" name="Groupe 130">
              <a:extLst>
                <a:ext uri="{FF2B5EF4-FFF2-40B4-BE49-F238E27FC236}">
                  <a16:creationId xmlns:a16="http://schemas.microsoft.com/office/drawing/2014/main" id="{31DF5355-225C-4FE4-9ED7-C520CAB6DBC8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132" name="Rectangle : coins arrondis 131">
                <a:extLst>
                  <a:ext uri="{FF2B5EF4-FFF2-40B4-BE49-F238E27FC236}">
                    <a16:creationId xmlns:a16="http://schemas.microsoft.com/office/drawing/2014/main" id="{D0E1D940-CBD8-45F8-BE2D-475EDAF704F7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33" name="Groupe 132">
                <a:extLst>
                  <a:ext uri="{FF2B5EF4-FFF2-40B4-BE49-F238E27FC236}">
                    <a16:creationId xmlns:a16="http://schemas.microsoft.com/office/drawing/2014/main" id="{C097D966-A588-4195-B9FD-5B7FD72DE562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134" name="Groupe 133">
                  <a:extLst>
                    <a:ext uri="{FF2B5EF4-FFF2-40B4-BE49-F238E27FC236}">
                      <a16:creationId xmlns:a16="http://schemas.microsoft.com/office/drawing/2014/main" id="{77D8D540-8E51-41AB-9D0A-161CAB22AF88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190" name="Image 189">
                    <a:extLst>
                      <a:ext uri="{FF2B5EF4-FFF2-40B4-BE49-F238E27FC236}">
                        <a16:creationId xmlns:a16="http://schemas.microsoft.com/office/drawing/2014/main" id="{A74ED51B-8491-4712-B5F4-FE6D07A981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191" name="Image 190">
                    <a:extLst>
                      <a:ext uri="{FF2B5EF4-FFF2-40B4-BE49-F238E27FC236}">
                        <a16:creationId xmlns:a16="http://schemas.microsoft.com/office/drawing/2014/main" id="{DC1BA590-8F6B-4DC8-A8DA-7E047D1104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192" name="Image 191">
                    <a:extLst>
                      <a:ext uri="{FF2B5EF4-FFF2-40B4-BE49-F238E27FC236}">
                        <a16:creationId xmlns:a16="http://schemas.microsoft.com/office/drawing/2014/main" id="{B7D6B4DB-FF4C-4FFC-BDA2-9C2F727876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5" name="Groupe 134">
                  <a:extLst>
                    <a:ext uri="{FF2B5EF4-FFF2-40B4-BE49-F238E27FC236}">
                      <a16:creationId xmlns:a16="http://schemas.microsoft.com/office/drawing/2014/main" id="{B5789893-BE53-4882-8AA4-967A7BFF1789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188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D7D32D6F-FE1F-4538-B411-11DA8E0B0C0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89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85996304-5371-4377-AFBE-9E892192B47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36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96EE3D3-1034-472C-9E12-317B4D78DF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7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B0043556-66AB-49E4-80E1-21D124E34F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8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D904556F-29B4-44EF-BAC3-2A745894E3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9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6AEB1E15-9324-430F-9DEE-4B198E6694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0" name="Ellipse 139">
                  <a:extLst>
                    <a:ext uri="{FF2B5EF4-FFF2-40B4-BE49-F238E27FC236}">
                      <a16:creationId xmlns:a16="http://schemas.microsoft.com/office/drawing/2014/main" id="{AEC94C09-D63E-4F84-B6E6-8A728CDDF54D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1" name="Rectangle : coins arrondis 140">
                  <a:extLst>
                    <a:ext uri="{FF2B5EF4-FFF2-40B4-BE49-F238E27FC236}">
                      <a16:creationId xmlns:a16="http://schemas.microsoft.com/office/drawing/2014/main" id="{7BFD4131-F227-48AE-B26B-57C51A88B042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2" name="ZoneTexte 141">
                  <a:extLst>
                    <a:ext uri="{FF2B5EF4-FFF2-40B4-BE49-F238E27FC236}">
                      <a16:creationId xmlns:a16="http://schemas.microsoft.com/office/drawing/2014/main" id="{41C038FE-1789-4718-A26F-0BC89C7D15CB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143" name="Groupe 142">
                  <a:extLst>
                    <a:ext uri="{FF2B5EF4-FFF2-40B4-BE49-F238E27FC236}">
                      <a16:creationId xmlns:a16="http://schemas.microsoft.com/office/drawing/2014/main" id="{73DFFE0C-7EBF-440E-89A2-A1F7A38CC381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85" name="Ellipse 184">
                    <a:extLst>
                      <a:ext uri="{FF2B5EF4-FFF2-40B4-BE49-F238E27FC236}">
                        <a16:creationId xmlns:a16="http://schemas.microsoft.com/office/drawing/2014/main" id="{E8523AA2-CDA9-44FF-B836-69A6307A4562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6" name="ZoneTexte 185">
                    <a:extLst>
                      <a:ext uri="{FF2B5EF4-FFF2-40B4-BE49-F238E27FC236}">
                        <a16:creationId xmlns:a16="http://schemas.microsoft.com/office/drawing/2014/main" id="{637D8067-4C71-440E-825A-06E07C80C6A6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87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5EA722AF-8FCC-4FE5-AD49-FE87E7D3178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44" name="Rectangle : coins arrondis 143">
                  <a:extLst>
                    <a:ext uri="{FF2B5EF4-FFF2-40B4-BE49-F238E27FC236}">
                      <a16:creationId xmlns:a16="http://schemas.microsoft.com/office/drawing/2014/main" id="{31D83423-5DAC-4FF4-AB39-5A5568217B73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4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DA4E9D09-11AE-4D61-B293-B52159FAF9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6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9B8F2A26-1A5A-4937-AD0B-5E0520BEB1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7" name="ZoneTexte 146">
                  <a:extLst>
                    <a:ext uri="{FF2B5EF4-FFF2-40B4-BE49-F238E27FC236}">
                      <a16:creationId xmlns:a16="http://schemas.microsoft.com/office/drawing/2014/main" id="{6A9CB426-F85B-4B1E-A0B0-8A2C977199AC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148" name="Connecteur droit 147">
                  <a:extLst>
                    <a:ext uri="{FF2B5EF4-FFF2-40B4-BE49-F238E27FC236}">
                      <a16:creationId xmlns:a16="http://schemas.microsoft.com/office/drawing/2014/main" id="{06C805EE-244E-4D16-8BE1-63E9D4467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Connecteur droit 148">
                  <a:extLst>
                    <a:ext uri="{FF2B5EF4-FFF2-40B4-BE49-F238E27FC236}">
                      <a16:creationId xmlns:a16="http://schemas.microsoft.com/office/drawing/2014/main" id="{23DF3310-C2A5-47BB-9B5F-999600AA11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Connecteur droit 149">
                  <a:extLst>
                    <a:ext uri="{FF2B5EF4-FFF2-40B4-BE49-F238E27FC236}">
                      <a16:creationId xmlns:a16="http://schemas.microsoft.com/office/drawing/2014/main" id="{AECC8288-6C9B-4854-AA6F-F125869C43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1" name="Rectangle : coins arrondis 150">
                  <a:extLst>
                    <a:ext uri="{FF2B5EF4-FFF2-40B4-BE49-F238E27FC236}">
                      <a16:creationId xmlns:a16="http://schemas.microsoft.com/office/drawing/2014/main" id="{6BA98786-798B-4B95-B4E5-0BA525413EB5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5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E956F3D0-194D-4DDD-8B59-3EBC59AEEC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3" name="Connecteur droit 152">
                  <a:extLst>
                    <a:ext uri="{FF2B5EF4-FFF2-40B4-BE49-F238E27FC236}">
                      <a16:creationId xmlns:a16="http://schemas.microsoft.com/office/drawing/2014/main" id="{B37FBE99-9121-448E-B520-5C9ED3F028E3}"/>
                    </a:ext>
                  </a:extLst>
                </p:cNvPr>
                <p:cNvCxnSpPr>
                  <a:cxnSpLocks/>
                  <a:endCxn id="186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necteur droit 153">
                  <a:extLst>
                    <a:ext uri="{FF2B5EF4-FFF2-40B4-BE49-F238E27FC236}">
                      <a16:creationId xmlns:a16="http://schemas.microsoft.com/office/drawing/2014/main" id="{7259C650-E5DD-468F-A980-0C0312BA06C1}"/>
                    </a:ext>
                  </a:extLst>
                </p:cNvPr>
                <p:cNvCxnSpPr>
                  <a:cxnSpLocks/>
                  <a:endCxn id="186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5" name="Groupe 154">
                  <a:extLst>
                    <a:ext uri="{FF2B5EF4-FFF2-40B4-BE49-F238E27FC236}">
                      <a16:creationId xmlns:a16="http://schemas.microsoft.com/office/drawing/2014/main" id="{6780F890-4CAA-4D22-9AA3-B49E3F74262A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183" name="Rectangle : coins arrondis 182">
                    <a:extLst>
                      <a:ext uri="{FF2B5EF4-FFF2-40B4-BE49-F238E27FC236}">
                        <a16:creationId xmlns:a16="http://schemas.microsoft.com/office/drawing/2014/main" id="{2F95054C-44C6-4503-B7EC-54038148C10C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4" name="ZoneTexte 183">
                    <a:extLst>
                      <a:ext uri="{FF2B5EF4-FFF2-40B4-BE49-F238E27FC236}">
                        <a16:creationId xmlns:a16="http://schemas.microsoft.com/office/drawing/2014/main" id="{90017996-FFBD-4D3B-836A-1C2942776876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156" name="Groupe 155">
                  <a:extLst>
                    <a:ext uri="{FF2B5EF4-FFF2-40B4-BE49-F238E27FC236}">
                      <a16:creationId xmlns:a16="http://schemas.microsoft.com/office/drawing/2014/main" id="{DDF5917B-A8B7-4D46-B04F-8C103BD69ABA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80" name="Ellipse 179">
                    <a:extLst>
                      <a:ext uri="{FF2B5EF4-FFF2-40B4-BE49-F238E27FC236}">
                        <a16:creationId xmlns:a16="http://schemas.microsoft.com/office/drawing/2014/main" id="{97798B1A-BE1F-4818-B093-E1AD073F1ADC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1" name="ZoneTexte 180">
                    <a:extLst>
                      <a:ext uri="{FF2B5EF4-FFF2-40B4-BE49-F238E27FC236}">
                        <a16:creationId xmlns:a16="http://schemas.microsoft.com/office/drawing/2014/main" id="{2F61B9D8-D6D2-48AE-83EF-EC42D599797E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82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FE108796-1BA7-4360-B296-2F96513E8B2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57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7783B6D-19F9-44CE-992A-6946E6305D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8" name="Connecteur droit 157">
                  <a:extLst>
                    <a:ext uri="{FF2B5EF4-FFF2-40B4-BE49-F238E27FC236}">
                      <a16:creationId xmlns:a16="http://schemas.microsoft.com/office/drawing/2014/main" id="{0C059F31-B516-4394-A445-6D0576DC186C}"/>
                    </a:ext>
                  </a:extLst>
                </p:cNvPr>
                <p:cNvCxnSpPr>
                  <a:cxnSpLocks/>
                  <a:endCxn id="181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59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F5B7D803-12EE-4E03-A269-D94061B08D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60" name="Connecteur droit 159">
                  <a:extLst>
                    <a:ext uri="{FF2B5EF4-FFF2-40B4-BE49-F238E27FC236}">
                      <a16:creationId xmlns:a16="http://schemas.microsoft.com/office/drawing/2014/main" id="{4846C401-4D19-48C8-A49B-9E780A85B70F}"/>
                    </a:ext>
                  </a:extLst>
                </p:cNvPr>
                <p:cNvCxnSpPr>
                  <a:cxnSpLocks/>
                  <a:stCxn id="181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Connecteur droit 160">
                  <a:extLst>
                    <a:ext uri="{FF2B5EF4-FFF2-40B4-BE49-F238E27FC236}">
                      <a16:creationId xmlns:a16="http://schemas.microsoft.com/office/drawing/2014/main" id="{BBB2D332-230F-4261-96AB-E2E6272DE8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Connecteur droit 161">
                  <a:extLst>
                    <a:ext uri="{FF2B5EF4-FFF2-40B4-BE49-F238E27FC236}">
                      <a16:creationId xmlns:a16="http://schemas.microsoft.com/office/drawing/2014/main" id="{0BE6B5D2-5A54-4F75-AAEF-3173047D30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Connecteur droit 162">
                  <a:extLst>
                    <a:ext uri="{FF2B5EF4-FFF2-40B4-BE49-F238E27FC236}">
                      <a16:creationId xmlns:a16="http://schemas.microsoft.com/office/drawing/2014/main" id="{ADA0A6EE-C2D8-49C1-AD34-CC43F8A4F2FB}"/>
                    </a:ext>
                  </a:extLst>
                </p:cNvPr>
                <p:cNvCxnSpPr>
                  <a:cxnSpLocks/>
                  <a:stCxn id="159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necteur droit 163">
                  <a:extLst>
                    <a:ext uri="{FF2B5EF4-FFF2-40B4-BE49-F238E27FC236}">
                      <a16:creationId xmlns:a16="http://schemas.microsoft.com/office/drawing/2014/main" id="{DF001A31-834E-42C6-B2CB-956028B7095F}"/>
                    </a:ext>
                  </a:extLst>
                </p:cNvPr>
                <p:cNvCxnSpPr>
                  <a:cxnSpLocks/>
                  <a:endCxn id="186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Connecteur droit 164">
                  <a:extLst>
                    <a:ext uri="{FF2B5EF4-FFF2-40B4-BE49-F238E27FC236}">
                      <a16:creationId xmlns:a16="http://schemas.microsoft.com/office/drawing/2014/main" id="{DC52977D-4BEC-4E96-BA49-23716ED65582}"/>
                    </a:ext>
                  </a:extLst>
                </p:cNvPr>
                <p:cNvCxnSpPr>
                  <a:cxnSpLocks/>
                  <a:endCxn id="140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necteur droit 165">
                  <a:extLst>
                    <a:ext uri="{FF2B5EF4-FFF2-40B4-BE49-F238E27FC236}">
                      <a16:creationId xmlns:a16="http://schemas.microsoft.com/office/drawing/2014/main" id="{B38715BE-D8BE-4E69-82C5-E6BBACA6A5C8}"/>
                    </a:ext>
                  </a:extLst>
                </p:cNvPr>
                <p:cNvCxnSpPr>
                  <a:cxnSpLocks/>
                  <a:stCxn id="137" idx="0"/>
                  <a:endCxn id="138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167" name="Groupe 166">
                  <a:extLst>
                    <a:ext uri="{FF2B5EF4-FFF2-40B4-BE49-F238E27FC236}">
                      <a16:creationId xmlns:a16="http://schemas.microsoft.com/office/drawing/2014/main" id="{AF513201-2F91-47B0-840B-64B46A6D2857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178" name="Rectangle : coins arrondis 177">
                    <a:extLst>
                      <a:ext uri="{FF2B5EF4-FFF2-40B4-BE49-F238E27FC236}">
                        <a16:creationId xmlns:a16="http://schemas.microsoft.com/office/drawing/2014/main" id="{48D2C6F0-433D-427E-A63A-312DD8388AB2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9" name="ZoneTexte 178">
                    <a:extLst>
                      <a:ext uri="{FF2B5EF4-FFF2-40B4-BE49-F238E27FC236}">
                        <a16:creationId xmlns:a16="http://schemas.microsoft.com/office/drawing/2014/main" id="{11FC2772-8291-4799-8ED4-A28CA9014EC3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168" name="Connecteur droit 167">
                  <a:extLst>
                    <a:ext uri="{FF2B5EF4-FFF2-40B4-BE49-F238E27FC236}">
                      <a16:creationId xmlns:a16="http://schemas.microsoft.com/office/drawing/2014/main" id="{70FE3641-AFC6-45B2-AA0A-E495E1DAC4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169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91A7CDBC-2F28-4080-8E53-2B640EE2AE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0" name="ZoneTexte 169">
                  <a:extLst>
                    <a:ext uri="{FF2B5EF4-FFF2-40B4-BE49-F238E27FC236}">
                      <a16:creationId xmlns:a16="http://schemas.microsoft.com/office/drawing/2014/main" id="{1F7E5458-4747-4F1E-A5BC-07AD1A8FE75E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171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18BB0119-3CFE-401A-BE25-8E77195EFE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2" name="ZoneTexte 171">
                  <a:extLst>
                    <a:ext uri="{FF2B5EF4-FFF2-40B4-BE49-F238E27FC236}">
                      <a16:creationId xmlns:a16="http://schemas.microsoft.com/office/drawing/2014/main" id="{438CBA28-85B9-4712-860C-E5156827EFB4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173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529E4673-6CDD-471B-9DDD-F81D431146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74" name="Connecteur droit 173">
                  <a:extLst>
                    <a:ext uri="{FF2B5EF4-FFF2-40B4-BE49-F238E27FC236}">
                      <a16:creationId xmlns:a16="http://schemas.microsoft.com/office/drawing/2014/main" id="{9B0582A3-32B5-460F-9DD9-03E4CE0BA55B}"/>
                    </a:ext>
                  </a:extLst>
                </p:cNvPr>
                <p:cNvCxnSpPr>
                  <a:cxnSpLocks/>
                  <a:stCxn id="172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Connecteur droit 174">
                  <a:extLst>
                    <a:ext uri="{FF2B5EF4-FFF2-40B4-BE49-F238E27FC236}">
                      <a16:creationId xmlns:a16="http://schemas.microsoft.com/office/drawing/2014/main" id="{A2FE085E-25F0-4307-BF23-439CC182E8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176" name="Nuage 175">
                  <a:extLst>
                    <a:ext uri="{FF2B5EF4-FFF2-40B4-BE49-F238E27FC236}">
                      <a16:creationId xmlns:a16="http://schemas.microsoft.com/office/drawing/2014/main" id="{1B4EDEB7-F8EC-468A-B937-29CAA65BD8B3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77" name="ZoneTexte 176">
                  <a:extLst>
                    <a:ext uri="{FF2B5EF4-FFF2-40B4-BE49-F238E27FC236}">
                      <a16:creationId xmlns:a16="http://schemas.microsoft.com/office/drawing/2014/main" id="{8485FAB2-50F2-4ED2-A7B7-C70E0532A220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cxnSp>
        <p:nvCxnSpPr>
          <p:cNvPr id="195" name="Connecteur droit 194">
            <a:extLst>
              <a:ext uri="{FF2B5EF4-FFF2-40B4-BE49-F238E27FC236}">
                <a16:creationId xmlns:a16="http://schemas.microsoft.com/office/drawing/2014/main" id="{3A86D37E-111F-4C86-A277-C8470443192A}"/>
              </a:ext>
            </a:extLst>
          </p:cNvPr>
          <p:cNvCxnSpPr>
            <a:cxnSpLocks/>
          </p:cNvCxnSpPr>
          <p:nvPr/>
        </p:nvCxnSpPr>
        <p:spPr>
          <a:xfrm flipH="1">
            <a:off x="4064658" y="2499082"/>
            <a:ext cx="111307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Connecteur droit 225">
            <a:extLst>
              <a:ext uri="{FF2B5EF4-FFF2-40B4-BE49-F238E27FC236}">
                <a16:creationId xmlns:a16="http://schemas.microsoft.com/office/drawing/2014/main" id="{CE56A28B-21D1-450D-AD53-B31FAA40592C}"/>
              </a:ext>
            </a:extLst>
          </p:cNvPr>
          <p:cNvCxnSpPr>
            <a:cxnSpLocks/>
            <a:stCxn id="443" idx="0"/>
          </p:cNvCxnSpPr>
          <p:nvPr/>
        </p:nvCxnSpPr>
        <p:spPr>
          <a:xfrm flipV="1">
            <a:off x="3403395" y="2636629"/>
            <a:ext cx="113132" cy="1690924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9" name="Connecteur droit 238">
            <a:extLst>
              <a:ext uri="{FF2B5EF4-FFF2-40B4-BE49-F238E27FC236}">
                <a16:creationId xmlns:a16="http://schemas.microsoft.com/office/drawing/2014/main" id="{5B354C3B-8CCF-423B-8B79-766A03157239}"/>
              </a:ext>
            </a:extLst>
          </p:cNvPr>
          <p:cNvCxnSpPr>
            <a:cxnSpLocks/>
            <a:stCxn id="407" idx="3"/>
          </p:cNvCxnSpPr>
          <p:nvPr/>
        </p:nvCxnSpPr>
        <p:spPr>
          <a:xfrm flipV="1">
            <a:off x="2434251" y="2681193"/>
            <a:ext cx="948397" cy="697578"/>
          </a:xfrm>
          <a:prstGeom prst="line">
            <a:avLst/>
          </a:prstGeom>
          <a:ln w="25400" cap="flat" cmpd="sng" algn="ctr">
            <a:solidFill>
              <a:srgbClr val="FFC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0" name="Connecteur droit 239">
            <a:extLst>
              <a:ext uri="{FF2B5EF4-FFF2-40B4-BE49-F238E27FC236}">
                <a16:creationId xmlns:a16="http://schemas.microsoft.com/office/drawing/2014/main" id="{B81239B8-85EA-4D36-9455-80B21E6844BC}"/>
              </a:ext>
            </a:extLst>
          </p:cNvPr>
          <p:cNvCxnSpPr>
            <a:cxnSpLocks/>
            <a:stCxn id="238" idx="3"/>
            <a:endCxn id="241" idx="0"/>
          </p:cNvCxnSpPr>
          <p:nvPr/>
        </p:nvCxnSpPr>
        <p:spPr>
          <a:xfrm>
            <a:off x="2134884" y="1815248"/>
            <a:ext cx="979732" cy="616771"/>
          </a:xfrm>
          <a:prstGeom prst="line">
            <a:avLst/>
          </a:prstGeom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5" name="Connecteur droit 424">
            <a:extLst>
              <a:ext uri="{FF2B5EF4-FFF2-40B4-BE49-F238E27FC236}">
                <a16:creationId xmlns:a16="http://schemas.microsoft.com/office/drawing/2014/main" id="{65DFADDF-BA51-4896-A040-A8CE2902EA26}"/>
              </a:ext>
            </a:extLst>
          </p:cNvPr>
          <p:cNvCxnSpPr>
            <a:cxnSpLocks/>
            <a:stCxn id="422" idx="3"/>
          </p:cNvCxnSpPr>
          <p:nvPr/>
        </p:nvCxnSpPr>
        <p:spPr>
          <a:xfrm flipV="1">
            <a:off x="1525187" y="2721876"/>
            <a:ext cx="1729999" cy="25936"/>
          </a:xfrm>
          <a:prstGeom prst="line">
            <a:avLst/>
          </a:prstGeom>
          <a:ln w="25400" cap="flat" cmpd="sng" algn="ctr">
            <a:solidFill>
              <a:srgbClr val="FFC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27" name="Groupe 326">
            <a:extLst>
              <a:ext uri="{FF2B5EF4-FFF2-40B4-BE49-F238E27FC236}">
                <a16:creationId xmlns:a16="http://schemas.microsoft.com/office/drawing/2014/main" id="{840744DD-ED35-44BA-A41D-3B9A4241B49D}"/>
              </a:ext>
            </a:extLst>
          </p:cNvPr>
          <p:cNvGrpSpPr/>
          <p:nvPr/>
        </p:nvGrpSpPr>
        <p:grpSpPr>
          <a:xfrm>
            <a:off x="-11470" y="127763"/>
            <a:ext cx="2432871" cy="1935244"/>
            <a:chOff x="-11470" y="127763"/>
            <a:chExt cx="2432871" cy="1935244"/>
          </a:xfrm>
        </p:grpSpPr>
        <p:grpSp>
          <p:nvGrpSpPr>
            <p:cNvPr id="295" name="Groupe 294">
              <a:extLst>
                <a:ext uri="{FF2B5EF4-FFF2-40B4-BE49-F238E27FC236}">
                  <a16:creationId xmlns:a16="http://schemas.microsoft.com/office/drawing/2014/main" id="{3B609187-8CE1-466B-A3A0-E08DFE09D7A6}"/>
                </a:ext>
              </a:extLst>
            </p:cNvPr>
            <p:cNvGrpSpPr/>
            <p:nvPr/>
          </p:nvGrpSpPr>
          <p:grpSpPr>
            <a:xfrm>
              <a:off x="38806" y="159617"/>
              <a:ext cx="1224521" cy="1005140"/>
              <a:chOff x="38806" y="159617"/>
              <a:chExt cx="1224521" cy="1005140"/>
            </a:xfrm>
          </p:grpSpPr>
          <p:grpSp>
            <p:nvGrpSpPr>
              <p:cNvPr id="290" name="Groupe 289">
                <a:extLst>
                  <a:ext uri="{FF2B5EF4-FFF2-40B4-BE49-F238E27FC236}">
                    <a16:creationId xmlns:a16="http://schemas.microsoft.com/office/drawing/2014/main" id="{8AF1EF2E-8704-402B-9001-C13C36A6B024}"/>
                  </a:ext>
                </a:extLst>
              </p:cNvPr>
              <p:cNvGrpSpPr/>
              <p:nvPr/>
            </p:nvGrpSpPr>
            <p:grpSpPr>
              <a:xfrm>
                <a:off x="438779" y="163388"/>
                <a:ext cx="318036" cy="736379"/>
                <a:chOff x="926387" y="170401"/>
                <a:chExt cx="318036" cy="736379"/>
              </a:xfrm>
            </p:grpSpPr>
            <p:pic>
              <p:nvPicPr>
                <p:cNvPr id="262" name="Image 261">
                  <a:extLst>
                    <a:ext uri="{FF2B5EF4-FFF2-40B4-BE49-F238E27FC236}">
                      <a16:creationId xmlns:a16="http://schemas.microsoft.com/office/drawing/2014/main" id="{D118E6C2-9200-4EDB-94E4-2F58723864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331" y="170401"/>
                  <a:ext cx="289480" cy="311288"/>
                </a:xfrm>
                <a:prstGeom prst="rect">
                  <a:avLst/>
                </a:prstGeom>
              </p:spPr>
            </p:pic>
            <p:grpSp>
              <p:nvGrpSpPr>
                <p:cNvPr id="289" name="Groupe 288">
                  <a:extLst>
                    <a:ext uri="{FF2B5EF4-FFF2-40B4-BE49-F238E27FC236}">
                      <a16:creationId xmlns:a16="http://schemas.microsoft.com/office/drawing/2014/main" id="{A78A5D1F-4A62-4F69-98BC-83BDB8AAFEAD}"/>
                    </a:ext>
                  </a:extLst>
                </p:cNvPr>
                <p:cNvGrpSpPr/>
                <p:nvPr/>
              </p:nvGrpSpPr>
              <p:grpSpPr>
                <a:xfrm>
                  <a:off x="926387" y="492782"/>
                  <a:ext cx="318036" cy="413998"/>
                  <a:chOff x="926387" y="492782"/>
                  <a:chExt cx="318036" cy="413998"/>
                </a:xfrm>
              </p:grpSpPr>
              <p:sp>
                <p:nvSpPr>
                  <p:cNvPr id="266" name="Rectangle : coins arrondis 265">
                    <a:extLst>
                      <a:ext uri="{FF2B5EF4-FFF2-40B4-BE49-F238E27FC236}">
                        <a16:creationId xmlns:a16="http://schemas.microsoft.com/office/drawing/2014/main" id="{5BE131CC-B5FE-4A09-AF34-EDD4B275D0FF}"/>
                      </a:ext>
                    </a:extLst>
                  </p:cNvPr>
                  <p:cNvSpPr/>
                  <p:nvPr/>
                </p:nvSpPr>
                <p:spPr>
                  <a:xfrm>
                    <a:off x="926387" y="492782"/>
                    <a:ext cx="318036" cy="413998"/>
                  </a:xfrm>
                  <a:prstGeom prst="roundRect">
                    <a:avLst/>
                  </a:prstGeom>
                  <a:no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pic>
                <p:nvPicPr>
                  <p:cNvPr id="267" name="Picture 4" descr="Résultat de recherche d'images pour &quot;station météo&quot;">
                    <a:extLst>
                      <a:ext uri="{FF2B5EF4-FFF2-40B4-BE49-F238E27FC236}">
                        <a16:creationId xmlns:a16="http://schemas.microsoft.com/office/drawing/2014/main" id="{E760020A-C44A-45A3-BAEF-5D48238B765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6000" b="98000" l="10000" r="90000">
                                <a14:foregroundMark x1="44500" y1="98000" x2="43000" y2="90000"/>
                                <a14:foregroundMark x1="63000" y1="17000" x2="62000" y2="11500"/>
                                <a14:foregroundMark x1="39500" y1="6000" x2="29500" y2="8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43364" y="545052"/>
                    <a:ext cx="299413" cy="29939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293" name="Groupe 292">
                <a:extLst>
                  <a:ext uri="{FF2B5EF4-FFF2-40B4-BE49-F238E27FC236}">
                    <a16:creationId xmlns:a16="http://schemas.microsoft.com/office/drawing/2014/main" id="{81C5B2CE-E10F-41F7-A36A-6D0C5DB0D090}"/>
                  </a:ext>
                </a:extLst>
              </p:cNvPr>
              <p:cNvGrpSpPr/>
              <p:nvPr/>
            </p:nvGrpSpPr>
            <p:grpSpPr>
              <a:xfrm>
                <a:off x="38806" y="174276"/>
                <a:ext cx="395820" cy="758301"/>
                <a:chOff x="38806" y="174276"/>
                <a:chExt cx="395820" cy="758301"/>
              </a:xfrm>
            </p:grpSpPr>
            <p:pic>
              <p:nvPicPr>
                <p:cNvPr id="261" name="Image 260">
                  <a:extLst>
                    <a:ext uri="{FF2B5EF4-FFF2-40B4-BE49-F238E27FC236}">
                      <a16:creationId xmlns:a16="http://schemas.microsoft.com/office/drawing/2014/main" id="{9AE599A8-9CBE-4C6F-A676-B4C9B8A503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408" y="174276"/>
                  <a:ext cx="281916" cy="303538"/>
                </a:xfrm>
                <a:prstGeom prst="rect">
                  <a:avLst/>
                </a:prstGeom>
              </p:spPr>
            </p:pic>
            <p:grpSp>
              <p:nvGrpSpPr>
                <p:cNvPr id="270" name="Groupe 269">
                  <a:extLst>
                    <a:ext uri="{FF2B5EF4-FFF2-40B4-BE49-F238E27FC236}">
                      <a16:creationId xmlns:a16="http://schemas.microsoft.com/office/drawing/2014/main" id="{9404E597-868B-4BAE-A9D6-CD57DE102DE8}"/>
                    </a:ext>
                  </a:extLst>
                </p:cNvPr>
                <p:cNvGrpSpPr/>
                <p:nvPr/>
              </p:nvGrpSpPr>
              <p:grpSpPr>
                <a:xfrm>
                  <a:off x="38806" y="477814"/>
                  <a:ext cx="395820" cy="454763"/>
                  <a:chOff x="1781543" y="487755"/>
                  <a:chExt cx="395820" cy="454763"/>
                </a:xfrm>
              </p:grpSpPr>
              <p:sp>
                <p:nvSpPr>
                  <p:cNvPr id="271" name="Rectangle : coins arrondis 270">
                    <a:extLst>
                      <a:ext uri="{FF2B5EF4-FFF2-40B4-BE49-F238E27FC236}">
                        <a16:creationId xmlns:a16="http://schemas.microsoft.com/office/drawing/2014/main" id="{036A2BD7-7D47-4A4E-A0AA-E1902F85B3D1}"/>
                      </a:ext>
                    </a:extLst>
                  </p:cNvPr>
                  <p:cNvSpPr/>
                  <p:nvPr/>
                </p:nvSpPr>
                <p:spPr>
                  <a:xfrm>
                    <a:off x="1852878" y="487755"/>
                    <a:ext cx="274856" cy="413993"/>
                  </a:xfrm>
                  <a:prstGeom prst="roundRect">
                    <a:avLst/>
                  </a:prstGeom>
                  <a:no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pic>
                <p:nvPicPr>
                  <p:cNvPr id="272" name="Picture 2" descr="Résultat de recherche d'images pour &quot;in situ troll level 200&quot;">
                    <a:extLst>
                      <a:ext uri="{FF2B5EF4-FFF2-40B4-BE49-F238E27FC236}">
                        <a16:creationId xmlns:a16="http://schemas.microsoft.com/office/drawing/2014/main" id="{EE7B6855-940C-46F0-A3B5-7AD0B66257E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4749624">
                    <a:off x="1756009" y="521164"/>
                    <a:ext cx="446888" cy="39582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294" name="Groupe 293">
                <a:extLst>
                  <a:ext uri="{FF2B5EF4-FFF2-40B4-BE49-F238E27FC236}">
                    <a16:creationId xmlns:a16="http://schemas.microsoft.com/office/drawing/2014/main" id="{B8614AB1-3C6F-4C1D-B138-F5BB993E5D3A}"/>
                  </a:ext>
                </a:extLst>
              </p:cNvPr>
              <p:cNvGrpSpPr/>
              <p:nvPr/>
            </p:nvGrpSpPr>
            <p:grpSpPr>
              <a:xfrm>
                <a:off x="798135" y="159617"/>
                <a:ext cx="465192" cy="1001926"/>
                <a:chOff x="798135" y="159617"/>
                <a:chExt cx="465192" cy="1001926"/>
              </a:xfrm>
            </p:grpSpPr>
            <p:grpSp>
              <p:nvGrpSpPr>
                <p:cNvPr id="291" name="Groupe 290">
                  <a:extLst>
                    <a:ext uri="{FF2B5EF4-FFF2-40B4-BE49-F238E27FC236}">
                      <a16:creationId xmlns:a16="http://schemas.microsoft.com/office/drawing/2014/main" id="{9D98F3F2-D739-4C33-8CF6-87881F7E4083}"/>
                    </a:ext>
                  </a:extLst>
                </p:cNvPr>
                <p:cNvGrpSpPr/>
                <p:nvPr/>
              </p:nvGrpSpPr>
              <p:grpSpPr>
                <a:xfrm>
                  <a:off x="808855" y="159617"/>
                  <a:ext cx="395820" cy="782901"/>
                  <a:chOff x="1781543" y="159617"/>
                  <a:chExt cx="395820" cy="782901"/>
                </a:xfrm>
              </p:grpSpPr>
              <p:pic>
                <p:nvPicPr>
                  <p:cNvPr id="263" name="Image 262">
                    <a:extLst>
                      <a:ext uri="{FF2B5EF4-FFF2-40B4-BE49-F238E27FC236}">
                        <a16:creationId xmlns:a16="http://schemas.microsoft.com/office/drawing/2014/main" id="{EE610CA6-1916-462A-B7E6-9E19E32E33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45818" y="159617"/>
                    <a:ext cx="281916" cy="320646"/>
                  </a:xfrm>
                  <a:prstGeom prst="rect">
                    <a:avLst/>
                  </a:prstGeom>
                </p:spPr>
              </p:pic>
              <p:grpSp>
                <p:nvGrpSpPr>
                  <p:cNvPr id="269" name="Groupe 268">
                    <a:extLst>
                      <a:ext uri="{FF2B5EF4-FFF2-40B4-BE49-F238E27FC236}">
                        <a16:creationId xmlns:a16="http://schemas.microsoft.com/office/drawing/2014/main" id="{FAC81EA7-23B1-467B-8565-6FA816B92493}"/>
                      </a:ext>
                    </a:extLst>
                  </p:cNvPr>
                  <p:cNvGrpSpPr/>
                  <p:nvPr/>
                </p:nvGrpSpPr>
                <p:grpSpPr>
                  <a:xfrm>
                    <a:off x="1781543" y="487755"/>
                    <a:ext cx="395820" cy="454763"/>
                    <a:chOff x="1781543" y="487755"/>
                    <a:chExt cx="395820" cy="454763"/>
                  </a:xfrm>
                </p:grpSpPr>
                <p:sp>
                  <p:nvSpPr>
                    <p:cNvPr id="264" name="Rectangle : coins arrondis 263">
                      <a:extLst>
                        <a:ext uri="{FF2B5EF4-FFF2-40B4-BE49-F238E27FC236}">
                          <a16:creationId xmlns:a16="http://schemas.microsoft.com/office/drawing/2014/main" id="{5CAEB903-DC76-4C60-9997-F53B328DB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2878" y="487755"/>
                      <a:ext cx="274856" cy="413993"/>
                    </a:xfrm>
                    <a:prstGeom prst="roundRect">
                      <a:avLst/>
                    </a:prstGeom>
                    <a:noFill/>
                    <a:ln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pic>
                  <p:nvPicPr>
                    <p:cNvPr id="265" name="Picture 2" descr="Résultat de recherche d'images pour &quot;in situ troll level 200&quot;">
                      <a:extLst>
                        <a:ext uri="{FF2B5EF4-FFF2-40B4-BE49-F238E27FC236}">
                          <a16:creationId xmlns:a16="http://schemas.microsoft.com/office/drawing/2014/main" id="{36EF7DCD-F15D-4AD3-9B43-C82F2EEB810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4749624">
                      <a:off x="1756009" y="521164"/>
                      <a:ext cx="446888" cy="39582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281" name="Groupe 280">
                  <a:extLst>
                    <a:ext uri="{FF2B5EF4-FFF2-40B4-BE49-F238E27FC236}">
                      <a16:creationId xmlns:a16="http://schemas.microsoft.com/office/drawing/2014/main" id="{93D0F4D0-28DF-41CE-8F40-7A20E72A6660}"/>
                    </a:ext>
                  </a:extLst>
                </p:cNvPr>
                <p:cNvGrpSpPr/>
                <p:nvPr/>
              </p:nvGrpSpPr>
              <p:grpSpPr>
                <a:xfrm>
                  <a:off x="798135" y="830233"/>
                  <a:ext cx="465192" cy="331310"/>
                  <a:chOff x="1896742" y="4005171"/>
                  <a:chExt cx="1057682" cy="760561"/>
                </a:xfrm>
              </p:grpSpPr>
              <p:sp>
                <p:nvSpPr>
                  <p:cNvPr id="282" name="Ellipse 281">
                    <a:extLst>
                      <a:ext uri="{FF2B5EF4-FFF2-40B4-BE49-F238E27FC236}">
                        <a16:creationId xmlns:a16="http://schemas.microsoft.com/office/drawing/2014/main" id="{8495CE00-DA93-4A0B-A387-99A78F9A1235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1"/>
                    <a:ext cx="760562" cy="760561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83" name="ZoneTexte 282">
                    <a:extLst>
                      <a:ext uri="{FF2B5EF4-FFF2-40B4-BE49-F238E27FC236}">
                        <a16:creationId xmlns:a16="http://schemas.microsoft.com/office/drawing/2014/main" id="{3F74CEE4-4E41-4ED7-9AC0-8E3167715FBF}"/>
                      </a:ext>
                    </a:extLst>
                  </p:cNvPr>
                  <p:cNvSpPr txBox="1"/>
                  <p:nvPr/>
                </p:nvSpPr>
                <p:spPr>
                  <a:xfrm>
                    <a:off x="1896742" y="4146830"/>
                    <a:ext cx="1057682" cy="5299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900" dirty="0"/>
                      <a:t>nœud</a:t>
                    </a:r>
                  </a:p>
                </p:txBody>
              </p:sp>
              <p:pic>
                <p:nvPicPr>
                  <p:cNvPr id="284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1BC64D05-2329-4DC7-A4DD-F5B6A8EED05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285" name="Groupe 284">
                <a:extLst>
                  <a:ext uri="{FF2B5EF4-FFF2-40B4-BE49-F238E27FC236}">
                    <a16:creationId xmlns:a16="http://schemas.microsoft.com/office/drawing/2014/main" id="{45CF2C63-B2E5-4774-8D1E-F7510C5A98EB}"/>
                  </a:ext>
                </a:extLst>
              </p:cNvPr>
              <p:cNvGrpSpPr/>
              <p:nvPr/>
            </p:nvGrpSpPr>
            <p:grpSpPr>
              <a:xfrm>
                <a:off x="200600" y="833447"/>
                <a:ext cx="465192" cy="331310"/>
                <a:chOff x="1896742" y="4005176"/>
                <a:chExt cx="1057682" cy="760562"/>
              </a:xfrm>
            </p:grpSpPr>
            <p:sp>
              <p:nvSpPr>
                <p:cNvPr id="286" name="Ellipse 285">
                  <a:extLst>
                    <a:ext uri="{FF2B5EF4-FFF2-40B4-BE49-F238E27FC236}">
                      <a16:creationId xmlns:a16="http://schemas.microsoft.com/office/drawing/2014/main" id="{E844CE9D-BA5E-45B0-97B1-867934A9D07D}"/>
                    </a:ext>
                  </a:extLst>
                </p:cNvPr>
                <p:cNvSpPr/>
                <p:nvPr/>
              </p:nvSpPr>
              <p:spPr>
                <a:xfrm>
                  <a:off x="2016881" y="4005176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7" name="ZoneTexte 286">
                  <a:extLst>
                    <a:ext uri="{FF2B5EF4-FFF2-40B4-BE49-F238E27FC236}">
                      <a16:creationId xmlns:a16="http://schemas.microsoft.com/office/drawing/2014/main" id="{7849F254-F06B-40DE-9E74-CB0C48382A8C}"/>
                    </a:ext>
                  </a:extLst>
                </p:cNvPr>
                <p:cNvSpPr txBox="1"/>
                <p:nvPr/>
              </p:nvSpPr>
              <p:spPr>
                <a:xfrm>
                  <a:off x="1896742" y="4146830"/>
                  <a:ext cx="1057682" cy="5299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dirty="0"/>
                    <a:t>nœud</a:t>
                  </a:r>
                </a:p>
              </p:txBody>
            </p:sp>
            <p:pic>
              <p:nvPicPr>
                <p:cNvPr id="288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D61F639F-79FB-4B19-A168-68086DB1B50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955124">
                  <a:off x="2159661" y="406560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298" name="Picture 6" descr="Résultat de recherche d'images pour &quot;lora&quot;">
              <a:extLst>
                <a:ext uri="{FF2B5EF4-FFF2-40B4-BE49-F238E27FC236}">
                  <a16:creationId xmlns:a16="http://schemas.microsoft.com/office/drawing/2014/main" id="{26FDC32B-FE7D-4053-936C-172EFCD582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000" b="99000" l="10000" r="90000">
                          <a14:foregroundMark x1="35581" y1="4000" x2="45465" y2="4333"/>
                          <a14:foregroundMark x1="42907" y1="38333" x2="42791" y2="35333"/>
                          <a14:foregroundMark x1="46304" y1="94587" x2="47454" y2="98000"/>
                          <a14:foregroundMark x1="43070" y1="84989" x2="44130" y2="88135"/>
                          <a14:foregroundMark x1="39878" y1="75516" x2="40195" y2="76456"/>
                          <a14:foregroundMark x1="52907" y1="29667" x2="52674" y2="55333"/>
                          <a14:foregroundMark x1="43528" y1="67282" x2="43126" y2="64551"/>
                          <a14:foregroundMark x1="39425" y1="39400" x2="39628" y2="40781"/>
                          <a14:foregroundMark x1="37943" y1="29333" x2="38041" y2="30000"/>
                          <a14:foregroundMark x1="37894" y1="29000" x2="37943" y2="29333"/>
                          <a14:foregroundMark x1="37796" y1="28333" x2="37894" y2="29000"/>
                          <a14:foregroundMark x1="37747" y1="28000" x2="37796" y2="28333"/>
                          <a14:foregroundMark x1="37210" y1="24349" x2="37747" y2="28000"/>
                          <a14:foregroundMark x1="35687" y1="14000" x2="36278" y2="18017"/>
                          <a14:foregroundMark x1="35638" y1="13667" x2="35687" y2="14000"/>
                          <a14:foregroundMark x1="35589" y1="13333" x2="35638" y2="13667"/>
                          <a14:foregroundMark x1="35540" y1="13000" x2="35589" y2="13333"/>
                          <a14:foregroundMark x1="35442" y1="12333" x2="35540" y2="13000"/>
                          <a14:foregroundMark x1="35148" y1="10333" x2="35197" y2="10667"/>
                          <a14:foregroundMark x1="35000" y1="9333" x2="35148" y2="10333"/>
                          <a14:foregroundMark x1="49208" y1="12667" x2="49419" y2="10000"/>
                          <a14:foregroundMark x1="49183" y1="12990" x2="49208" y2="12667"/>
                          <a14:foregroundMark x1="47131" y1="39000" x2="47157" y2="38667"/>
                          <a14:foregroundMark x1="45198" y1="63463" x2="47131" y2="39000"/>
                          <a14:foregroundMark x1="25349" y1="25667" x2="25465" y2="55667"/>
                          <a14:foregroundMark x1="25465" y1="55667" x2="31744" y2="65333"/>
                          <a14:foregroundMark x1="45698" y1="16000" x2="47558" y2="18667"/>
                          <a14:foregroundMark x1="36512" y1="17000" x2="36512" y2="17000"/>
                          <a14:foregroundMark x1="36279" y1="17000" x2="36279" y2="17000"/>
                          <a14:foregroundMark x1="36512" y1="17000" x2="36512" y2="17000"/>
                          <a14:foregroundMark x1="36512" y1="17000" x2="36512" y2="17000"/>
                          <a14:foregroundMark x1="35930" y1="17000" x2="37791" y2="15667"/>
                          <a14:foregroundMark x1="37849" y1="37000" x2="39070" y2="35000"/>
                          <a14:foregroundMark x1="37442" y1="37667" x2="37849" y2="37000"/>
                          <a14:foregroundMark x1="37907" y1="35667" x2="37907" y2="35667"/>
                          <a14:foregroundMark x1="37442" y1="36333" x2="37442" y2="36333"/>
                          <a14:foregroundMark x1="37442" y1="36333" x2="37442" y2="36333"/>
                          <a14:foregroundMark x1="37459" y1="37000" x2="38372" y2="35333"/>
                          <a14:foregroundMark x1="37093" y1="37667" x2="37459" y2="37000"/>
                          <a14:foregroundMark x1="37326" y1="36333" x2="37326" y2="36333"/>
                          <a14:foregroundMark x1="37093" y1="36333" x2="37093" y2="36333"/>
                          <a14:foregroundMark x1="36860" y1="36333" x2="36860" y2="36333"/>
                          <a14:foregroundMark x1="37209" y1="37333" x2="37209" y2="37333"/>
                          <a14:foregroundMark x1="37093" y1="39333" x2="37093" y2="39333"/>
                          <a14:foregroundMark x1="37326" y1="38333" x2="37326" y2="38333"/>
                          <a14:foregroundMark x1="37326" y1="36333" x2="37326" y2="37000"/>
                          <a14:foregroundMark x1="73356" y1="42000" x2="74651" y2="43000"/>
                          <a14:foregroundMark x1="72492" y1="41333" x2="73356" y2="42000"/>
                          <a14:backgroundMark x1="31163" y1="26000" x2="31628" y2="42667"/>
                          <a14:backgroundMark x1="29767" y1="45000" x2="29884" y2="50000"/>
                          <a14:backgroundMark x1="29767" y1="44333" x2="29767" y2="33333"/>
                          <a14:backgroundMark x1="29186" y1="41333" x2="28953" y2="32333"/>
                          <a14:backgroundMark x1="29070" y1="37333" x2="28488" y2="28000"/>
                          <a14:backgroundMark x1="38953" y1="28333" x2="46163" y2="30333"/>
                          <a14:backgroundMark x1="48721" y1="38667" x2="47791" y2="26000"/>
                          <a14:backgroundMark x1="76512" y1="29333" x2="81395" y2="43667"/>
                          <a14:backgroundMark x1="38618" y1="11218" x2="35814" y2="10333"/>
                          <a14:backgroundMark x1="46428" y1="13682" x2="46227" y2="13619"/>
                          <a14:backgroundMark x1="36918" y1="20210" x2="39302" y2="18667"/>
                          <a14:backgroundMark x1="28372" y1="33667" x2="29767" y2="35333"/>
                          <a14:backgroundMark x1="38023" y1="69333" x2="45930" y2="69333"/>
                          <a14:backgroundMark x1="39419" y1="79667" x2="43953" y2="81333"/>
                          <a14:backgroundMark x1="43372" y1="92000" x2="47791" y2="89333"/>
                          <a14:backgroundMark x1="49884" y1="99000" x2="49070" y2="99333"/>
                          <a14:backgroundMark x1="47093" y1="98000" x2="47093" y2="98000"/>
                          <a14:backgroundMark x1="47442" y1="99667" x2="48023" y2="98667"/>
                          <a14:backgroundMark x1="47558" y1="97667" x2="47791" y2="98333"/>
                          <a14:backgroundMark x1="46860" y1="35333" x2="47442" y2="35333"/>
                          <a14:backgroundMark x1="47558" y1="33000" x2="49419" y2="16333"/>
                          <a14:backgroundMark x1="50233" y1="15333" x2="47674" y2="34000"/>
                          <a14:backgroundMark x1="46744" y1="37667" x2="46744" y2="37667"/>
                          <a14:backgroundMark x1="46977" y1="37667" x2="46977" y2="37667"/>
                          <a14:backgroundMark x1="47093" y1="37667" x2="47093" y2="37667"/>
                          <a14:backgroundMark x1="47093" y1="37667" x2="47093" y2="37667"/>
                          <a14:backgroundMark x1="47209" y1="37667" x2="47209" y2="37667"/>
                          <a14:backgroundMark x1="47209" y1="38000" x2="47209" y2="38000"/>
                          <a14:backgroundMark x1="47326" y1="38000" x2="47326" y2="38000"/>
                          <a14:backgroundMark x1="47326" y1="38333" x2="47326" y2="38333"/>
                          <a14:backgroundMark x1="47326" y1="38667" x2="47326" y2="38667"/>
                          <a14:backgroundMark x1="47326" y1="38667" x2="47326" y2="38667"/>
                          <a14:backgroundMark x1="47093" y1="39333" x2="47326" y2="37667"/>
                          <a14:backgroundMark x1="47209" y1="37000" x2="47209" y2="37000"/>
                          <a14:backgroundMark x1="47209" y1="37000" x2="47209" y2="37000"/>
                          <a14:backgroundMark x1="47558" y1="36000" x2="47558" y2="36000"/>
                          <a14:backgroundMark x1="47558" y1="36000" x2="47558" y2="36000"/>
                          <a14:backgroundMark x1="47558" y1="36000" x2="47558" y2="36000"/>
                          <a14:backgroundMark x1="47558" y1="36000" x2="47558" y2="36000"/>
                          <a14:backgroundMark x1="47442" y1="36000" x2="47093" y2="36667"/>
                          <a14:backgroundMark x1="47093" y1="36667" x2="47093" y2="36667"/>
                          <a14:backgroundMark x1="47093" y1="36667" x2="47093" y2="36667"/>
                          <a14:backgroundMark x1="47558" y1="36000" x2="47558" y2="36000"/>
                          <a14:backgroundMark x1="29070" y1="13667" x2="29070" y2="13667"/>
                          <a14:backgroundMark x1="28605" y1="32667" x2="27907" y2="33000"/>
                          <a14:backgroundMark x1="28953" y1="38333" x2="31977" y2="55333"/>
                          <a14:backgroundMark x1="31977" y1="55667" x2="32791" y2="56333"/>
                          <a14:backgroundMark x1="42907" y1="48667" x2="42093" y2="47000"/>
                          <a14:backgroundMark x1="41628" y1="44333" x2="41628" y2="40667"/>
                          <a14:backgroundMark x1="41163" y1="44667" x2="42093" y2="47667"/>
                          <a14:backgroundMark x1="40116" y1="46000" x2="40233" y2="54333"/>
                          <a14:backgroundMark x1="40349" y1="55333" x2="42907" y2="56333"/>
                          <a14:backgroundMark x1="42209" y1="57000" x2="40000" y2="44000"/>
                          <a14:backgroundMark x1="40233" y1="44000" x2="40233" y2="44000"/>
                          <a14:backgroundMark x1="40465" y1="43667" x2="39884" y2="47000"/>
                          <a14:backgroundMark x1="40233" y1="42333" x2="39651" y2="43667"/>
                          <a14:backgroundMark x1="43140" y1="69333" x2="45233" y2="67667"/>
                          <a14:backgroundMark x1="41163" y1="72000" x2="38023" y2="70000"/>
                          <a14:backgroundMark x1="34535" y1="57333" x2="31977" y2="55333"/>
                          <a14:backgroundMark x1="49419" y1="15333" x2="47791" y2="12333"/>
                          <a14:backgroundMark x1="49302" y1="13667" x2="48488" y2="12667"/>
                          <a14:backgroundMark x1="49302" y1="13333" x2="49302" y2="13333"/>
                          <a14:backgroundMark x1="49186" y1="12667" x2="49186" y2="12667"/>
                          <a14:backgroundMark x1="49186" y1="12667" x2="49186" y2="12667"/>
                          <a14:backgroundMark x1="41512" y1="16000" x2="41512" y2="16000"/>
                          <a14:backgroundMark x1="35465" y1="12333" x2="35465" y2="12333"/>
                          <a14:backgroundMark x1="35349" y1="10667" x2="35349" y2="10667"/>
                          <a14:backgroundMark x1="35233" y1="11333" x2="35233" y2="11333"/>
                          <a14:backgroundMark x1="34884" y1="12000" x2="36512" y2="9667"/>
                          <a14:backgroundMark x1="35581" y1="13000" x2="35581" y2="13000"/>
                          <a14:backgroundMark x1="35581" y1="13667" x2="35581" y2="13667"/>
                          <a14:backgroundMark x1="35581" y1="14000" x2="35581" y2="14000"/>
                          <a14:backgroundMark x1="35814" y1="14000" x2="35814" y2="14000"/>
                          <a14:backgroundMark x1="35116" y1="10667" x2="35116" y2="10667"/>
                          <a14:backgroundMark x1="35233" y1="10333" x2="35233" y2="10333"/>
                          <a14:backgroundMark x1="35233" y1="10333" x2="35233" y2="10333"/>
                          <a14:backgroundMark x1="35814" y1="13333" x2="35814" y2="13333"/>
                          <a14:backgroundMark x1="37674" y1="28333" x2="37674" y2="28333"/>
                          <a14:backgroundMark x1="37907" y1="29333" x2="37907" y2="29333"/>
                          <a14:backgroundMark x1="38140" y1="30000" x2="38140" y2="30000"/>
                          <a14:backgroundMark x1="38140" y1="30667" x2="38180" y2="31009"/>
                          <a14:backgroundMark x1="37907" y1="29000" x2="37907" y2="29000"/>
                          <a14:backgroundMark x1="37907" y1="28000" x2="37907" y2="28000"/>
                          <a14:backgroundMark x1="37402" y1="35667" x2="36744" y2="36333"/>
                          <a14:backgroundMark x1="36628" y1="37000" x2="36628" y2="37000"/>
                          <a14:backgroundMark x1="69186" y1="44667" x2="67791" y2="46000"/>
                          <a14:backgroundMark x1="71163" y1="52667" x2="71163" y2="52667"/>
                          <a14:backgroundMark x1="71047" y1="52667" x2="71047" y2="52667"/>
                          <a14:backgroundMark x1="71744" y1="53333" x2="70349" y2="55333"/>
                          <a14:backgroundMark x1="71512" y1="41333" x2="69651" y2="42333"/>
                          <a14:backgroundMark x1="71860" y1="41333" x2="71860" y2="40333"/>
                          <a14:backgroundMark x1="72442" y1="41000" x2="72442" y2="41000"/>
                          <a14:backgroundMark x1="71163" y1="40333" x2="71163" y2="40333"/>
                          <a14:backgroundMark x1="71047" y1="40333" x2="71047" y2="40333"/>
                          <a14:backgroundMark x1="71744" y1="40333" x2="71744" y2="40333"/>
                          <a14:backgroundMark x1="72093" y1="40667" x2="72093" y2="40667"/>
                          <a14:backgroundMark x1="72209" y1="41333" x2="72209" y2="41333"/>
                          <a14:backgroundMark x1="72209" y1="41333" x2="72209" y2="41333"/>
                          <a14:backgroundMark x1="72326" y1="41333" x2="72326" y2="41333"/>
                          <a14:backgroundMark x1="72442" y1="41333" x2="72442" y2="41333"/>
                          <a14:backgroundMark x1="72558" y1="41333" x2="72558" y2="41333"/>
                          <a14:backgroundMark x1="72674" y1="41333" x2="72674" y2="41333"/>
                          <a14:backgroundMark x1="71047" y1="40667" x2="72442" y2="41667"/>
                          <a14:backgroundMark x1="72674" y1="42000" x2="72674" y2="42000"/>
                          <a14:backgroundMark x1="47442" y1="33667" x2="48605" y2="40667"/>
                          <a14:backgroundMark x1="47442" y1="39000" x2="47442" y2="39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288" y="1303483"/>
              <a:ext cx="829703" cy="289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9" name="Connecteur droit 298">
              <a:extLst>
                <a:ext uri="{FF2B5EF4-FFF2-40B4-BE49-F238E27FC236}">
                  <a16:creationId xmlns:a16="http://schemas.microsoft.com/office/drawing/2014/main" id="{D81199D2-BC43-4389-9AC3-DB5245BD6F08}"/>
                </a:ext>
              </a:extLst>
            </p:cNvPr>
            <p:cNvCxnSpPr>
              <a:cxnSpLocks/>
              <a:stCxn id="249" idx="1"/>
              <a:endCxn id="298" idx="3"/>
            </p:cNvCxnSpPr>
            <p:nvPr/>
          </p:nvCxnSpPr>
          <p:spPr>
            <a:xfrm flipH="1">
              <a:off x="1191991" y="1441889"/>
              <a:ext cx="355271" cy="6302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0" name="Connecteur droit 299">
              <a:extLst>
                <a:ext uri="{FF2B5EF4-FFF2-40B4-BE49-F238E27FC236}">
                  <a16:creationId xmlns:a16="http://schemas.microsoft.com/office/drawing/2014/main" id="{37A9E9BA-0C88-4A12-A760-269157105079}"/>
                </a:ext>
              </a:extLst>
            </p:cNvPr>
            <p:cNvCxnSpPr>
              <a:cxnSpLocks/>
              <a:stCxn id="287" idx="2"/>
              <a:endCxn id="298" idx="0"/>
            </p:cNvCxnSpPr>
            <p:nvPr/>
          </p:nvCxnSpPr>
          <p:spPr>
            <a:xfrm>
              <a:off x="433196" y="1125985"/>
              <a:ext cx="343944" cy="177498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1" name="Connecteur droit 300">
              <a:extLst>
                <a:ext uri="{FF2B5EF4-FFF2-40B4-BE49-F238E27FC236}">
                  <a16:creationId xmlns:a16="http://schemas.microsoft.com/office/drawing/2014/main" id="{1D51F9BC-3249-481C-AF2B-CAF61D1739D2}"/>
                </a:ext>
              </a:extLst>
            </p:cNvPr>
            <p:cNvCxnSpPr>
              <a:cxnSpLocks/>
              <a:stCxn id="298" idx="0"/>
              <a:endCxn id="283" idx="2"/>
            </p:cNvCxnSpPr>
            <p:nvPr/>
          </p:nvCxnSpPr>
          <p:spPr>
            <a:xfrm flipV="1">
              <a:off x="777140" y="1122773"/>
              <a:ext cx="253591" cy="180710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18" name="Rectangle : coins arrondis 317">
              <a:extLst>
                <a:ext uri="{FF2B5EF4-FFF2-40B4-BE49-F238E27FC236}">
                  <a16:creationId xmlns:a16="http://schemas.microsoft.com/office/drawing/2014/main" id="{E8CCECD2-7C42-4695-A0C3-2ECE8B5D9019}"/>
                </a:ext>
              </a:extLst>
            </p:cNvPr>
            <p:cNvSpPr/>
            <p:nvPr/>
          </p:nvSpPr>
          <p:spPr>
            <a:xfrm>
              <a:off x="-11470" y="127763"/>
              <a:ext cx="2432871" cy="1935244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319" name="ZoneTexte 318">
              <a:extLst>
                <a:ext uri="{FF2B5EF4-FFF2-40B4-BE49-F238E27FC236}">
                  <a16:creationId xmlns:a16="http://schemas.microsoft.com/office/drawing/2014/main" id="{116F14E7-D00E-4F4F-A9F8-3B18370EF042}"/>
                </a:ext>
              </a:extLst>
            </p:cNvPr>
            <p:cNvSpPr txBox="1"/>
            <p:nvPr/>
          </p:nvSpPr>
          <p:spPr>
            <a:xfrm>
              <a:off x="1239115" y="158359"/>
              <a:ext cx="1182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Montoldre</a:t>
              </a:r>
            </a:p>
          </p:txBody>
        </p:sp>
        <p:grpSp>
          <p:nvGrpSpPr>
            <p:cNvPr id="321" name="Groupe 320">
              <a:extLst>
                <a:ext uri="{FF2B5EF4-FFF2-40B4-BE49-F238E27FC236}">
                  <a16:creationId xmlns:a16="http://schemas.microsoft.com/office/drawing/2014/main" id="{5E90313B-A016-44DE-9B55-3CFD674A0EBC}"/>
                </a:ext>
              </a:extLst>
            </p:cNvPr>
            <p:cNvGrpSpPr/>
            <p:nvPr/>
          </p:nvGrpSpPr>
          <p:grpSpPr>
            <a:xfrm>
              <a:off x="1547262" y="1050628"/>
              <a:ext cx="663164" cy="819728"/>
              <a:chOff x="1547262" y="1050628"/>
              <a:chExt cx="663164" cy="819728"/>
            </a:xfrm>
          </p:grpSpPr>
          <p:grpSp>
            <p:nvGrpSpPr>
              <p:cNvPr id="258" name="Groupe 257">
                <a:extLst>
                  <a:ext uri="{FF2B5EF4-FFF2-40B4-BE49-F238E27FC236}">
                    <a16:creationId xmlns:a16="http://schemas.microsoft.com/office/drawing/2014/main" id="{4ED88B37-E708-4671-BAD0-4969E8D2C191}"/>
                  </a:ext>
                </a:extLst>
              </p:cNvPr>
              <p:cNvGrpSpPr/>
              <p:nvPr/>
            </p:nvGrpSpPr>
            <p:grpSpPr>
              <a:xfrm>
                <a:off x="1547262" y="1050628"/>
                <a:ext cx="658337" cy="819728"/>
                <a:chOff x="4111783" y="3933659"/>
                <a:chExt cx="658337" cy="819728"/>
              </a:xfrm>
            </p:grpSpPr>
            <p:grpSp>
              <p:nvGrpSpPr>
                <p:cNvPr id="220" name="Groupe 219">
                  <a:extLst>
                    <a:ext uri="{FF2B5EF4-FFF2-40B4-BE49-F238E27FC236}">
                      <a16:creationId xmlns:a16="http://schemas.microsoft.com/office/drawing/2014/main" id="{700BB677-4956-4F0E-86AD-C50FAF82D795}"/>
                    </a:ext>
                  </a:extLst>
                </p:cNvPr>
                <p:cNvGrpSpPr/>
                <p:nvPr/>
              </p:nvGrpSpPr>
              <p:grpSpPr>
                <a:xfrm>
                  <a:off x="4111783" y="3933659"/>
                  <a:ext cx="658337" cy="514372"/>
                  <a:chOff x="4443726" y="3662071"/>
                  <a:chExt cx="1141774" cy="892138"/>
                </a:xfrm>
              </p:grpSpPr>
              <p:sp>
                <p:nvSpPr>
                  <p:cNvPr id="248" name="Rectangle : coins arrondis 247">
                    <a:extLst>
                      <a:ext uri="{FF2B5EF4-FFF2-40B4-BE49-F238E27FC236}">
                        <a16:creationId xmlns:a16="http://schemas.microsoft.com/office/drawing/2014/main" id="{33954A13-E5BE-4395-85AC-223469C6C6A4}"/>
                      </a:ext>
                    </a:extLst>
                  </p:cNvPr>
                  <p:cNvSpPr/>
                  <p:nvPr/>
                </p:nvSpPr>
                <p:spPr>
                  <a:xfrm>
                    <a:off x="4469640" y="3662071"/>
                    <a:ext cx="1115860" cy="892138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9" name="ZoneTexte 248">
                    <a:extLst>
                      <a:ext uri="{FF2B5EF4-FFF2-40B4-BE49-F238E27FC236}">
                        <a16:creationId xmlns:a16="http://schemas.microsoft.com/office/drawing/2014/main" id="{3E87ABE4-D5E3-4F7E-9134-4CF3A9178BA4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115391" cy="4270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000" dirty="0"/>
                      <a:t>Gateway</a:t>
                    </a:r>
                  </a:p>
                </p:txBody>
              </p:sp>
            </p:grpSp>
            <p:pic>
              <p:nvPicPr>
                <p:cNvPr id="238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543BF626-0D81-451D-BE17-B9C1DC7DED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4337033" y="4389762"/>
                  <a:ext cx="406675" cy="3636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20" name="Picture 2" descr="Résultat de recherche d'images pour &quot;MULTITECH&quot;">
                <a:extLst>
                  <a:ext uri="{FF2B5EF4-FFF2-40B4-BE49-F238E27FC236}">
                    <a16:creationId xmlns:a16="http://schemas.microsoft.com/office/drawing/2014/main" id="{DF6609A6-DBC8-4171-A2AA-E95CAEA9DD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8054" r="94183">
                            <a14:foregroundMark x1="8054" y1="55217" x2="14541" y2="69565"/>
                            <a14:foregroundMark x1="60403" y1="52174" x2="82103" y2="46522"/>
                            <a14:foregroundMark x1="65996" y1="36957" x2="67338" y2="56957"/>
                            <a14:foregroundMark x1="63535" y1="40870" x2="65101" y2="64783"/>
                            <a14:foregroundMark x1="65101" y1="64783" x2="77629" y2="64348"/>
                            <a14:foregroundMark x1="77629" y1="64348" x2="87025" y2="51739"/>
                            <a14:foregroundMark x1="87025" y1="51739" x2="80761" y2="33478"/>
                            <a14:foregroundMark x1="80761" y1="33478" x2="80537" y2="33478"/>
                            <a14:foregroundMark x1="70022" y1="12609" x2="46756" y2="10000"/>
                            <a14:foregroundMark x1="46756" y1="10000" x2="43624" y2="13043"/>
                            <a14:foregroundMark x1="67114" y1="31304" x2="54586" y2="40000"/>
                            <a14:foregroundMark x1="54586" y1="40000" x2="62192" y2="56957"/>
                            <a14:foregroundMark x1="62192" y1="56957" x2="65548" y2="54348"/>
                            <a14:foregroundMark x1="68456" y1="43043" x2="80089" y2="48696"/>
                            <a14:foregroundMark x1="80089" y1="48696" x2="82103" y2="53043"/>
                            <a14:foregroundMark x1="86577" y1="46087" x2="74944" y2="35217"/>
                            <a14:foregroundMark x1="74944" y1="35217" x2="68233" y2="35652"/>
                            <a14:foregroundMark x1="83893" y1="39130" x2="91275" y2="67391"/>
                            <a14:foregroundMark x1="78971" y1="52609" x2="63982" y2="57391"/>
                            <a14:foregroundMark x1="93736" y1="68261" x2="94183" y2="682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4226" y="1109097"/>
                <a:ext cx="646200" cy="3324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03" name="Groupe 402">
            <a:extLst>
              <a:ext uri="{FF2B5EF4-FFF2-40B4-BE49-F238E27FC236}">
                <a16:creationId xmlns:a16="http://schemas.microsoft.com/office/drawing/2014/main" id="{FA8DC931-FCD2-484A-A2FF-D0244238FD97}"/>
              </a:ext>
            </a:extLst>
          </p:cNvPr>
          <p:cNvGrpSpPr/>
          <p:nvPr/>
        </p:nvGrpSpPr>
        <p:grpSpPr>
          <a:xfrm>
            <a:off x="285654" y="3511579"/>
            <a:ext cx="318036" cy="413998"/>
            <a:chOff x="926387" y="492782"/>
            <a:chExt cx="318036" cy="413998"/>
          </a:xfrm>
        </p:grpSpPr>
        <p:sp>
          <p:nvSpPr>
            <p:cNvPr id="404" name="Rectangle : coins arrondis 403">
              <a:extLst>
                <a:ext uri="{FF2B5EF4-FFF2-40B4-BE49-F238E27FC236}">
                  <a16:creationId xmlns:a16="http://schemas.microsoft.com/office/drawing/2014/main" id="{14B039A8-82DD-4F06-BED2-7F001E95CA60}"/>
                </a:ext>
              </a:extLst>
            </p:cNvPr>
            <p:cNvSpPr/>
            <p:nvPr/>
          </p:nvSpPr>
          <p:spPr>
            <a:xfrm>
              <a:off x="926387" y="492782"/>
              <a:ext cx="318036" cy="413998"/>
            </a:xfrm>
            <a:prstGeom prst="round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pic>
          <p:nvPicPr>
            <p:cNvPr id="405" name="Picture 4" descr="Résultat de recherche d'images pour &quot;station météo&quot;">
              <a:extLst>
                <a:ext uri="{FF2B5EF4-FFF2-40B4-BE49-F238E27FC236}">
                  <a16:creationId xmlns:a16="http://schemas.microsoft.com/office/drawing/2014/main" id="{F0BC6C43-D5A3-4ED9-9875-A70D6CAFE7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0" b="98000" l="10000" r="90000">
                          <a14:foregroundMark x1="44500" y1="98000" x2="43000" y2="90000"/>
                          <a14:foregroundMark x1="63000" y1="17000" x2="62000" y2="11500"/>
                          <a14:foregroundMark x1="39500" y1="6000" x2="29500" y2="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364" y="545052"/>
              <a:ext cx="299413" cy="299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3" name="Groupe 382">
            <a:extLst>
              <a:ext uri="{FF2B5EF4-FFF2-40B4-BE49-F238E27FC236}">
                <a16:creationId xmlns:a16="http://schemas.microsoft.com/office/drawing/2014/main" id="{F03DB7A6-70D9-4BC8-B91D-668C4FFC2A55}"/>
              </a:ext>
            </a:extLst>
          </p:cNvPr>
          <p:cNvGrpSpPr/>
          <p:nvPr/>
        </p:nvGrpSpPr>
        <p:grpSpPr>
          <a:xfrm>
            <a:off x="64398" y="2526720"/>
            <a:ext cx="661786" cy="454763"/>
            <a:chOff x="-227160" y="477814"/>
            <a:chExt cx="661786" cy="454763"/>
          </a:xfrm>
        </p:grpSpPr>
        <p:pic>
          <p:nvPicPr>
            <p:cNvPr id="398" name="Image 397">
              <a:extLst>
                <a:ext uri="{FF2B5EF4-FFF2-40B4-BE49-F238E27FC236}">
                  <a16:creationId xmlns:a16="http://schemas.microsoft.com/office/drawing/2014/main" id="{A0EE462A-4A22-41A6-9B89-DC7B21693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7160" y="516449"/>
              <a:ext cx="281916" cy="303538"/>
            </a:xfrm>
            <a:prstGeom prst="rect">
              <a:avLst/>
            </a:prstGeom>
          </p:spPr>
        </p:pic>
        <p:grpSp>
          <p:nvGrpSpPr>
            <p:cNvPr id="399" name="Groupe 398">
              <a:extLst>
                <a:ext uri="{FF2B5EF4-FFF2-40B4-BE49-F238E27FC236}">
                  <a16:creationId xmlns:a16="http://schemas.microsoft.com/office/drawing/2014/main" id="{1EB08308-D922-4796-99D0-0BD8CB8635E0}"/>
                </a:ext>
              </a:extLst>
            </p:cNvPr>
            <p:cNvGrpSpPr/>
            <p:nvPr/>
          </p:nvGrpSpPr>
          <p:grpSpPr>
            <a:xfrm>
              <a:off x="38806" y="477814"/>
              <a:ext cx="395820" cy="454763"/>
              <a:chOff x="1781543" y="487755"/>
              <a:chExt cx="395820" cy="454763"/>
            </a:xfrm>
          </p:grpSpPr>
          <p:sp>
            <p:nvSpPr>
              <p:cNvPr id="400" name="Rectangle : coins arrondis 399">
                <a:extLst>
                  <a:ext uri="{FF2B5EF4-FFF2-40B4-BE49-F238E27FC236}">
                    <a16:creationId xmlns:a16="http://schemas.microsoft.com/office/drawing/2014/main" id="{7CE47E4E-28F0-4634-91C6-9A3D2A710A9A}"/>
                  </a:ext>
                </a:extLst>
              </p:cNvPr>
              <p:cNvSpPr/>
              <p:nvPr/>
            </p:nvSpPr>
            <p:spPr>
              <a:xfrm>
                <a:off x="1852878" y="487755"/>
                <a:ext cx="274856" cy="413993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pic>
            <p:nvPicPr>
              <p:cNvPr id="401" name="Picture 2" descr="Résultat de recherche d'images pour &quot;in situ troll level 200&quot;">
                <a:extLst>
                  <a:ext uri="{FF2B5EF4-FFF2-40B4-BE49-F238E27FC236}">
                    <a16:creationId xmlns:a16="http://schemas.microsoft.com/office/drawing/2014/main" id="{44ACEFB6-736F-41E0-9E22-05637F2BEB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749624">
                <a:off x="1756009" y="521164"/>
                <a:ext cx="446888" cy="3958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85" name="Groupe 384">
            <a:extLst>
              <a:ext uri="{FF2B5EF4-FFF2-40B4-BE49-F238E27FC236}">
                <a16:creationId xmlns:a16="http://schemas.microsoft.com/office/drawing/2014/main" id="{2B66BFC2-BE7E-4DAC-8BC8-C8785D790128}"/>
              </a:ext>
            </a:extLst>
          </p:cNvPr>
          <p:cNvGrpSpPr/>
          <p:nvPr/>
        </p:nvGrpSpPr>
        <p:grpSpPr>
          <a:xfrm>
            <a:off x="522573" y="3546066"/>
            <a:ext cx="465192" cy="331310"/>
            <a:chOff x="1896742" y="4005176"/>
            <a:chExt cx="1057682" cy="760562"/>
          </a:xfrm>
        </p:grpSpPr>
        <p:sp>
          <p:nvSpPr>
            <p:cNvPr id="386" name="Ellipse 385">
              <a:extLst>
                <a:ext uri="{FF2B5EF4-FFF2-40B4-BE49-F238E27FC236}">
                  <a16:creationId xmlns:a16="http://schemas.microsoft.com/office/drawing/2014/main" id="{162332F5-E782-4C97-8836-58C0359090F2}"/>
                </a:ext>
              </a:extLst>
            </p:cNvPr>
            <p:cNvSpPr/>
            <p:nvPr/>
          </p:nvSpPr>
          <p:spPr>
            <a:xfrm>
              <a:off x="2016881" y="4005176"/>
              <a:ext cx="760562" cy="76056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387" name="ZoneTexte 386">
              <a:extLst>
                <a:ext uri="{FF2B5EF4-FFF2-40B4-BE49-F238E27FC236}">
                  <a16:creationId xmlns:a16="http://schemas.microsoft.com/office/drawing/2014/main" id="{C2560573-17B9-4278-B49F-10C297154DD8}"/>
                </a:ext>
              </a:extLst>
            </p:cNvPr>
            <p:cNvSpPr txBox="1"/>
            <p:nvPr/>
          </p:nvSpPr>
          <p:spPr>
            <a:xfrm>
              <a:off x="1896742" y="4146830"/>
              <a:ext cx="1057682" cy="529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/>
                <a:t>nœud</a:t>
              </a:r>
            </a:p>
          </p:txBody>
        </p:sp>
        <p:pic>
          <p:nvPicPr>
            <p:cNvPr id="388" name="Picture 4" descr="Résultat de recherche d'images pour &quot;logo sans fil&quot;">
              <a:extLst>
                <a:ext uri="{FF2B5EF4-FFF2-40B4-BE49-F238E27FC236}">
                  <a16:creationId xmlns:a16="http://schemas.microsoft.com/office/drawing/2014/main" id="{192C23F8-EB51-47D0-A717-BA405155C0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55124">
              <a:off x="2159661" y="4065605"/>
              <a:ext cx="267113" cy="270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9" name="Picture 6" descr="Résultat de recherche d'images pour &quot;lora&quot;">
            <a:extLst>
              <a:ext uri="{FF2B5EF4-FFF2-40B4-BE49-F238E27FC236}">
                <a16:creationId xmlns:a16="http://schemas.microsoft.com/office/drawing/2014/main" id="{4FE073DF-18B6-4663-AA06-D4042D07D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00" b="99000" l="10000" r="90000">
                        <a14:foregroundMark x1="35581" y1="4000" x2="45465" y2="4333"/>
                        <a14:foregroundMark x1="42907" y1="38333" x2="42791" y2="35333"/>
                        <a14:foregroundMark x1="46304" y1="94587" x2="47454" y2="98000"/>
                        <a14:foregroundMark x1="43070" y1="84989" x2="44130" y2="88135"/>
                        <a14:foregroundMark x1="39878" y1="75516" x2="40195" y2="76456"/>
                        <a14:foregroundMark x1="52907" y1="29667" x2="52674" y2="55333"/>
                        <a14:foregroundMark x1="43528" y1="67282" x2="43126" y2="64551"/>
                        <a14:foregroundMark x1="39425" y1="39400" x2="39628" y2="40781"/>
                        <a14:foregroundMark x1="37943" y1="29333" x2="38041" y2="30000"/>
                        <a14:foregroundMark x1="37894" y1="29000" x2="37943" y2="29333"/>
                        <a14:foregroundMark x1="37796" y1="28333" x2="37894" y2="29000"/>
                        <a14:foregroundMark x1="37747" y1="28000" x2="37796" y2="28333"/>
                        <a14:foregroundMark x1="37210" y1="24349" x2="37747" y2="28000"/>
                        <a14:foregroundMark x1="35687" y1="14000" x2="36278" y2="18017"/>
                        <a14:foregroundMark x1="35638" y1="13667" x2="35687" y2="14000"/>
                        <a14:foregroundMark x1="35589" y1="13333" x2="35638" y2="13667"/>
                        <a14:foregroundMark x1="35540" y1="13000" x2="35589" y2="13333"/>
                        <a14:foregroundMark x1="35442" y1="12333" x2="35540" y2="13000"/>
                        <a14:foregroundMark x1="35148" y1="10333" x2="35197" y2="10667"/>
                        <a14:foregroundMark x1="35000" y1="9333" x2="35148" y2="10333"/>
                        <a14:foregroundMark x1="49208" y1="12667" x2="49419" y2="10000"/>
                        <a14:foregroundMark x1="49183" y1="12990" x2="49208" y2="12667"/>
                        <a14:foregroundMark x1="47131" y1="39000" x2="47157" y2="38667"/>
                        <a14:foregroundMark x1="45198" y1="63463" x2="47131" y2="39000"/>
                        <a14:foregroundMark x1="25349" y1="25667" x2="25465" y2="55667"/>
                        <a14:foregroundMark x1="25465" y1="55667" x2="31744" y2="65333"/>
                        <a14:foregroundMark x1="45698" y1="16000" x2="47558" y2="18667"/>
                        <a14:foregroundMark x1="36512" y1="17000" x2="36512" y2="17000"/>
                        <a14:foregroundMark x1="36279" y1="17000" x2="36279" y2="17000"/>
                        <a14:foregroundMark x1="36512" y1="17000" x2="36512" y2="17000"/>
                        <a14:foregroundMark x1="36512" y1="17000" x2="36512" y2="17000"/>
                        <a14:foregroundMark x1="35930" y1="17000" x2="37791" y2="15667"/>
                        <a14:foregroundMark x1="37849" y1="37000" x2="39070" y2="35000"/>
                        <a14:foregroundMark x1="37442" y1="37667" x2="37849" y2="37000"/>
                        <a14:foregroundMark x1="37907" y1="35667" x2="37907" y2="35667"/>
                        <a14:foregroundMark x1="37442" y1="36333" x2="37442" y2="36333"/>
                        <a14:foregroundMark x1="37442" y1="36333" x2="37442" y2="36333"/>
                        <a14:foregroundMark x1="37459" y1="37000" x2="38372" y2="35333"/>
                        <a14:foregroundMark x1="37093" y1="37667" x2="37459" y2="37000"/>
                        <a14:foregroundMark x1="37326" y1="36333" x2="37326" y2="36333"/>
                        <a14:foregroundMark x1="37093" y1="36333" x2="37093" y2="36333"/>
                        <a14:foregroundMark x1="36860" y1="36333" x2="36860" y2="36333"/>
                        <a14:foregroundMark x1="37209" y1="37333" x2="37209" y2="37333"/>
                        <a14:foregroundMark x1="37093" y1="39333" x2="37093" y2="39333"/>
                        <a14:foregroundMark x1="37326" y1="38333" x2="37326" y2="38333"/>
                        <a14:foregroundMark x1="37326" y1="36333" x2="37326" y2="37000"/>
                        <a14:foregroundMark x1="73356" y1="42000" x2="74651" y2="43000"/>
                        <a14:foregroundMark x1="72492" y1="41333" x2="73356" y2="42000"/>
                        <a14:backgroundMark x1="31163" y1="26000" x2="31628" y2="42667"/>
                        <a14:backgroundMark x1="29767" y1="45000" x2="29884" y2="50000"/>
                        <a14:backgroundMark x1="29767" y1="44333" x2="29767" y2="33333"/>
                        <a14:backgroundMark x1="29186" y1="41333" x2="28953" y2="32333"/>
                        <a14:backgroundMark x1="29070" y1="37333" x2="28488" y2="28000"/>
                        <a14:backgroundMark x1="38953" y1="28333" x2="46163" y2="30333"/>
                        <a14:backgroundMark x1="48721" y1="38667" x2="47791" y2="26000"/>
                        <a14:backgroundMark x1="76512" y1="29333" x2="81395" y2="43667"/>
                        <a14:backgroundMark x1="38618" y1="11218" x2="35814" y2="10333"/>
                        <a14:backgroundMark x1="46428" y1="13682" x2="46227" y2="13619"/>
                        <a14:backgroundMark x1="36918" y1="20210" x2="39302" y2="18667"/>
                        <a14:backgroundMark x1="28372" y1="33667" x2="29767" y2="35333"/>
                        <a14:backgroundMark x1="38023" y1="69333" x2="45930" y2="69333"/>
                        <a14:backgroundMark x1="39419" y1="79667" x2="43953" y2="81333"/>
                        <a14:backgroundMark x1="43372" y1="92000" x2="47791" y2="89333"/>
                        <a14:backgroundMark x1="49884" y1="99000" x2="49070" y2="99333"/>
                        <a14:backgroundMark x1="47093" y1="98000" x2="47093" y2="98000"/>
                        <a14:backgroundMark x1="47442" y1="99667" x2="48023" y2="98667"/>
                        <a14:backgroundMark x1="47558" y1="97667" x2="47791" y2="98333"/>
                        <a14:backgroundMark x1="46860" y1="35333" x2="47442" y2="35333"/>
                        <a14:backgroundMark x1="47558" y1="33000" x2="49419" y2="16333"/>
                        <a14:backgroundMark x1="50233" y1="15333" x2="47674" y2="34000"/>
                        <a14:backgroundMark x1="46744" y1="37667" x2="46744" y2="37667"/>
                        <a14:backgroundMark x1="46977" y1="37667" x2="46977" y2="37667"/>
                        <a14:backgroundMark x1="47093" y1="37667" x2="47093" y2="37667"/>
                        <a14:backgroundMark x1="47093" y1="37667" x2="47093" y2="37667"/>
                        <a14:backgroundMark x1="47209" y1="37667" x2="47209" y2="37667"/>
                        <a14:backgroundMark x1="47209" y1="38000" x2="47209" y2="38000"/>
                        <a14:backgroundMark x1="47326" y1="38000" x2="47326" y2="38000"/>
                        <a14:backgroundMark x1="47326" y1="38333" x2="47326" y2="38333"/>
                        <a14:backgroundMark x1="47326" y1="38667" x2="47326" y2="38667"/>
                        <a14:backgroundMark x1="47326" y1="38667" x2="47326" y2="38667"/>
                        <a14:backgroundMark x1="47093" y1="39333" x2="47326" y2="37667"/>
                        <a14:backgroundMark x1="47209" y1="37000" x2="47209" y2="37000"/>
                        <a14:backgroundMark x1="47209" y1="37000" x2="47209" y2="37000"/>
                        <a14:backgroundMark x1="47558" y1="36000" x2="47558" y2="36000"/>
                        <a14:backgroundMark x1="47558" y1="36000" x2="47558" y2="36000"/>
                        <a14:backgroundMark x1="47558" y1="36000" x2="47558" y2="36000"/>
                        <a14:backgroundMark x1="47558" y1="36000" x2="47558" y2="36000"/>
                        <a14:backgroundMark x1="47442" y1="36000" x2="47093" y2="36667"/>
                        <a14:backgroundMark x1="47093" y1="36667" x2="47093" y2="36667"/>
                        <a14:backgroundMark x1="47093" y1="36667" x2="47093" y2="36667"/>
                        <a14:backgroundMark x1="47558" y1="36000" x2="47558" y2="36000"/>
                        <a14:backgroundMark x1="29070" y1="13667" x2="29070" y2="13667"/>
                        <a14:backgroundMark x1="28605" y1="32667" x2="27907" y2="33000"/>
                        <a14:backgroundMark x1="28953" y1="38333" x2="31977" y2="55333"/>
                        <a14:backgroundMark x1="31977" y1="55667" x2="32791" y2="56333"/>
                        <a14:backgroundMark x1="42907" y1="48667" x2="42093" y2="47000"/>
                        <a14:backgroundMark x1="41628" y1="44333" x2="41628" y2="40667"/>
                        <a14:backgroundMark x1="41163" y1="44667" x2="42093" y2="47667"/>
                        <a14:backgroundMark x1="40116" y1="46000" x2="40233" y2="54333"/>
                        <a14:backgroundMark x1="40349" y1="55333" x2="42907" y2="56333"/>
                        <a14:backgroundMark x1="42209" y1="57000" x2="40000" y2="44000"/>
                        <a14:backgroundMark x1="40233" y1="44000" x2="40233" y2="44000"/>
                        <a14:backgroundMark x1="40465" y1="43667" x2="39884" y2="47000"/>
                        <a14:backgroundMark x1="40233" y1="42333" x2="39651" y2="43667"/>
                        <a14:backgroundMark x1="43140" y1="69333" x2="45233" y2="67667"/>
                        <a14:backgroundMark x1="41163" y1="72000" x2="38023" y2="70000"/>
                        <a14:backgroundMark x1="34535" y1="57333" x2="31977" y2="55333"/>
                        <a14:backgroundMark x1="49419" y1="15333" x2="47791" y2="12333"/>
                        <a14:backgroundMark x1="49302" y1="13667" x2="48488" y2="12667"/>
                        <a14:backgroundMark x1="49302" y1="13333" x2="49302" y2="13333"/>
                        <a14:backgroundMark x1="49186" y1="12667" x2="49186" y2="12667"/>
                        <a14:backgroundMark x1="49186" y1="12667" x2="49186" y2="12667"/>
                        <a14:backgroundMark x1="41512" y1="16000" x2="41512" y2="16000"/>
                        <a14:backgroundMark x1="35465" y1="12333" x2="35465" y2="12333"/>
                        <a14:backgroundMark x1="35349" y1="10667" x2="35349" y2="10667"/>
                        <a14:backgroundMark x1="35233" y1="11333" x2="35233" y2="11333"/>
                        <a14:backgroundMark x1="34884" y1="12000" x2="36512" y2="9667"/>
                        <a14:backgroundMark x1="35581" y1="13000" x2="35581" y2="13000"/>
                        <a14:backgroundMark x1="35581" y1="13667" x2="35581" y2="13667"/>
                        <a14:backgroundMark x1="35581" y1="14000" x2="35581" y2="14000"/>
                        <a14:backgroundMark x1="35814" y1="14000" x2="35814" y2="14000"/>
                        <a14:backgroundMark x1="35116" y1="10667" x2="35116" y2="10667"/>
                        <a14:backgroundMark x1="35233" y1="10333" x2="35233" y2="10333"/>
                        <a14:backgroundMark x1="35233" y1="10333" x2="35233" y2="10333"/>
                        <a14:backgroundMark x1="35814" y1="13333" x2="35814" y2="13333"/>
                        <a14:backgroundMark x1="37674" y1="28333" x2="37674" y2="28333"/>
                        <a14:backgroundMark x1="37907" y1="29333" x2="37907" y2="29333"/>
                        <a14:backgroundMark x1="38140" y1="30000" x2="38140" y2="30000"/>
                        <a14:backgroundMark x1="38140" y1="30667" x2="38180" y2="31009"/>
                        <a14:backgroundMark x1="37907" y1="29000" x2="37907" y2="29000"/>
                        <a14:backgroundMark x1="37907" y1="28000" x2="37907" y2="28000"/>
                        <a14:backgroundMark x1="37402" y1="35667" x2="36744" y2="36333"/>
                        <a14:backgroundMark x1="36628" y1="37000" x2="36628" y2="37000"/>
                        <a14:backgroundMark x1="69186" y1="44667" x2="67791" y2="46000"/>
                        <a14:backgroundMark x1="71163" y1="52667" x2="71163" y2="52667"/>
                        <a14:backgroundMark x1="71047" y1="52667" x2="71047" y2="52667"/>
                        <a14:backgroundMark x1="71744" y1="53333" x2="70349" y2="55333"/>
                        <a14:backgroundMark x1="71512" y1="41333" x2="69651" y2="42333"/>
                        <a14:backgroundMark x1="71860" y1="41333" x2="71860" y2="40333"/>
                        <a14:backgroundMark x1="72442" y1="41000" x2="72442" y2="41000"/>
                        <a14:backgroundMark x1="71163" y1="40333" x2="71163" y2="40333"/>
                        <a14:backgroundMark x1="71047" y1="40333" x2="71047" y2="40333"/>
                        <a14:backgroundMark x1="71744" y1="40333" x2="71744" y2="40333"/>
                        <a14:backgroundMark x1="72093" y1="40667" x2="72093" y2="40667"/>
                        <a14:backgroundMark x1="72209" y1="41333" x2="72209" y2="41333"/>
                        <a14:backgroundMark x1="72209" y1="41333" x2="72209" y2="41333"/>
                        <a14:backgroundMark x1="72326" y1="41333" x2="72326" y2="41333"/>
                        <a14:backgroundMark x1="72442" y1="41333" x2="72442" y2="41333"/>
                        <a14:backgroundMark x1="72558" y1="41333" x2="72558" y2="41333"/>
                        <a14:backgroundMark x1="72674" y1="41333" x2="72674" y2="41333"/>
                        <a14:backgroundMark x1="71047" y1="40667" x2="72442" y2="41667"/>
                        <a14:backgroundMark x1="72674" y1="42000" x2="72674" y2="42000"/>
                        <a14:backgroundMark x1="47442" y1="33667" x2="48605" y2="40667"/>
                        <a14:backgroundMark x1="47442" y1="39000" x2="47442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77" y="3582162"/>
            <a:ext cx="829703" cy="28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0" name="Connecteur droit 369">
            <a:extLst>
              <a:ext uri="{FF2B5EF4-FFF2-40B4-BE49-F238E27FC236}">
                <a16:creationId xmlns:a16="http://schemas.microsoft.com/office/drawing/2014/main" id="{59FF9A2C-DDBF-4FBE-8487-37170199FE28}"/>
              </a:ext>
            </a:extLst>
          </p:cNvPr>
          <p:cNvCxnSpPr>
            <a:cxnSpLocks/>
            <a:stCxn id="381" idx="1"/>
            <a:endCxn id="369" idx="3"/>
          </p:cNvCxnSpPr>
          <p:nvPr/>
        </p:nvCxnSpPr>
        <p:spPr>
          <a:xfrm flipV="1">
            <a:off x="1609249" y="3726870"/>
            <a:ext cx="16331" cy="143675"/>
          </a:xfrm>
          <a:prstGeom prst="line">
            <a:avLst/>
          </a:prstGeom>
          <a:ln w="25400" cap="flat" cmpd="sng" algn="ctr">
            <a:solidFill>
              <a:schemeClr val="accent5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3" name="Rectangle : coins arrondis 372">
            <a:extLst>
              <a:ext uri="{FF2B5EF4-FFF2-40B4-BE49-F238E27FC236}">
                <a16:creationId xmlns:a16="http://schemas.microsoft.com/office/drawing/2014/main" id="{80A422AA-9D18-45A9-8196-89E683DA28A8}"/>
              </a:ext>
            </a:extLst>
          </p:cNvPr>
          <p:cNvSpPr/>
          <p:nvPr/>
        </p:nvSpPr>
        <p:spPr>
          <a:xfrm>
            <a:off x="-3179" y="2186118"/>
            <a:ext cx="2432871" cy="193524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74" name="ZoneTexte 373">
            <a:extLst>
              <a:ext uri="{FF2B5EF4-FFF2-40B4-BE49-F238E27FC236}">
                <a16:creationId xmlns:a16="http://schemas.microsoft.com/office/drawing/2014/main" id="{DE82107D-43E2-46E7-BAF6-D83D78DF07A5}"/>
              </a:ext>
            </a:extLst>
          </p:cNvPr>
          <p:cNvSpPr txBox="1"/>
          <p:nvPr/>
        </p:nvSpPr>
        <p:spPr>
          <a:xfrm>
            <a:off x="1551178" y="2173836"/>
            <a:ext cx="118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Aydat</a:t>
            </a:r>
          </a:p>
        </p:txBody>
      </p:sp>
      <p:grpSp>
        <p:nvGrpSpPr>
          <p:cNvPr id="415" name="Groupe 414">
            <a:extLst>
              <a:ext uri="{FF2B5EF4-FFF2-40B4-BE49-F238E27FC236}">
                <a16:creationId xmlns:a16="http://schemas.microsoft.com/office/drawing/2014/main" id="{2F1EF287-18C5-4496-AF54-E1DBE827DDF5}"/>
              </a:ext>
            </a:extLst>
          </p:cNvPr>
          <p:cNvGrpSpPr/>
          <p:nvPr/>
        </p:nvGrpSpPr>
        <p:grpSpPr>
          <a:xfrm>
            <a:off x="1609249" y="3194105"/>
            <a:ext cx="825002" cy="799551"/>
            <a:chOff x="1609249" y="3194105"/>
            <a:chExt cx="825002" cy="799551"/>
          </a:xfrm>
        </p:grpSpPr>
        <p:grpSp>
          <p:nvGrpSpPr>
            <p:cNvPr id="375" name="Groupe 374">
              <a:extLst>
                <a:ext uri="{FF2B5EF4-FFF2-40B4-BE49-F238E27FC236}">
                  <a16:creationId xmlns:a16="http://schemas.microsoft.com/office/drawing/2014/main" id="{A11BFE22-6CE0-4FEA-A7F4-C032B7C16B8F}"/>
                </a:ext>
              </a:extLst>
            </p:cNvPr>
            <p:cNvGrpSpPr/>
            <p:nvPr/>
          </p:nvGrpSpPr>
          <p:grpSpPr>
            <a:xfrm>
              <a:off x="1609249" y="3479284"/>
              <a:ext cx="663164" cy="514372"/>
              <a:chOff x="1547262" y="1050628"/>
              <a:chExt cx="663164" cy="514372"/>
            </a:xfrm>
          </p:grpSpPr>
          <p:grpSp>
            <p:nvGrpSpPr>
              <p:cNvPr id="378" name="Groupe 377">
                <a:extLst>
                  <a:ext uri="{FF2B5EF4-FFF2-40B4-BE49-F238E27FC236}">
                    <a16:creationId xmlns:a16="http://schemas.microsoft.com/office/drawing/2014/main" id="{547E0AAA-2C92-4DDB-8F3A-4371CB8D661D}"/>
                  </a:ext>
                </a:extLst>
              </p:cNvPr>
              <p:cNvGrpSpPr/>
              <p:nvPr/>
            </p:nvGrpSpPr>
            <p:grpSpPr>
              <a:xfrm>
                <a:off x="1547262" y="1050628"/>
                <a:ext cx="658337" cy="514372"/>
                <a:chOff x="4443726" y="3662071"/>
                <a:chExt cx="1141774" cy="892138"/>
              </a:xfrm>
            </p:grpSpPr>
            <p:sp>
              <p:nvSpPr>
                <p:cNvPr id="380" name="Rectangle : coins arrondis 379">
                  <a:extLst>
                    <a:ext uri="{FF2B5EF4-FFF2-40B4-BE49-F238E27FC236}">
                      <a16:creationId xmlns:a16="http://schemas.microsoft.com/office/drawing/2014/main" id="{5D51B490-1F47-4113-8A3E-ADA1A1645FA8}"/>
                    </a:ext>
                  </a:extLst>
                </p:cNvPr>
                <p:cNvSpPr/>
                <p:nvPr/>
              </p:nvSpPr>
              <p:spPr>
                <a:xfrm>
                  <a:off x="4469640" y="3662071"/>
                  <a:ext cx="1115860" cy="892138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81" name="ZoneTexte 380">
                  <a:extLst>
                    <a:ext uri="{FF2B5EF4-FFF2-40B4-BE49-F238E27FC236}">
                      <a16:creationId xmlns:a16="http://schemas.microsoft.com/office/drawing/2014/main" id="{6F760BE5-DD61-4B4E-8176-ECE7AEEEFDA8}"/>
                    </a:ext>
                  </a:extLst>
                </p:cNvPr>
                <p:cNvSpPr txBox="1"/>
                <p:nvPr/>
              </p:nvSpPr>
              <p:spPr>
                <a:xfrm>
                  <a:off x="4443726" y="4127156"/>
                  <a:ext cx="1115391" cy="4270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dirty="0"/>
                    <a:t>Gateway</a:t>
                  </a:r>
                </a:p>
              </p:txBody>
            </p:sp>
          </p:grpSp>
          <p:pic>
            <p:nvPicPr>
              <p:cNvPr id="377" name="Picture 2" descr="Résultat de recherche d'images pour &quot;MULTITECH&quot;">
                <a:extLst>
                  <a:ext uri="{FF2B5EF4-FFF2-40B4-BE49-F238E27FC236}">
                    <a16:creationId xmlns:a16="http://schemas.microsoft.com/office/drawing/2014/main" id="{9642A71E-1322-4DAA-A7F8-1574F60122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8054" r="94183">
                            <a14:foregroundMark x1="8054" y1="55217" x2="14541" y2="69565"/>
                            <a14:foregroundMark x1="60403" y1="52174" x2="82103" y2="46522"/>
                            <a14:foregroundMark x1="65996" y1="36957" x2="67338" y2="56957"/>
                            <a14:foregroundMark x1="63535" y1="40870" x2="65101" y2="64783"/>
                            <a14:foregroundMark x1="65101" y1="64783" x2="77629" y2="64348"/>
                            <a14:foregroundMark x1="77629" y1="64348" x2="87025" y2="51739"/>
                            <a14:foregroundMark x1="87025" y1="51739" x2="80761" y2="33478"/>
                            <a14:foregroundMark x1="80761" y1="33478" x2="80537" y2="33478"/>
                            <a14:foregroundMark x1="70022" y1="12609" x2="46756" y2="10000"/>
                            <a14:foregroundMark x1="46756" y1="10000" x2="43624" y2="13043"/>
                            <a14:foregroundMark x1="67114" y1="31304" x2="54586" y2="40000"/>
                            <a14:foregroundMark x1="54586" y1="40000" x2="62192" y2="56957"/>
                            <a14:foregroundMark x1="62192" y1="56957" x2="65548" y2="54348"/>
                            <a14:foregroundMark x1="68456" y1="43043" x2="80089" y2="48696"/>
                            <a14:foregroundMark x1="80089" y1="48696" x2="82103" y2="53043"/>
                            <a14:foregroundMark x1="86577" y1="46087" x2="74944" y2="35217"/>
                            <a14:foregroundMark x1="74944" y1="35217" x2="68233" y2="35652"/>
                            <a14:foregroundMark x1="83893" y1="39130" x2="91275" y2="67391"/>
                            <a14:foregroundMark x1="78971" y1="52609" x2="63982" y2="57391"/>
                            <a14:foregroundMark x1="93736" y1="68261" x2="94183" y2="682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4226" y="1109097"/>
                <a:ext cx="646200" cy="3324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14" name="Groupe 413">
              <a:extLst>
                <a:ext uri="{FF2B5EF4-FFF2-40B4-BE49-F238E27FC236}">
                  <a16:creationId xmlns:a16="http://schemas.microsoft.com/office/drawing/2014/main" id="{95B8968E-E980-4854-AF26-0752DA4151AC}"/>
                </a:ext>
              </a:extLst>
            </p:cNvPr>
            <p:cNvGrpSpPr/>
            <p:nvPr/>
          </p:nvGrpSpPr>
          <p:grpSpPr>
            <a:xfrm>
              <a:off x="1645256" y="3194105"/>
              <a:ext cx="788995" cy="369332"/>
              <a:chOff x="1682334" y="2991580"/>
              <a:chExt cx="788995" cy="369332"/>
            </a:xfrm>
          </p:grpSpPr>
          <p:pic>
            <p:nvPicPr>
              <p:cNvPr id="406" name="Picture 4" descr="Résultat de recherche d'images pour &quot;logo sans fil&quot;">
                <a:extLst>
                  <a:ext uri="{FF2B5EF4-FFF2-40B4-BE49-F238E27FC236}">
                    <a16:creationId xmlns:a16="http://schemas.microsoft.com/office/drawing/2014/main" id="{7BD2E2F9-832B-4CCA-B37F-342696A9C1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2334" y="3079403"/>
                <a:ext cx="154015" cy="156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7" name="ZoneTexte 406">
                <a:extLst>
                  <a:ext uri="{FF2B5EF4-FFF2-40B4-BE49-F238E27FC236}">
                    <a16:creationId xmlns:a16="http://schemas.microsoft.com/office/drawing/2014/main" id="{2BE1624A-F517-4CA4-B7C5-6F24EAA99DE8}"/>
                  </a:ext>
                </a:extLst>
              </p:cNvPr>
              <p:cNvSpPr txBox="1"/>
              <p:nvPr/>
            </p:nvSpPr>
            <p:spPr>
              <a:xfrm>
                <a:off x="1794349" y="2991580"/>
                <a:ext cx="6769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GPRS</a:t>
                </a:r>
              </a:p>
            </p:txBody>
          </p:sp>
        </p:grpSp>
      </p:grpSp>
      <p:grpSp>
        <p:nvGrpSpPr>
          <p:cNvPr id="423" name="Groupe 422">
            <a:extLst>
              <a:ext uri="{FF2B5EF4-FFF2-40B4-BE49-F238E27FC236}">
                <a16:creationId xmlns:a16="http://schemas.microsoft.com/office/drawing/2014/main" id="{EB507610-F566-4ACC-8A96-46F34817BBCB}"/>
              </a:ext>
            </a:extLst>
          </p:cNvPr>
          <p:cNvGrpSpPr/>
          <p:nvPr/>
        </p:nvGrpSpPr>
        <p:grpSpPr>
          <a:xfrm>
            <a:off x="736192" y="2563146"/>
            <a:ext cx="788995" cy="369332"/>
            <a:chOff x="1797656" y="3346505"/>
            <a:chExt cx="788995" cy="369332"/>
          </a:xfrm>
        </p:grpSpPr>
        <p:pic>
          <p:nvPicPr>
            <p:cNvPr id="421" name="Picture 4" descr="Résultat de recherche d'images pour &quot;logo sans fil&quot;">
              <a:extLst>
                <a:ext uri="{FF2B5EF4-FFF2-40B4-BE49-F238E27FC236}">
                  <a16:creationId xmlns:a16="http://schemas.microsoft.com/office/drawing/2014/main" id="{712CCCD9-5E83-4453-80D4-EE1B4A3971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7656" y="3434328"/>
              <a:ext cx="154015" cy="156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2" name="ZoneTexte 421">
              <a:extLst>
                <a:ext uri="{FF2B5EF4-FFF2-40B4-BE49-F238E27FC236}">
                  <a16:creationId xmlns:a16="http://schemas.microsoft.com/office/drawing/2014/main" id="{38D2FB10-8E71-48B0-B9BA-4A72616574CE}"/>
                </a:ext>
              </a:extLst>
            </p:cNvPr>
            <p:cNvSpPr txBox="1"/>
            <p:nvPr/>
          </p:nvSpPr>
          <p:spPr>
            <a:xfrm>
              <a:off x="1909671" y="3346505"/>
              <a:ext cx="6769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GPRS</a:t>
              </a:r>
            </a:p>
          </p:txBody>
        </p:sp>
      </p:grpSp>
      <p:cxnSp>
        <p:nvCxnSpPr>
          <p:cNvPr id="432" name="Connecteur droit 431">
            <a:extLst>
              <a:ext uri="{FF2B5EF4-FFF2-40B4-BE49-F238E27FC236}">
                <a16:creationId xmlns:a16="http://schemas.microsoft.com/office/drawing/2014/main" id="{D1060B0B-6EB3-4B6F-9A5B-495E1CD233EE}"/>
              </a:ext>
            </a:extLst>
          </p:cNvPr>
          <p:cNvCxnSpPr>
            <a:cxnSpLocks/>
          </p:cNvCxnSpPr>
          <p:nvPr/>
        </p:nvCxnSpPr>
        <p:spPr>
          <a:xfrm flipV="1">
            <a:off x="2435814" y="2734542"/>
            <a:ext cx="1010192" cy="1702990"/>
          </a:xfrm>
          <a:prstGeom prst="line">
            <a:avLst/>
          </a:prstGeom>
          <a:ln w="25400" cap="flat" cmpd="sng" algn="ctr">
            <a:solidFill>
              <a:srgbClr val="FFC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8" name="Groupe 427">
            <a:extLst>
              <a:ext uri="{FF2B5EF4-FFF2-40B4-BE49-F238E27FC236}">
                <a16:creationId xmlns:a16="http://schemas.microsoft.com/office/drawing/2014/main" id="{5BC70356-280E-48C5-A5E4-F4115A30C416}"/>
              </a:ext>
            </a:extLst>
          </p:cNvPr>
          <p:cNvGrpSpPr/>
          <p:nvPr/>
        </p:nvGrpSpPr>
        <p:grpSpPr>
          <a:xfrm>
            <a:off x="3112649" y="2104511"/>
            <a:ext cx="1042939" cy="722590"/>
            <a:chOff x="3112649" y="2104511"/>
            <a:chExt cx="1042939" cy="722590"/>
          </a:xfrm>
        </p:grpSpPr>
        <p:sp>
          <p:nvSpPr>
            <p:cNvPr id="241" name="Nuage 240">
              <a:extLst>
                <a:ext uri="{FF2B5EF4-FFF2-40B4-BE49-F238E27FC236}">
                  <a16:creationId xmlns:a16="http://schemas.microsoft.com/office/drawing/2014/main" id="{F168ACCA-1B77-4E54-B2B6-8EEE6CD463C5}"/>
                </a:ext>
              </a:extLst>
            </p:cNvPr>
            <p:cNvSpPr/>
            <p:nvPr/>
          </p:nvSpPr>
          <p:spPr>
            <a:xfrm rot="11023267">
              <a:off x="3112649" y="2104511"/>
              <a:ext cx="1042939" cy="722590"/>
            </a:xfrm>
            <a:prstGeom prst="clou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242" name="ZoneTexte 241">
              <a:extLst>
                <a:ext uri="{FF2B5EF4-FFF2-40B4-BE49-F238E27FC236}">
                  <a16:creationId xmlns:a16="http://schemas.microsoft.com/office/drawing/2014/main" id="{E802BE00-4777-45CF-8695-F1FF1A2F70BC}"/>
                </a:ext>
              </a:extLst>
            </p:cNvPr>
            <p:cNvSpPr txBox="1"/>
            <p:nvPr/>
          </p:nvSpPr>
          <p:spPr>
            <a:xfrm>
              <a:off x="3165806" y="2286140"/>
              <a:ext cx="544917" cy="212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Internet</a:t>
              </a:r>
            </a:p>
          </p:txBody>
        </p:sp>
      </p:grpSp>
      <p:grpSp>
        <p:nvGrpSpPr>
          <p:cNvPr id="439" name="Groupe 438">
            <a:extLst>
              <a:ext uri="{FF2B5EF4-FFF2-40B4-BE49-F238E27FC236}">
                <a16:creationId xmlns:a16="http://schemas.microsoft.com/office/drawing/2014/main" id="{C1951C18-C0F2-445A-97FA-F3A4D5C9B452}"/>
              </a:ext>
            </a:extLst>
          </p:cNvPr>
          <p:cNvGrpSpPr/>
          <p:nvPr/>
        </p:nvGrpSpPr>
        <p:grpSpPr>
          <a:xfrm>
            <a:off x="49590" y="4360060"/>
            <a:ext cx="2700591" cy="2228376"/>
            <a:chOff x="49590" y="4360060"/>
            <a:chExt cx="2700591" cy="2228376"/>
          </a:xfrm>
        </p:grpSpPr>
        <p:grpSp>
          <p:nvGrpSpPr>
            <p:cNvPr id="328" name="Groupe 327">
              <a:extLst>
                <a:ext uri="{FF2B5EF4-FFF2-40B4-BE49-F238E27FC236}">
                  <a16:creationId xmlns:a16="http://schemas.microsoft.com/office/drawing/2014/main" id="{64EAC4A4-BF48-4F8C-85FB-59FA523E3F83}"/>
                </a:ext>
              </a:extLst>
            </p:cNvPr>
            <p:cNvGrpSpPr/>
            <p:nvPr/>
          </p:nvGrpSpPr>
          <p:grpSpPr>
            <a:xfrm>
              <a:off x="49590" y="4360060"/>
              <a:ext cx="2700591" cy="2228376"/>
              <a:chOff x="-11470" y="127763"/>
              <a:chExt cx="2700591" cy="2228376"/>
            </a:xfrm>
          </p:grpSpPr>
          <p:grpSp>
            <p:nvGrpSpPr>
              <p:cNvPr id="329" name="Groupe 328">
                <a:extLst>
                  <a:ext uri="{FF2B5EF4-FFF2-40B4-BE49-F238E27FC236}">
                    <a16:creationId xmlns:a16="http://schemas.microsoft.com/office/drawing/2014/main" id="{98495013-F1F4-4168-8A9A-379E18C1FB7D}"/>
                  </a:ext>
                </a:extLst>
              </p:cNvPr>
              <p:cNvGrpSpPr/>
              <p:nvPr/>
            </p:nvGrpSpPr>
            <p:grpSpPr>
              <a:xfrm>
                <a:off x="38806" y="158352"/>
                <a:ext cx="1439356" cy="1006405"/>
                <a:chOff x="38806" y="158352"/>
                <a:chExt cx="1439356" cy="1006405"/>
              </a:xfrm>
            </p:grpSpPr>
            <p:grpSp>
              <p:nvGrpSpPr>
                <p:cNvPr id="343" name="Groupe 342">
                  <a:extLst>
                    <a:ext uri="{FF2B5EF4-FFF2-40B4-BE49-F238E27FC236}">
                      <a16:creationId xmlns:a16="http://schemas.microsoft.com/office/drawing/2014/main" id="{133A8320-9493-47CE-858A-92C5342D9A60}"/>
                    </a:ext>
                  </a:extLst>
                </p:cNvPr>
                <p:cNvGrpSpPr/>
                <p:nvPr/>
              </p:nvGrpSpPr>
              <p:grpSpPr>
                <a:xfrm>
                  <a:off x="438779" y="163388"/>
                  <a:ext cx="318036" cy="736379"/>
                  <a:chOff x="926387" y="170401"/>
                  <a:chExt cx="318036" cy="736379"/>
                </a:xfrm>
              </p:grpSpPr>
              <p:pic>
                <p:nvPicPr>
                  <p:cNvPr id="363" name="Image 362">
                    <a:extLst>
                      <a:ext uri="{FF2B5EF4-FFF2-40B4-BE49-F238E27FC236}">
                        <a16:creationId xmlns:a16="http://schemas.microsoft.com/office/drawing/2014/main" id="{8BE3CA77-95AE-41AB-B2B0-B3F53587ED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48331" y="170401"/>
                    <a:ext cx="289480" cy="311288"/>
                  </a:xfrm>
                  <a:prstGeom prst="rect">
                    <a:avLst/>
                  </a:prstGeom>
                </p:spPr>
              </p:pic>
              <p:grpSp>
                <p:nvGrpSpPr>
                  <p:cNvPr id="364" name="Groupe 363">
                    <a:extLst>
                      <a:ext uri="{FF2B5EF4-FFF2-40B4-BE49-F238E27FC236}">
                        <a16:creationId xmlns:a16="http://schemas.microsoft.com/office/drawing/2014/main" id="{D75BC1BA-D276-4552-AA1C-9DE71A8CF78C}"/>
                      </a:ext>
                    </a:extLst>
                  </p:cNvPr>
                  <p:cNvGrpSpPr/>
                  <p:nvPr/>
                </p:nvGrpSpPr>
                <p:grpSpPr>
                  <a:xfrm>
                    <a:off x="926387" y="492782"/>
                    <a:ext cx="318036" cy="413998"/>
                    <a:chOff x="926387" y="492782"/>
                    <a:chExt cx="318036" cy="413998"/>
                  </a:xfrm>
                </p:grpSpPr>
                <p:sp>
                  <p:nvSpPr>
                    <p:cNvPr id="365" name="Rectangle : coins arrondis 364">
                      <a:extLst>
                        <a:ext uri="{FF2B5EF4-FFF2-40B4-BE49-F238E27FC236}">
                          <a16:creationId xmlns:a16="http://schemas.microsoft.com/office/drawing/2014/main" id="{58B49966-255E-44F2-A5C4-823F4FFEC1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6387" y="492782"/>
                      <a:ext cx="318036" cy="413998"/>
                    </a:xfrm>
                    <a:prstGeom prst="roundRect">
                      <a:avLst/>
                    </a:prstGeom>
                    <a:noFill/>
                    <a:ln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pic>
                  <p:nvPicPr>
                    <p:cNvPr id="366" name="Picture 4" descr="Résultat de recherche d'images pour &quot;station météo&quot;">
                      <a:extLst>
                        <a:ext uri="{FF2B5EF4-FFF2-40B4-BE49-F238E27FC236}">
                          <a16:creationId xmlns:a16="http://schemas.microsoft.com/office/drawing/2014/main" id="{7DB2BC54-A39E-4AA5-9741-46482B857D4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5">
                              <a14:imgEffect>
                                <a14:backgroundRemoval t="6000" b="98000" l="10000" r="90000">
                                  <a14:foregroundMark x1="44500" y1="98000" x2="43000" y2="90000"/>
                                  <a14:foregroundMark x1="63000" y1="17000" x2="62000" y2="11500"/>
                                  <a14:foregroundMark x1="39500" y1="6000" x2="29500" y2="850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43364" y="545052"/>
                      <a:ext cx="299413" cy="29939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344" name="Groupe 343">
                  <a:extLst>
                    <a:ext uri="{FF2B5EF4-FFF2-40B4-BE49-F238E27FC236}">
                      <a16:creationId xmlns:a16="http://schemas.microsoft.com/office/drawing/2014/main" id="{19547A18-7946-4EC8-87B1-4B8E43F77EEB}"/>
                    </a:ext>
                  </a:extLst>
                </p:cNvPr>
                <p:cNvGrpSpPr/>
                <p:nvPr/>
              </p:nvGrpSpPr>
              <p:grpSpPr>
                <a:xfrm>
                  <a:off x="38806" y="174276"/>
                  <a:ext cx="395820" cy="758301"/>
                  <a:chOff x="38806" y="174276"/>
                  <a:chExt cx="395820" cy="758301"/>
                </a:xfrm>
              </p:grpSpPr>
              <p:pic>
                <p:nvPicPr>
                  <p:cNvPr id="359" name="Image 358">
                    <a:extLst>
                      <a:ext uri="{FF2B5EF4-FFF2-40B4-BE49-F238E27FC236}">
                        <a16:creationId xmlns:a16="http://schemas.microsoft.com/office/drawing/2014/main" id="{6FA29FB9-6F02-4F53-91DD-3C9C8626747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8408" y="174276"/>
                    <a:ext cx="281916" cy="303538"/>
                  </a:xfrm>
                  <a:prstGeom prst="rect">
                    <a:avLst/>
                  </a:prstGeom>
                </p:spPr>
              </p:pic>
              <p:grpSp>
                <p:nvGrpSpPr>
                  <p:cNvPr id="360" name="Groupe 359">
                    <a:extLst>
                      <a:ext uri="{FF2B5EF4-FFF2-40B4-BE49-F238E27FC236}">
                        <a16:creationId xmlns:a16="http://schemas.microsoft.com/office/drawing/2014/main" id="{95CAA4C5-513C-4D88-AED5-A60D3865D72E}"/>
                      </a:ext>
                    </a:extLst>
                  </p:cNvPr>
                  <p:cNvGrpSpPr/>
                  <p:nvPr/>
                </p:nvGrpSpPr>
                <p:grpSpPr>
                  <a:xfrm>
                    <a:off x="38806" y="477814"/>
                    <a:ext cx="395820" cy="454763"/>
                    <a:chOff x="1781543" y="487755"/>
                    <a:chExt cx="395820" cy="454763"/>
                  </a:xfrm>
                </p:grpSpPr>
                <p:sp>
                  <p:nvSpPr>
                    <p:cNvPr id="361" name="Rectangle : coins arrondis 360">
                      <a:extLst>
                        <a:ext uri="{FF2B5EF4-FFF2-40B4-BE49-F238E27FC236}">
                          <a16:creationId xmlns:a16="http://schemas.microsoft.com/office/drawing/2014/main" id="{8F560CA6-656C-420E-B72D-6F239F8B89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2878" y="487755"/>
                      <a:ext cx="274856" cy="413993"/>
                    </a:xfrm>
                    <a:prstGeom prst="roundRect">
                      <a:avLst/>
                    </a:prstGeom>
                    <a:noFill/>
                    <a:ln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pic>
                  <p:nvPicPr>
                    <p:cNvPr id="362" name="Picture 2" descr="Résultat de recherche d'images pour &quot;in situ troll level 200&quot;">
                      <a:extLst>
                        <a:ext uri="{FF2B5EF4-FFF2-40B4-BE49-F238E27FC236}">
                          <a16:creationId xmlns:a16="http://schemas.microsoft.com/office/drawing/2014/main" id="{D2DE8544-8880-40BA-8FE5-43954A940F4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4749624">
                      <a:off x="1756009" y="521164"/>
                      <a:ext cx="446888" cy="39582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345" name="Groupe 344">
                  <a:extLst>
                    <a:ext uri="{FF2B5EF4-FFF2-40B4-BE49-F238E27FC236}">
                      <a16:creationId xmlns:a16="http://schemas.microsoft.com/office/drawing/2014/main" id="{D030C432-4B5B-4FCF-98E1-A6919973D9D6}"/>
                    </a:ext>
                  </a:extLst>
                </p:cNvPr>
                <p:cNvGrpSpPr/>
                <p:nvPr/>
              </p:nvGrpSpPr>
              <p:grpSpPr>
                <a:xfrm>
                  <a:off x="798135" y="158352"/>
                  <a:ext cx="680027" cy="1003191"/>
                  <a:chOff x="798135" y="158352"/>
                  <a:chExt cx="680027" cy="1003191"/>
                </a:xfrm>
              </p:grpSpPr>
              <p:grpSp>
                <p:nvGrpSpPr>
                  <p:cNvPr id="350" name="Groupe 349">
                    <a:extLst>
                      <a:ext uri="{FF2B5EF4-FFF2-40B4-BE49-F238E27FC236}">
                        <a16:creationId xmlns:a16="http://schemas.microsoft.com/office/drawing/2014/main" id="{932B010B-8A71-4D02-8867-0FB92E63647C}"/>
                      </a:ext>
                    </a:extLst>
                  </p:cNvPr>
                  <p:cNvGrpSpPr/>
                  <p:nvPr/>
                </p:nvGrpSpPr>
                <p:grpSpPr>
                  <a:xfrm>
                    <a:off x="880189" y="158352"/>
                    <a:ext cx="597973" cy="771986"/>
                    <a:chOff x="1852877" y="158352"/>
                    <a:chExt cx="597973" cy="771986"/>
                  </a:xfrm>
                </p:grpSpPr>
                <p:pic>
                  <p:nvPicPr>
                    <p:cNvPr id="355" name="Image 354">
                      <a:extLst>
                        <a:ext uri="{FF2B5EF4-FFF2-40B4-BE49-F238E27FC236}">
                          <a16:creationId xmlns:a16="http://schemas.microsoft.com/office/drawing/2014/main" id="{FD72068C-2D55-4634-847B-585E166C840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990335" y="158352"/>
                      <a:ext cx="281916" cy="320646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56" name="Groupe 355">
                      <a:extLst>
                        <a:ext uri="{FF2B5EF4-FFF2-40B4-BE49-F238E27FC236}">
                          <a16:creationId xmlns:a16="http://schemas.microsoft.com/office/drawing/2014/main" id="{01C51EF7-828B-4637-A586-2E90BCF418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52877" y="483450"/>
                      <a:ext cx="597973" cy="446888"/>
                      <a:chOff x="1852877" y="483450"/>
                      <a:chExt cx="597973" cy="446888"/>
                    </a:xfrm>
                  </p:grpSpPr>
                  <p:sp>
                    <p:nvSpPr>
                      <p:cNvPr id="357" name="Rectangle : coins arrondis 356">
                        <a:extLst>
                          <a:ext uri="{FF2B5EF4-FFF2-40B4-BE49-F238E27FC236}">
                            <a16:creationId xmlns:a16="http://schemas.microsoft.com/office/drawing/2014/main" id="{742B12F9-CDF7-480B-BE97-6D1BEE863E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2877" y="487755"/>
                        <a:ext cx="522513" cy="413993"/>
                      </a:xfrm>
                      <a:prstGeom prst="roundRect">
                        <a:avLst/>
                      </a:prstGeom>
                      <a:noFill/>
                      <a:ln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fr-FR"/>
                      </a:p>
                    </p:txBody>
                  </p:sp>
                  <p:pic>
                    <p:nvPicPr>
                      <p:cNvPr id="358" name="Picture 2" descr="Résultat de recherche d'images pour &quot;in situ troll level 200&quot;">
                        <a:extLst>
                          <a:ext uri="{FF2B5EF4-FFF2-40B4-BE49-F238E27FC236}">
                            <a16:creationId xmlns:a16="http://schemas.microsoft.com/office/drawing/2014/main" id="{222D90B7-778F-4D21-AECE-63A720C8B8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 cstate="print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9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rot="4749624">
                        <a:off x="2029496" y="508984"/>
                        <a:ext cx="446888" cy="3958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</p:grpSp>
              <p:grpSp>
                <p:nvGrpSpPr>
                  <p:cNvPr id="351" name="Groupe 350">
                    <a:extLst>
                      <a:ext uri="{FF2B5EF4-FFF2-40B4-BE49-F238E27FC236}">
                        <a16:creationId xmlns:a16="http://schemas.microsoft.com/office/drawing/2014/main" id="{43AE9102-4306-46AF-9E04-AE9BE30F6BB9}"/>
                      </a:ext>
                    </a:extLst>
                  </p:cNvPr>
                  <p:cNvGrpSpPr/>
                  <p:nvPr/>
                </p:nvGrpSpPr>
                <p:grpSpPr>
                  <a:xfrm>
                    <a:off x="798135" y="830233"/>
                    <a:ext cx="465192" cy="331310"/>
                    <a:chOff x="1896742" y="4005171"/>
                    <a:chExt cx="1057682" cy="760561"/>
                  </a:xfrm>
                </p:grpSpPr>
                <p:sp>
                  <p:nvSpPr>
                    <p:cNvPr id="352" name="Ellipse 351">
                      <a:extLst>
                        <a:ext uri="{FF2B5EF4-FFF2-40B4-BE49-F238E27FC236}">
                          <a16:creationId xmlns:a16="http://schemas.microsoft.com/office/drawing/2014/main" id="{BFA20985-A5C6-4B05-A7F2-DC95A61054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16881" y="4005171"/>
                      <a:ext cx="760562" cy="760561"/>
                    </a:xfrm>
                    <a:prstGeom prst="ellipse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53" name="ZoneTexte 352">
                      <a:extLst>
                        <a:ext uri="{FF2B5EF4-FFF2-40B4-BE49-F238E27FC236}">
                          <a16:creationId xmlns:a16="http://schemas.microsoft.com/office/drawing/2014/main" id="{F6FB8058-D1AF-4619-9F21-93754F42EEB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96742" y="4146830"/>
                      <a:ext cx="1057682" cy="52990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900" dirty="0"/>
                        <a:t>nœud</a:t>
                      </a:r>
                    </a:p>
                  </p:txBody>
                </p:sp>
                <p:pic>
                  <p:nvPicPr>
                    <p:cNvPr id="354" name="Picture 4" descr="Résultat de recherche d'images pour &quot;logo sans fil&quot;">
                      <a:extLst>
                        <a:ext uri="{FF2B5EF4-FFF2-40B4-BE49-F238E27FC236}">
                          <a16:creationId xmlns:a16="http://schemas.microsoft.com/office/drawing/2014/main" id="{95DE4612-CAC2-4EC6-92FE-766A6986320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18955124">
                      <a:off x="2159661" y="4065605"/>
                      <a:ext cx="267113" cy="27098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346" name="Groupe 345">
                  <a:extLst>
                    <a:ext uri="{FF2B5EF4-FFF2-40B4-BE49-F238E27FC236}">
                      <a16:creationId xmlns:a16="http://schemas.microsoft.com/office/drawing/2014/main" id="{E68D62D8-3741-4B93-A56C-25AE347FEEC2}"/>
                    </a:ext>
                  </a:extLst>
                </p:cNvPr>
                <p:cNvGrpSpPr/>
                <p:nvPr/>
              </p:nvGrpSpPr>
              <p:grpSpPr>
                <a:xfrm>
                  <a:off x="200600" y="833447"/>
                  <a:ext cx="465192" cy="331310"/>
                  <a:chOff x="1896742" y="4005176"/>
                  <a:chExt cx="1057682" cy="760562"/>
                </a:xfrm>
              </p:grpSpPr>
              <p:sp>
                <p:nvSpPr>
                  <p:cNvPr id="347" name="Ellipse 346">
                    <a:extLst>
                      <a:ext uri="{FF2B5EF4-FFF2-40B4-BE49-F238E27FC236}">
                        <a16:creationId xmlns:a16="http://schemas.microsoft.com/office/drawing/2014/main" id="{D058DF6A-660E-4F6C-8507-E00458690CDF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48" name="ZoneTexte 347">
                    <a:extLst>
                      <a:ext uri="{FF2B5EF4-FFF2-40B4-BE49-F238E27FC236}">
                        <a16:creationId xmlns:a16="http://schemas.microsoft.com/office/drawing/2014/main" id="{A3386AA6-A140-43D1-8DB3-BC73E9E49DFE}"/>
                      </a:ext>
                    </a:extLst>
                  </p:cNvPr>
                  <p:cNvSpPr txBox="1"/>
                  <p:nvPr/>
                </p:nvSpPr>
                <p:spPr>
                  <a:xfrm>
                    <a:off x="1896742" y="4146830"/>
                    <a:ext cx="1057682" cy="5299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900" dirty="0"/>
                      <a:t>nœud</a:t>
                    </a:r>
                  </a:p>
                </p:txBody>
              </p:sp>
              <p:pic>
                <p:nvPicPr>
                  <p:cNvPr id="349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2E7CCCD7-D04D-4BC2-85F2-D4CA1E7C44C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330" name="Picture 6" descr="Résultat de recherche d'images pour &quot;lora&quot;">
                <a:extLst>
                  <a:ext uri="{FF2B5EF4-FFF2-40B4-BE49-F238E27FC236}">
                    <a16:creationId xmlns:a16="http://schemas.microsoft.com/office/drawing/2014/main" id="{9C6579C1-1D83-4063-8D85-16802A0F74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00" b="99000" l="10000" r="90000">
                            <a14:foregroundMark x1="35581" y1="4000" x2="45465" y2="4333"/>
                            <a14:foregroundMark x1="42907" y1="38333" x2="42791" y2="35333"/>
                            <a14:foregroundMark x1="46304" y1="94587" x2="47454" y2="98000"/>
                            <a14:foregroundMark x1="43070" y1="84989" x2="44130" y2="88135"/>
                            <a14:foregroundMark x1="39878" y1="75516" x2="40195" y2="76456"/>
                            <a14:foregroundMark x1="52907" y1="29667" x2="52674" y2="55333"/>
                            <a14:foregroundMark x1="43528" y1="67282" x2="43126" y2="64551"/>
                            <a14:foregroundMark x1="39425" y1="39400" x2="39628" y2="40781"/>
                            <a14:foregroundMark x1="37943" y1="29333" x2="38041" y2="30000"/>
                            <a14:foregroundMark x1="37894" y1="29000" x2="37943" y2="29333"/>
                            <a14:foregroundMark x1="37796" y1="28333" x2="37894" y2="29000"/>
                            <a14:foregroundMark x1="37747" y1="28000" x2="37796" y2="28333"/>
                            <a14:foregroundMark x1="37210" y1="24349" x2="37747" y2="28000"/>
                            <a14:foregroundMark x1="35687" y1="14000" x2="36278" y2="18017"/>
                            <a14:foregroundMark x1="35638" y1="13667" x2="35687" y2="14000"/>
                            <a14:foregroundMark x1="35589" y1="13333" x2="35638" y2="13667"/>
                            <a14:foregroundMark x1="35540" y1="13000" x2="35589" y2="13333"/>
                            <a14:foregroundMark x1="35442" y1="12333" x2="35540" y2="13000"/>
                            <a14:foregroundMark x1="35148" y1="10333" x2="35197" y2="10667"/>
                            <a14:foregroundMark x1="35000" y1="9333" x2="35148" y2="10333"/>
                            <a14:foregroundMark x1="49208" y1="12667" x2="49419" y2="10000"/>
                            <a14:foregroundMark x1="49183" y1="12990" x2="49208" y2="12667"/>
                            <a14:foregroundMark x1="47131" y1="39000" x2="47157" y2="38667"/>
                            <a14:foregroundMark x1="45198" y1="63463" x2="47131" y2="39000"/>
                            <a14:foregroundMark x1="25349" y1="25667" x2="25465" y2="55667"/>
                            <a14:foregroundMark x1="25465" y1="55667" x2="31744" y2="65333"/>
                            <a14:foregroundMark x1="45698" y1="16000" x2="47558" y2="18667"/>
                            <a14:foregroundMark x1="36512" y1="17000" x2="36512" y2="17000"/>
                            <a14:foregroundMark x1="36279" y1="17000" x2="36279" y2="17000"/>
                            <a14:foregroundMark x1="36512" y1="17000" x2="36512" y2="17000"/>
                            <a14:foregroundMark x1="36512" y1="17000" x2="36512" y2="17000"/>
                            <a14:foregroundMark x1="35930" y1="17000" x2="37791" y2="15667"/>
                            <a14:foregroundMark x1="37849" y1="37000" x2="39070" y2="35000"/>
                            <a14:foregroundMark x1="37442" y1="37667" x2="37849" y2="37000"/>
                            <a14:foregroundMark x1="37907" y1="35667" x2="37907" y2="35667"/>
                            <a14:foregroundMark x1="37442" y1="36333" x2="37442" y2="36333"/>
                            <a14:foregroundMark x1="37442" y1="36333" x2="37442" y2="36333"/>
                            <a14:foregroundMark x1="37459" y1="37000" x2="38372" y2="35333"/>
                            <a14:foregroundMark x1="37093" y1="37667" x2="37459" y2="37000"/>
                            <a14:foregroundMark x1="37326" y1="36333" x2="37326" y2="36333"/>
                            <a14:foregroundMark x1="37093" y1="36333" x2="37093" y2="36333"/>
                            <a14:foregroundMark x1="36860" y1="36333" x2="36860" y2="36333"/>
                            <a14:foregroundMark x1="37209" y1="37333" x2="37209" y2="37333"/>
                            <a14:foregroundMark x1="37093" y1="39333" x2="37093" y2="39333"/>
                            <a14:foregroundMark x1="37326" y1="38333" x2="37326" y2="38333"/>
                            <a14:foregroundMark x1="37326" y1="36333" x2="37326" y2="37000"/>
                            <a14:foregroundMark x1="73356" y1="42000" x2="74651" y2="43000"/>
                            <a14:foregroundMark x1="72492" y1="41333" x2="73356" y2="42000"/>
                            <a14:backgroundMark x1="31163" y1="26000" x2="31628" y2="42667"/>
                            <a14:backgroundMark x1="29767" y1="45000" x2="29884" y2="50000"/>
                            <a14:backgroundMark x1="29767" y1="44333" x2="29767" y2="33333"/>
                            <a14:backgroundMark x1="29186" y1="41333" x2="28953" y2="32333"/>
                            <a14:backgroundMark x1="29070" y1="37333" x2="28488" y2="28000"/>
                            <a14:backgroundMark x1="38953" y1="28333" x2="46163" y2="30333"/>
                            <a14:backgroundMark x1="48721" y1="38667" x2="47791" y2="26000"/>
                            <a14:backgroundMark x1="76512" y1="29333" x2="81395" y2="43667"/>
                            <a14:backgroundMark x1="38618" y1="11218" x2="35814" y2="10333"/>
                            <a14:backgroundMark x1="46428" y1="13682" x2="46227" y2="13619"/>
                            <a14:backgroundMark x1="36918" y1="20210" x2="39302" y2="18667"/>
                            <a14:backgroundMark x1="28372" y1="33667" x2="29767" y2="35333"/>
                            <a14:backgroundMark x1="38023" y1="69333" x2="45930" y2="69333"/>
                            <a14:backgroundMark x1="39419" y1="79667" x2="43953" y2="81333"/>
                            <a14:backgroundMark x1="43372" y1="92000" x2="47791" y2="89333"/>
                            <a14:backgroundMark x1="49884" y1="99000" x2="49070" y2="99333"/>
                            <a14:backgroundMark x1="47093" y1="98000" x2="47093" y2="98000"/>
                            <a14:backgroundMark x1="47442" y1="99667" x2="48023" y2="98667"/>
                            <a14:backgroundMark x1="47558" y1="97667" x2="47791" y2="98333"/>
                            <a14:backgroundMark x1="46860" y1="35333" x2="47442" y2="35333"/>
                            <a14:backgroundMark x1="47558" y1="33000" x2="49419" y2="16333"/>
                            <a14:backgroundMark x1="50233" y1="15333" x2="47674" y2="34000"/>
                            <a14:backgroundMark x1="46744" y1="37667" x2="46744" y2="37667"/>
                            <a14:backgroundMark x1="46977" y1="37667" x2="46977" y2="37667"/>
                            <a14:backgroundMark x1="47093" y1="37667" x2="47093" y2="37667"/>
                            <a14:backgroundMark x1="47093" y1="37667" x2="47093" y2="37667"/>
                            <a14:backgroundMark x1="47209" y1="37667" x2="47209" y2="37667"/>
                            <a14:backgroundMark x1="47209" y1="38000" x2="47209" y2="38000"/>
                            <a14:backgroundMark x1="47326" y1="38000" x2="47326" y2="38000"/>
                            <a14:backgroundMark x1="47326" y1="38333" x2="47326" y2="38333"/>
                            <a14:backgroundMark x1="47326" y1="38667" x2="47326" y2="38667"/>
                            <a14:backgroundMark x1="47326" y1="38667" x2="47326" y2="38667"/>
                            <a14:backgroundMark x1="47093" y1="39333" x2="47326" y2="37667"/>
                            <a14:backgroundMark x1="47209" y1="37000" x2="47209" y2="37000"/>
                            <a14:backgroundMark x1="47209" y1="37000" x2="47209" y2="37000"/>
                            <a14:backgroundMark x1="47558" y1="36000" x2="47558" y2="36000"/>
                            <a14:backgroundMark x1="47558" y1="36000" x2="47558" y2="36000"/>
                            <a14:backgroundMark x1="47558" y1="36000" x2="47558" y2="36000"/>
                            <a14:backgroundMark x1="47558" y1="36000" x2="47558" y2="36000"/>
                            <a14:backgroundMark x1="47442" y1="36000" x2="47093" y2="36667"/>
                            <a14:backgroundMark x1="47093" y1="36667" x2="47093" y2="36667"/>
                            <a14:backgroundMark x1="47093" y1="36667" x2="47093" y2="36667"/>
                            <a14:backgroundMark x1="47558" y1="36000" x2="47558" y2="36000"/>
                            <a14:backgroundMark x1="29070" y1="13667" x2="29070" y2="13667"/>
                            <a14:backgroundMark x1="28605" y1="32667" x2="27907" y2="33000"/>
                            <a14:backgroundMark x1="28953" y1="38333" x2="31977" y2="55333"/>
                            <a14:backgroundMark x1="31977" y1="55667" x2="32791" y2="56333"/>
                            <a14:backgroundMark x1="42907" y1="48667" x2="42093" y2="47000"/>
                            <a14:backgroundMark x1="41628" y1="44333" x2="41628" y2="40667"/>
                            <a14:backgroundMark x1="41163" y1="44667" x2="42093" y2="47667"/>
                            <a14:backgroundMark x1="40116" y1="46000" x2="40233" y2="54333"/>
                            <a14:backgroundMark x1="40349" y1="55333" x2="42907" y2="56333"/>
                            <a14:backgroundMark x1="42209" y1="57000" x2="40000" y2="44000"/>
                            <a14:backgroundMark x1="40233" y1="44000" x2="40233" y2="44000"/>
                            <a14:backgroundMark x1="40465" y1="43667" x2="39884" y2="47000"/>
                            <a14:backgroundMark x1="40233" y1="42333" x2="39651" y2="43667"/>
                            <a14:backgroundMark x1="43140" y1="69333" x2="45233" y2="67667"/>
                            <a14:backgroundMark x1="41163" y1="72000" x2="38023" y2="70000"/>
                            <a14:backgroundMark x1="34535" y1="57333" x2="31977" y2="55333"/>
                            <a14:backgroundMark x1="49419" y1="15333" x2="47791" y2="12333"/>
                            <a14:backgroundMark x1="49302" y1="13667" x2="48488" y2="12667"/>
                            <a14:backgroundMark x1="49302" y1="13333" x2="49302" y2="13333"/>
                            <a14:backgroundMark x1="49186" y1="12667" x2="49186" y2="12667"/>
                            <a14:backgroundMark x1="49186" y1="12667" x2="49186" y2="12667"/>
                            <a14:backgroundMark x1="41512" y1="16000" x2="41512" y2="16000"/>
                            <a14:backgroundMark x1="35465" y1="12333" x2="35465" y2="12333"/>
                            <a14:backgroundMark x1="35349" y1="10667" x2="35349" y2="10667"/>
                            <a14:backgroundMark x1="35233" y1="11333" x2="35233" y2="11333"/>
                            <a14:backgroundMark x1="34884" y1="12000" x2="36512" y2="9667"/>
                            <a14:backgroundMark x1="35581" y1="13000" x2="35581" y2="13000"/>
                            <a14:backgroundMark x1="35581" y1="13667" x2="35581" y2="13667"/>
                            <a14:backgroundMark x1="35581" y1="14000" x2="35581" y2="14000"/>
                            <a14:backgroundMark x1="35814" y1="14000" x2="35814" y2="14000"/>
                            <a14:backgroundMark x1="35116" y1="10667" x2="35116" y2="10667"/>
                            <a14:backgroundMark x1="35233" y1="10333" x2="35233" y2="10333"/>
                            <a14:backgroundMark x1="35233" y1="10333" x2="35233" y2="10333"/>
                            <a14:backgroundMark x1="35814" y1="13333" x2="35814" y2="13333"/>
                            <a14:backgroundMark x1="37674" y1="28333" x2="37674" y2="28333"/>
                            <a14:backgroundMark x1="37907" y1="29333" x2="37907" y2="29333"/>
                            <a14:backgroundMark x1="38140" y1="30000" x2="38140" y2="30000"/>
                            <a14:backgroundMark x1="38140" y1="30667" x2="38180" y2="31009"/>
                            <a14:backgroundMark x1="37907" y1="29000" x2="37907" y2="29000"/>
                            <a14:backgroundMark x1="37907" y1="28000" x2="37907" y2="28000"/>
                            <a14:backgroundMark x1="37402" y1="35667" x2="36744" y2="36333"/>
                            <a14:backgroundMark x1="36628" y1="37000" x2="36628" y2="37000"/>
                            <a14:backgroundMark x1="69186" y1="44667" x2="67791" y2="46000"/>
                            <a14:backgroundMark x1="71163" y1="52667" x2="71163" y2="52667"/>
                            <a14:backgroundMark x1="71047" y1="52667" x2="71047" y2="52667"/>
                            <a14:backgroundMark x1="71744" y1="53333" x2="70349" y2="55333"/>
                            <a14:backgroundMark x1="71512" y1="41333" x2="69651" y2="42333"/>
                            <a14:backgroundMark x1="71860" y1="41333" x2="71860" y2="40333"/>
                            <a14:backgroundMark x1="72442" y1="41000" x2="72442" y2="41000"/>
                            <a14:backgroundMark x1="71163" y1="40333" x2="71163" y2="40333"/>
                            <a14:backgroundMark x1="71047" y1="40333" x2="71047" y2="40333"/>
                            <a14:backgroundMark x1="71744" y1="40333" x2="71744" y2="40333"/>
                            <a14:backgroundMark x1="72093" y1="40667" x2="72093" y2="40667"/>
                            <a14:backgroundMark x1="72209" y1="41333" x2="72209" y2="41333"/>
                            <a14:backgroundMark x1="72209" y1="41333" x2="72209" y2="41333"/>
                            <a14:backgroundMark x1="72326" y1="41333" x2="72326" y2="41333"/>
                            <a14:backgroundMark x1="72442" y1="41333" x2="72442" y2="41333"/>
                            <a14:backgroundMark x1="72558" y1="41333" x2="72558" y2="41333"/>
                            <a14:backgroundMark x1="72674" y1="41333" x2="72674" y2="41333"/>
                            <a14:backgroundMark x1="71047" y1="40667" x2="72442" y2="41667"/>
                            <a14:backgroundMark x1="72674" y1="42000" x2="72674" y2="42000"/>
                            <a14:backgroundMark x1="47442" y1="33667" x2="48605" y2="40667"/>
                            <a14:backgroundMark x1="47442" y1="39000" x2="47442" y2="39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288" y="1303483"/>
                <a:ext cx="829703" cy="2894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31" name="Connecteur droit 330">
                <a:extLst>
                  <a:ext uri="{FF2B5EF4-FFF2-40B4-BE49-F238E27FC236}">
                    <a16:creationId xmlns:a16="http://schemas.microsoft.com/office/drawing/2014/main" id="{7D87BF91-75B1-4AB1-9935-D08B34E3BA02}"/>
                  </a:ext>
                </a:extLst>
              </p:cNvPr>
              <p:cNvCxnSpPr>
                <a:cxnSpLocks/>
                <a:stCxn id="342" idx="1"/>
                <a:endCxn id="330" idx="3"/>
              </p:cNvCxnSpPr>
              <p:nvPr/>
            </p:nvCxnSpPr>
            <p:spPr>
              <a:xfrm flipH="1">
                <a:off x="1191991" y="1441889"/>
                <a:ext cx="355271" cy="6302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32" name="Connecteur droit 331">
                <a:extLst>
                  <a:ext uri="{FF2B5EF4-FFF2-40B4-BE49-F238E27FC236}">
                    <a16:creationId xmlns:a16="http://schemas.microsoft.com/office/drawing/2014/main" id="{24999EA6-11AC-42C3-9034-750408BEE759}"/>
                  </a:ext>
                </a:extLst>
              </p:cNvPr>
              <p:cNvCxnSpPr>
                <a:cxnSpLocks/>
                <a:stCxn id="348" idx="2"/>
                <a:endCxn id="330" idx="0"/>
              </p:cNvCxnSpPr>
              <p:nvPr/>
            </p:nvCxnSpPr>
            <p:spPr>
              <a:xfrm>
                <a:off x="433196" y="1125985"/>
                <a:ext cx="343944" cy="177498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33" name="Connecteur droit 332">
                <a:extLst>
                  <a:ext uri="{FF2B5EF4-FFF2-40B4-BE49-F238E27FC236}">
                    <a16:creationId xmlns:a16="http://schemas.microsoft.com/office/drawing/2014/main" id="{50F5386B-75DE-4C95-8FD1-BC961531EE0E}"/>
                  </a:ext>
                </a:extLst>
              </p:cNvPr>
              <p:cNvCxnSpPr>
                <a:cxnSpLocks/>
                <a:stCxn id="330" idx="0"/>
                <a:endCxn id="353" idx="2"/>
              </p:cNvCxnSpPr>
              <p:nvPr/>
            </p:nvCxnSpPr>
            <p:spPr>
              <a:xfrm flipV="1">
                <a:off x="777140" y="1122773"/>
                <a:ext cx="253591" cy="180710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334" name="Rectangle : coins arrondis 333">
                <a:extLst>
                  <a:ext uri="{FF2B5EF4-FFF2-40B4-BE49-F238E27FC236}">
                    <a16:creationId xmlns:a16="http://schemas.microsoft.com/office/drawing/2014/main" id="{80D8CA22-E879-4638-A402-664979ABEDA5}"/>
                  </a:ext>
                </a:extLst>
              </p:cNvPr>
              <p:cNvSpPr/>
              <p:nvPr/>
            </p:nvSpPr>
            <p:spPr>
              <a:xfrm>
                <a:off x="-11470" y="127763"/>
                <a:ext cx="2432871" cy="2228376"/>
              </a:xfrm>
              <a:prstGeom prst="roundRect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335" name="ZoneTexte 334">
                <a:extLst>
                  <a:ext uri="{FF2B5EF4-FFF2-40B4-BE49-F238E27FC236}">
                    <a16:creationId xmlns:a16="http://schemas.microsoft.com/office/drawing/2014/main" id="{A1EE54B8-4DAB-495C-9BDB-4890FE06F79B}"/>
                  </a:ext>
                </a:extLst>
              </p:cNvPr>
              <p:cNvSpPr txBox="1"/>
              <p:nvPr/>
            </p:nvSpPr>
            <p:spPr>
              <a:xfrm>
                <a:off x="1506835" y="141379"/>
                <a:ext cx="11822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Auzon</a:t>
                </a:r>
              </a:p>
            </p:txBody>
          </p:sp>
          <p:grpSp>
            <p:nvGrpSpPr>
              <p:cNvPr id="336" name="Groupe 335">
                <a:extLst>
                  <a:ext uri="{FF2B5EF4-FFF2-40B4-BE49-F238E27FC236}">
                    <a16:creationId xmlns:a16="http://schemas.microsoft.com/office/drawing/2014/main" id="{47811463-848D-4A6A-AA7A-BDF1B67B6767}"/>
                  </a:ext>
                </a:extLst>
              </p:cNvPr>
              <p:cNvGrpSpPr/>
              <p:nvPr/>
            </p:nvGrpSpPr>
            <p:grpSpPr>
              <a:xfrm>
                <a:off x="1547262" y="1050628"/>
                <a:ext cx="663164" cy="514372"/>
                <a:chOff x="1547262" y="1050628"/>
                <a:chExt cx="663164" cy="514372"/>
              </a:xfrm>
            </p:grpSpPr>
            <p:grpSp>
              <p:nvGrpSpPr>
                <p:cNvPr id="339" name="Groupe 338">
                  <a:extLst>
                    <a:ext uri="{FF2B5EF4-FFF2-40B4-BE49-F238E27FC236}">
                      <a16:creationId xmlns:a16="http://schemas.microsoft.com/office/drawing/2014/main" id="{9372E102-1A9F-437B-B099-D56AC827452D}"/>
                    </a:ext>
                  </a:extLst>
                </p:cNvPr>
                <p:cNvGrpSpPr/>
                <p:nvPr/>
              </p:nvGrpSpPr>
              <p:grpSpPr>
                <a:xfrm>
                  <a:off x="1547262" y="1050628"/>
                  <a:ext cx="658337" cy="514372"/>
                  <a:chOff x="4443726" y="3662071"/>
                  <a:chExt cx="1141774" cy="892138"/>
                </a:xfrm>
              </p:grpSpPr>
              <p:sp>
                <p:nvSpPr>
                  <p:cNvPr id="341" name="Rectangle : coins arrondis 340">
                    <a:extLst>
                      <a:ext uri="{FF2B5EF4-FFF2-40B4-BE49-F238E27FC236}">
                        <a16:creationId xmlns:a16="http://schemas.microsoft.com/office/drawing/2014/main" id="{ED720C03-212D-41A7-95D8-EC7905F196DA}"/>
                      </a:ext>
                    </a:extLst>
                  </p:cNvPr>
                  <p:cNvSpPr/>
                  <p:nvPr/>
                </p:nvSpPr>
                <p:spPr>
                  <a:xfrm>
                    <a:off x="4469640" y="3662071"/>
                    <a:ext cx="1115860" cy="892138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42" name="ZoneTexte 341">
                    <a:extLst>
                      <a:ext uri="{FF2B5EF4-FFF2-40B4-BE49-F238E27FC236}">
                        <a16:creationId xmlns:a16="http://schemas.microsoft.com/office/drawing/2014/main" id="{59AF56E6-617A-4336-8315-5B2A51F34BF3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115391" cy="4270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000" dirty="0"/>
                      <a:t>Gateway</a:t>
                    </a:r>
                  </a:p>
                </p:txBody>
              </p:sp>
            </p:grpSp>
            <p:pic>
              <p:nvPicPr>
                <p:cNvPr id="338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90DF1B88-5C9E-4EB2-A555-14F6BF6115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64226" y="1109097"/>
                  <a:ext cx="646200" cy="3324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430" name="Picture 4" descr="Résultat de recherche d'images pour &quot;logo sans fil&quot;">
              <a:extLst>
                <a:ext uri="{FF2B5EF4-FFF2-40B4-BE49-F238E27FC236}">
                  <a16:creationId xmlns:a16="http://schemas.microsoft.com/office/drawing/2014/main" id="{D47B48F0-7E68-42CE-B9C8-F43E267A9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589" y="5050198"/>
              <a:ext cx="154015" cy="156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1" name="ZoneTexte 430">
              <a:extLst>
                <a:ext uri="{FF2B5EF4-FFF2-40B4-BE49-F238E27FC236}">
                  <a16:creationId xmlns:a16="http://schemas.microsoft.com/office/drawing/2014/main" id="{24B2B287-8D33-47E0-8645-EBC0606DE606}"/>
                </a:ext>
              </a:extLst>
            </p:cNvPr>
            <p:cNvSpPr txBox="1"/>
            <p:nvPr/>
          </p:nvSpPr>
          <p:spPr>
            <a:xfrm>
              <a:off x="1747604" y="4962375"/>
              <a:ext cx="6769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GPRS</a:t>
              </a:r>
            </a:p>
          </p:txBody>
        </p:sp>
        <p:pic>
          <p:nvPicPr>
            <p:cNvPr id="435" name="Picture 2" descr="Résultat de recherche d'images pour &quot;in situ troll level 200&quot;">
              <a:extLst>
                <a:ext uri="{FF2B5EF4-FFF2-40B4-BE49-F238E27FC236}">
                  <a16:creationId xmlns:a16="http://schemas.microsoft.com/office/drawing/2014/main" id="{5FF0B944-43E9-467D-BF7F-0F30581EA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49624">
              <a:off x="831179" y="4735661"/>
              <a:ext cx="446888" cy="39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6" name="Picture 2" descr="Résultat de recherche d'images pour &quot;in situ troll level 200&quot;">
              <a:extLst>
                <a:ext uri="{FF2B5EF4-FFF2-40B4-BE49-F238E27FC236}">
                  <a16:creationId xmlns:a16="http://schemas.microsoft.com/office/drawing/2014/main" id="{A103C519-697B-42C6-A71C-D9DA6EBBD3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49624">
              <a:off x="975680" y="4726196"/>
              <a:ext cx="446888" cy="39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1" name="Groupe 540">
            <a:extLst>
              <a:ext uri="{FF2B5EF4-FFF2-40B4-BE49-F238E27FC236}">
                <a16:creationId xmlns:a16="http://schemas.microsoft.com/office/drawing/2014/main" id="{64A9FBDE-1F40-4EA7-AD04-202717EEB4DC}"/>
              </a:ext>
            </a:extLst>
          </p:cNvPr>
          <p:cNvGrpSpPr/>
          <p:nvPr/>
        </p:nvGrpSpPr>
        <p:grpSpPr>
          <a:xfrm>
            <a:off x="2670183" y="4327553"/>
            <a:ext cx="2808212" cy="2260883"/>
            <a:chOff x="3081883" y="4269881"/>
            <a:chExt cx="2808212" cy="2260883"/>
          </a:xfrm>
        </p:grpSpPr>
        <p:pic>
          <p:nvPicPr>
            <p:cNvPr id="478" name="Image 477">
              <a:extLst>
                <a:ext uri="{FF2B5EF4-FFF2-40B4-BE49-F238E27FC236}">
                  <a16:creationId xmlns:a16="http://schemas.microsoft.com/office/drawing/2014/main" id="{26681B58-1309-47B2-8DCA-5C96CF98F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9038" y="6148834"/>
              <a:ext cx="289480" cy="311288"/>
            </a:xfrm>
            <a:prstGeom prst="rect">
              <a:avLst/>
            </a:prstGeom>
          </p:spPr>
        </p:pic>
        <p:grpSp>
          <p:nvGrpSpPr>
            <p:cNvPr id="479" name="Groupe 478">
              <a:extLst>
                <a:ext uri="{FF2B5EF4-FFF2-40B4-BE49-F238E27FC236}">
                  <a16:creationId xmlns:a16="http://schemas.microsoft.com/office/drawing/2014/main" id="{A3106937-C82D-410F-B5C2-5CC0BEC311BF}"/>
                </a:ext>
              </a:extLst>
            </p:cNvPr>
            <p:cNvGrpSpPr/>
            <p:nvPr/>
          </p:nvGrpSpPr>
          <p:grpSpPr>
            <a:xfrm>
              <a:off x="3959451" y="5724986"/>
              <a:ext cx="318036" cy="413998"/>
              <a:chOff x="926387" y="492782"/>
              <a:chExt cx="318036" cy="413998"/>
            </a:xfrm>
          </p:grpSpPr>
          <p:sp>
            <p:nvSpPr>
              <p:cNvPr id="480" name="Rectangle : coins arrondis 479">
                <a:extLst>
                  <a:ext uri="{FF2B5EF4-FFF2-40B4-BE49-F238E27FC236}">
                    <a16:creationId xmlns:a16="http://schemas.microsoft.com/office/drawing/2014/main" id="{B65B34FE-1AD0-4F4C-9603-29C1925C4269}"/>
                  </a:ext>
                </a:extLst>
              </p:cNvPr>
              <p:cNvSpPr/>
              <p:nvPr/>
            </p:nvSpPr>
            <p:spPr>
              <a:xfrm>
                <a:off x="926387" y="492782"/>
                <a:ext cx="318036" cy="413998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pic>
            <p:nvPicPr>
              <p:cNvPr id="481" name="Picture 4" descr="Résultat de recherche d'images pour &quot;station météo&quot;">
                <a:extLst>
                  <a:ext uri="{FF2B5EF4-FFF2-40B4-BE49-F238E27FC236}">
                    <a16:creationId xmlns:a16="http://schemas.microsoft.com/office/drawing/2014/main" id="{B6110537-5283-46F8-9DA0-5683425A5E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6000" b="98000" l="10000" r="90000">
                            <a14:foregroundMark x1="44500" y1="98000" x2="43000" y2="90000"/>
                            <a14:foregroundMark x1="63000" y1="17000" x2="62000" y2="11500"/>
                            <a14:foregroundMark x1="39500" y1="6000" x2="29500" y2="8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3364" y="545052"/>
                <a:ext cx="299413" cy="2993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74" name="Image 473">
              <a:extLst>
                <a:ext uri="{FF2B5EF4-FFF2-40B4-BE49-F238E27FC236}">
                  <a16:creationId xmlns:a16="http://schemas.microsoft.com/office/drawing/2014/main" id="{18C3DCFF-7D6A-4281-B8FA-D4EAD5692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9203" y="6174135"/>
              <a:ext cx="281916" cy="303538"/>
            </a:xfrm>
            <a:prstGeom prst="rect">
              <a:avLst/>
            </a:prstGeom>
          </p:spPr>
        </p:pic>
        <p:grpSp>
          <p:nvGrpSpPr>
            <p:cNvPr id="498" name="Groupe 497">
              <a:extLst>
                <a:ext uri="{FF2B5EF4-FFF2-40B4-BE49-F238E27FC236}">
                  <a16:creationId xmlns:a16="http://schemas.microsoft.com/office/drawing/2014/main" id="{75E0F770-3675-428F-B8F4-DEC765311318}"/>
                </a:ext>
              </a:extLst>
            </p:cNvPr>
            <p:cNvGrpSpPr/>
            <p:nvPr/>
          </p:nvGrpSpPr>
          <p:grpSpPr>
            <a:xfrm>
              <a:off x="3207724" y="5755961"/>
              <a:ext cx="395820" cy="454763"/>
              <a:chOff x="3132159" y="4945571"/>
              <a:chExt cx="395820" cy="454763"/>
            </a:xfrm>
          </p:grpSpPr>
          <p:sp>
            <p:nvSpPr>
              <p:cNvPr id="476" name="Rectangle : coins arrondis 475">
                <a:extLst>
                  <a:ext uri="{FF2B5EF4-FFF2-40B4-BE49-F238E27FC236}">
                    <a16:creationId xmlns:a16="http://schemas.microsoft.com/office/drawing/2014/main" id="{246EBF5F-757B-4BCE-BF89-6E2E1799F2F2}"/>
                  </a:ext>
                </a:extLst>
              </p:cNvPr>
              <p:cNvSpPr/>
              <p:nvPr/>
            </p:nvSpPr>
            <p:spPr>
              <a:xfrm>
                <a:off x="3203494" y="4945571"/>
                <a:ext cx="274856" cy="413993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pic>
            <p:nvPicPr>
              <p:cNvPr id="477" name="Picture 2" descr="Résultat de recherche d'images pour &quot;in situ troll level 200&quot;">
                <a:extLst>
                  <a:ext uri="{FF2B5EF4-FFF2-40B4-BE49-F238E27FC236}">
                    <a16:creationId xmlns:a16="http://schemas.microsoft.com/office/drawing/2014/main" id="{AF6730AD-AA78-431B-BFCD-FE7E9E68F4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749624">
                <a:off x="3106625" y="4978980"/>
                <a:ext cx="446888" cy="3958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2" name="Groupe 491">
              <a:extLst>
                <a:ext uri="{FF2B5EF4-FFF2-40B4-BE49-F238E27FC236}">
                  <a16:creationId xmlns:a16="http://schemas.microsoft.com/office/drawing/2014/main" id="{CE41550D-4D2C-43B0-B043-7F889A77D16B}"/>
                </a:ext>
              </a:extLst>
            </p:cNvPr>
            <p:cNvGrpSpPr/>
            <p:nvPr/>
          </p:nvGrpSpPr>
          <p:grpSpPr>
            <a:xfrm>
              <a:off x="3937424" y="5436096"/>
              <a:ext cx="465192" cy="331310"/>
              <a:chOff x="3293953" y="5301204"/>
              <a:chExt cx="465192" cy="331310"/>
            </a:xfrm>
          </p:grpSpPr>
          <p:grpSp>
            <p:nvGrpSpPr>
              <p:cNvPr id="491" name="Groupe 490">
                <a:extLst>
                  <a:ext uri="{FF2B5EF4-FFF2-40B4-BE49-F238E27FC236}">
                    <a16:creationId xmlns:a16="http://schemas.microsoft.com/office/drawing/2014/main" id="{1765BDBB-0CDD-498B-9688-1863AF22EDA3}"/>
                  </a:ext>
                </a:extLst>
              </p:cNvPr>
              <p:cNvGrpSpPr/>
              <p:nvPr/>
            </p:nvGrpSpPr>
            <p:grpSpPr>
              <a:xfrm>
                <a:off x="3293953" y="5301204"/>
                <a:ext cx="465192" cy="331310"/>
                <a:chOff x="3293953" y="5301204"/>
                <a:chExt cx="465192" cy="331310"/>
              </a:xfrm>
            </p:grpSpPr>
            <p:sp>
              <p:nvSpPr>
                <p:cNvPr id="462" name="Ellipse 461">
                  <a:extLst>
                    <a:ext uri="{FF2B5EF4-FFF2-40B4-BE49-F238E27FC236}">
                      <a16:creationId xmlns:a16="http://schemas.microsoft.com/office/drawing/2014/main" id="{20CA79FC-D377-49E2-8004-A79D230D2C78}"/>
                    </a:ext>
                  </a:extLst>
                </p:cNvPr>
                <p:cNvSpPr/>
                <p:nvPr/>
              </p:nvSpPr>
              <p:spPr>
                <a:xfrm>
                  <a:off x="3346793" y="5301204"/>
                  <a:ext cx="334512" cy="33131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63" name="ZoneTexte 462">
                  <a:extLst>
                    <a:ext uri="{FF2B5EF4-FFF2-40B4-BE49-F238E27FC236}">
                      <a16:creationId xmlns:a16="http://schemas.microsoft.com/office/drawing/2014/main" id="{831DDA69-DF91-448B-ABDA-F9DE57AC9466}"/>
                    </a:ext>
                  </a:extLst>
                </p:cNvPr>
                <p:cNvSpPr txBox="1"/>
                <p:nvPr/>
              </p:nvSpPr>
              <p:spPr>
                <a:xfrm>
                  <a:off x="3293953" y="5362910"/>
                  <a:ext cx="465192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dirty="0"/>
                    <a:t>nœud</a:t>
                  </a:r>
                </a:p>
              </p:txBody>
            </p:sp>
          </p:grpSp>
          <p:pic>
            <p:nvPicPr>
              <p:cNvPr id="464" name="Picture 4" descr="Résultat de recherche d'images pour &quot;logo sans fil&quot;">
                <a:extLst>
                  <a:ext uri="{FF2B5EF4-FFF2-40B4-BE49-F238E27FC236}">
                    <a16:creationId xmlns:a16="http://schemas.microsoft.com/office/drawing/2014/main" id="{28B1C554-8B69-48A1-98D4-D7CF8D1921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955124">
                <a:off x="3409591" y="5327528"/>
                <a:ext cx="117482" cy="11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47" name="Picture 6" descr="Résultat de recherche d'images pour &quot;lora&quot;">
              <a:extLst>
                <a:ext uri="{FF2B5EF4-FFF2-40B4-BE49-F238E27FC236}">
                  <a16:creationId xmlns:a16="http://schemas.microsoft.com/office/drawing/2014/main" id="{85696321-85AC-49DD-A5C0-2F7151C71B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000" b="99000" l="10000" r="90000">
                          <a14:foregroundMark x1="35581" y1="4000" x2="45465" y2="4333"/>
                          <a14:foregroundMark x1="42907" y1="38333" x2="42791" y2="35333"/>
                          <a14:foregroundMark x1="46304" y1="94587" x2="47454" y2="98000"/>
                          <a14:foregroundMark x1="43070" y1="84989" x2="44130" y2="88135"/>
                          <a14:foregroundMark x1="39878" y1="75516" x2="40195" y2="76456"/>
                          <a14:foregroundMark x1="52907" y1="29667" x2="52674" y2="55333"/>
                          <a14:foregroundMark x1="43528" y1="67282" x2="43126" y2="64551"/>
                          <a14:foregroundMark x1="39425" y1="39400" x2="39628" y2="40781"/>
                          <a14:foregroundMark x1="37943" y1="29333" x2="38041" y2="30000"/>
                          <a14:foregroundMark x1="37894" y1="29000" x2="37943" y2="29333"/>
                          <a14:foregroundMark x1="37796" y1="28333" x2="37894" y2="29000"/>
                          <a14:foregroundMark x1="37747" y1="28000" x2="37796" y2="28333"/>
                          <a14:foregroundMark x1="37210" y1="24349" x2="37747" y2="28000"/>
                          <a14:foregroundMark x1="35687" y1="14000" x2="36278" y2="18017"/>
                          <a14:foregroundMark x1="35638" y1="13667" x2="35687" y2="14000"/>
                          <a14:foregroundMark x1="35589" y1="13333" x2="35638" y2="13667"/>
                          <a14:foregroundMark x1="35540" y1="13000" x2="35589" y2="13333"/>
                          <a14:foregroundMark x1="35442" y1="12333" x2="35540" y2="13000"/>
                          <a14:foregroundMark x1="35148" y1="10333" x2="35197" y2="10667"/>
                          <a14:foregroundMark x1="35000" y1="9333" x2="35148" y2="10333"/>
                          <a14:foregroundMark x1="49208" y1="12667" x2="49419" y2="10000"/>
                          <a14:foregroundMark x1="49183" y1="12990" x2="49208" y2="12667"/>
                          <a14:foregroundMark x1="47131" y1="39000" x2="47157" y2="38667"/>
                          <a14:foregroundMark x1="45198" y1="63463" x2="47131" y2="39000"/>
                          <a14:foregroundMark x1="25349" y1="25667" x2="25465" y2="55667"/>
                          <a14:foregroundMark x1="25465" y1="55667" x2="31744" y2="65333"/>
                          <a14:foregroundMark x1="45698" y1="16000" x2="47558" y2="18667"/>
                          <a14:foregroundMark x1="36512" y1="17000" x2="36512" y2="17000"/>
                          <a14:foregroundMark x1="36279" y1="17000" x2="36279" y2="17000"/>
                          <a14:foregroundMark x1="36512" y1="17000" x2="36512" y2="17000"/>
                          <a14:foregroundMark x1="36512" y1="17000" x2="36512" y2="17000"/>
                          <a14:foregroundMark x1="35930" y1="17000" x2="37791" y2="15667"/>
                          <a14:foregroundMark x1="37849" y1="37000" x2="39070" y2="35000"/>
                          <a14:foregroundMark x1="37442" y1="37667" x2="37849" y2="37000"/>
                          <a14:foregroundMark x1="37907" y1="35667" x2="37907" y2="35667"/>
                          <a14:foregroundMark x1="37442" y1="36333" x2="37442" y2="36333"/>
                          <a14:foregroundMark x1="37442" y1="36333" x2="37442" y2="36333"/>
                          <a14:foregroundMark x1="37459" y1="37000" x2="38372" y2="35333"/>
                          <a14:foregroundMark x1="37093" y1="37667" x2="37459" y2="37000"/>
                          <a14:foregroundMark x1="37326" y1="36333" x2="37326" y2="36333"/>
                          <a14:foregroundMark x1="37093" y1="36333" x2="37093" y2="36333"/>
                          <a14:foregroundMark x1="36860" y1="36333" x2="36860" y2="36333"/>
                          <a14:foregroundMark x1="37209" y1="37333" x2="37209" y2="37333"/>
                          <a14:foregroundMark x1="37093" y1="39333" x2="37093" y2="39333"/>
                          <a14:foregroundMark x1="37326" y1="38333" x2="37326" y2="38333"/>
                          <a14:foregroundMark x1="37326" y1="36333" x2="37326" y2="37000"/>
                          <a14:foregroundMark x1="73356" y1="42000" x2="74651" y2="43000"/>
                          <a14:foregroundMark x1="72492" y1="41333" x2="73356" y2="42000"/>
                          <a14:backgroundMark x1="31163" y1="26000" x2="31628" y2="42667"/>
                          <a14:backgroundMark x1="29767" y1="45000" x2="29884" y2="50000"/>
                          <a14:backgroundMark x1="29767" y1="44333" x2="29767" y2="33333"/>
                          <a14:backgroundMark x1="29186" y1="41333" x2="28953" y2="32333"/>
                          <a14:backgroundMark x1="29070" y1="37333" x2="28488" y2="28000"/>
                          <a14:backgroundMark x1="38953" y1="28333" x2="46163" y2="30333"/>
                          <a14:backgroundMark x1="48721" y1="38667" x2="47791" y2="26000"/>
                          <a14:backgroundMark x1="76512" y1="29333" x2="81395" y2="43667"/>
                          <a14:backgroundMark x1="38618" y1="11218" x2="35814" y2="10333"/>
                          <a14:backgroundMark x1="46428" y1="13682" x2="46227" y2="13619"/>
                          <a14:backgroundMark x1="36918" y1="20210" x2="39302" y2="18667"/>
                          <a14:backgroundMark x1="28372" y1="33667" x2="29767" y2="35333"/>
                          <a14:backgroundMark x1="38023" y1="69333" x2="45930" y2="69333"/>
                          <a14:backgroundMark x1="39419" y1="79667" x2="43953" y2="81333"/>
                          <a14:backgroundMark x1="43372" y1="92000" x2="47791" y2="89333"/>
                          <a14:backgroundMark x1="49884" y1="99000" x2="49070" y2="99333"/>
                          <a14:backgroundMark x1="47093" y1="98000" x2="47093" y2="98000"/>
                          <a14:backgroundMark x1="47442" y1="99667" x2="48023" y2="98667"/>
                          <a14:backgroundMark x1="47558" y1="97667" x2="47791" y2="98333"/>
                          <a14:backgroundMark x1="46860" y1="35333" x2="47442" y2="35333"/>
                          <a14:backgroundMark x1="47558" y1="33000" x2="49419" y2="16333"/>
                          <a14:backgroundMark x1="50233" y1="15333" x2="47674" y2="34000"/>
                          <a14:backgroundMark x1="46744" y1="37667" x2="46744" y2="37667"/>
                          <a14:backgroundMark x1="46977" y1="37667" x2="46977" y2="37667"/>
                          <a14:backgroundMark x1="47093" y1="37667" x2="47093" y2="37667"/>
                          <a14:backgroundMark x1="47093" y1="37667" x2="47093" y2="37667"/>
                          <a14:backgroundMark x1="47209" y1="37667" x2="47209" y2="37667"/>
                          <a14:backgroundMark x1="47209" y1="38000" x2="47209" y2="38000"/>
                          <a14:backgroundMark x1="47326" y1="38000" x2="47326" y2="38000"/>
                          <a14:backgroundMark x1="47326" y1="38333" x2="47326" y2="38333"/>
                          <a14:backgroundMark x1="47326" y1="38667" x2="47326" y2="38667"/>
                          <a14:backgroundMark x1="47326" y1="38667" x2="47326" y2="38667"/>
                          <a14:backgroundMark x1="47093" y1="39333" x2="47326" y2="37667"/>
                          <a14:backgroundMark x1="47209" y1="37000" x2="47209" y2="37000"/>
                          <a14:backgroundMark x1="47209" y1="37000" x2="47209" y2="37000"/>
                          <a14:backgroundMark x1="47558" y1="36000" x2="47558" y2="36000"/>
                          <a14:backgroundMark x1="47558" y1="36000" x2="47558" y2="36000"/>
                          <a14:backgroundMark x1="47558" y1="36000" x2="47558" y2="36000"/>
                          <a14:backgroundMark x1="47558" y1="36000" x2="47558" y2="36000"/>
                          <a14:backgroundMark x1="47442" y1="36000" x2="47093" y2="36667"/>
                          <a14:backgroundMark x1="47093" y1="36667" x2="47093" y2="36667"/>
                          <a14:backgroundMark x1="47093" y1="36667" x2="47093" y2="36667"/>
                          <a14:backgroundMark x1="47558" y1="36000" x2="47558" y2="36000"/>
                          <a14:backgroundMark x1="29070" y1="13667" x2="29070" y2="13667"/>
                          <a14:backgroundMark x1="28605" y1="32667" x2="27907" y2="33000"/>
                          <a14:backgroundMark x1="28953" y1="38333" x2="31977" y2="55333"/>
                          <a14:backgroundMark x1="31977" y1="55667" x2="32791" y2="56333"/>
                          <a14:backgroundMark x1="42907" y1="48667" x2="42093" y2="47000"/>
                          <a14:backgroundMark x1="41628" y1="44333" x2="41628" y2="40667"/>
                          <a14:backgroundMark x1="41163" y1="44667" x2="42093" y2="47667"/>
                          <a14:backgroundMark x1="40116" y1="46000" x2="40233" y2="54333"/>
                          <a14:backgroundMark x1="40349" y1="55333" x2="42907" y2="56333"/>
                          <a14:backgroundMark x1="42209" y1="57000" x2="40000" y2="44000"/>
                          <a14:backgroundMark x1="40233" y1="44000" x2="40233" y2="44000"/>
                          <a14:backgroundMark x1="40465" y1="43667" x2="39884" y2="47000"/>
                          <a14:backgroundMark x1="40233" y1="42333" x2="39651" y2="43667"/>
                          <a14:backgroundMark x1="43140" y1="69333" x2="45233" y2="67667"/>
                          <a14:backgroundMark x1="41163" y1="72000" x2="38023" y2="70000"/>
                          <a14:backgroundMark x1="34535" y1="57333" x2="31977" y2="55333"/>
                          <a14:backgroundMark x1="49419" y1="15333" x2="47791" y2="12333"/>
                          <a14:backgroundMark x1="49302" y1="13667" x2="48488" y2="12667"/>
                          <a14:backgroundMark x1="49302" y1="13333" x2="49302" y2="13333"/>
                          <a14:backgroundMark x1="49186" y1="12667" x2="49186" y2="12667"/>
                          <a14:backgroundMark x1="49186" y1="12667" x2="49186" y2="12667"/>
                          <a14:backgroundMark x1="41512" y1="16000" x2="41512" y2="16000"/>
                          <a14:backgroundMark x1="35465" y1="12333" x2="35465" y2="12333"/>
                          <a14:backgroundMark x1="35349" y1="10667" x2="35349" y2="10667"/>
                          <a14:backgroundMark x1="35233" y1="11333" x2="35233" y2="11333"/>
                          <a14:backgroundMark x1="34884" y1="12000" x2="36512" y2="9667"/>
                          <a14:backgroundMark x1="35581" y1="13000" x2="35581" y2="13000"/>
                          <a14:backgroundMark x1="35581" y1="13667" x2="35581" y2="13667"/>
                          <a14:backgroundMark x1="35581" y1="14000" x2="35581" y2="14000"/>
                          <a14:backgroundMark x1="35814" y1="14000" x2="35814" y2="14000"/>
                          <a14:backgroundMark x1="35116" y1="10667" x2="35116" y2="10667"/>
                          <a14:backgroundMark x1="35233" y1="10333" x2="35233" y2="10333"/>
                          <a14:backgroundMark x1="35233" y1="10333" x2="35233" y2="10333"/>
                          <a14:backgroundMark x1="35814" y1="13333" x2="35814" y2="13333"/>
                          <a14:backgroundMark x1="37674" y1="28333" x2="37674" y2="28333"/>
                          <a14:backgroundMark x1="37907" y1="29333" x2="37907" y2="29333"/>
                          <a14:backgroundMark x1="38140" y1="30000" x2="38140" y2="30000"/>
                          <a14:backgroundMark x1="38140" y1="30667" x2="38180" y2="31009"/>
                          <a14:backgroundMark x1="37907" y1="29000" x2="37907" y2="29000"/>
                          <a14:backgroundMark x1="37907" y1="28000" x2="37907" y2="28000"/>
                          <a14:backgroundMark x1="37402" y1="35667" x2="36744" y2="36333"/>
                          <a14:backgroundMark x1="36628" y1="37000" x2="36628" y2="37000"/>
                          <a14:backgroundMark x1="69186" y1="44667" x2="67791" y2="46000"/>
                          <a14:backgroundMark x1="71163" y1="52667" x2="71163" y2="52667"/>
                          <a14:backgroundMark x1="71047" y1="52667" x2="71047" y2="52667"/>
                          <a14:backgroundMark x1="71744" y1="53333" x2="70349" y2="55333"/>
                          <a14:backgroundMark x1="71512" y1="41333" x2="69651" y2="42333"/>
                          <a14:backgroundMark x1="71860" y1="41333" x2="71860" y2="40333"/>
                          <a14:backgroundMark x1="72442" y1="41000" x2="72442" y2="41000"/>
                          <a14:backgroundMark x1="71163" y1="40333" x2="71163" y2="40333"/>
                          <a14:backgroundMark x1="71047" y1="40333" x2="71047" y2="40333"/>
                          <a14:backgroundMark x1="71744" y1="40333" x2="71744" y2="40333"/>
                          <a14:backgroundMark x1="72093" y1="40667" x2="72093" y2="40667"/>
                          <a14:backgroundMark x1="72209" y1="41333" x2="72209" y2="41333"/>
                          <a14:backgroundMark x1="72209" y1="41333" x2="72209" y2="41333"/>
                          <a14:backgroundMark x1="72326" y1="41333" x2="72326" y2="41333"/>
                          <a14:backgroundMark x1="72442" y1="41333" x2="72442" y2="41333"/>
                          <a14:backgroundMark x1="72558" y1="41333" x2="72558" y2="41333"/>
                          <a14:backgroundMark x1="72674" y1="41333" x2="72674" y2="41333"/>
                          <a14:backgroundMark x1="71047" y1="40667" x2="72442" y2="41667"/>
                          <a14:backgroundMark x1="72674" y1="42000" x2="72674" y2="42000"/>
                          <a14:backgroundMark x1="47442" y1="33667" x2="48605" y2="40667"/>
                          <a14:backgroundMark x1="47442" y1="39000" x2="47442" y2="39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8942" y="5033390"/>
              <a:ext cx="829703" cy="289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48" name="Connecteur droit 447">
              <a:extLst>
                <a:ext uri="{FF2B5EF4-FFF2-40B4-BE49-F238E27FC236}">
                  <a16:creationId xmlns:a16="http://schemas.microsoft.com/office/drawing/2014/main" id="{5F4A4BAF-6643-4D52-A332-85142092B2D5}"/>
                </a:ext>
              </a:extLst>
            </p:cNvPr>
            <p:cNvCxnSpPr>
              <a:cxnSpLocks/>
              <a:stCxn id="456" idx="3"/>
              <a:endCxn id="447" idx="0"/>
            </p:cNvCxnSpPr>
            <p:nvPr/>
          </p:nvCxnSpPr>
          <p:spPr>
            <a:xfrm>
              <a:off x="3995660" y="4847617"/>
              <a:ext cx="358134" cy="185773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49" name="Connecteur droit 448">
              <a:extLst>
                <a:ext uri="{FF2B5EF4-FFF2-40B4-BE49-F238E27FC236}">
                  <a16:creationId xmlns:a16="http://schemas.microsoft.com/office/drawing/2014/main" id="{5586FEAE-F88F-4018-A398-D7F3C49CB9CE}"/>
                </a:ext>
              </a:extLst>
            </p:cNvPr>
            <p:cNvCxnSpPr>
              <a:cxnSpLocks/>
              <a:stCxn id="462" idx="7"/>
              <a:endCxn id="447" idx="2"/>
            </p:cNvCxnSpPr>
            <p:nvPr/>
          </p:nvCxnSpPr>
          <p:spPr>
            <a:xfrm flipV="1">
              <a:off x="4275788" y="5322806"/>
              <a:ext cx="78006" cy="161809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50" name="Connecteur droit 449">
              <a:extLst>
                <a:ext uri="{FF2B5EF4-FFF2-40B4-BE49-F238E27FC236}">
                  <a16:creationId xmlns:a16="http://schemas.microsoft.com/office/drawing/2014/main" id="{5399E63E-68D4-4C04-BB8C-C545DBCFB94C}"/>
                </a:ext>
              </a:extLst>
            </p:cNvPr>
            <p:cNvCxnSpPr>
              <a:cxnSpLocks/>
              <a:stCxn id="447" idx="2"/>
              <a:endCxn id="468" idx="1"/>
            </p:cNvCxnSpPr>
            <p:nvPr/>
          </p:nvCxnSpPr>
          <p:spPr>
            <a:xfrm>
              <a:off x="4353794" y="5322806"/>
              <a:ext cx="399054" cy="290414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51" name="Rectangle : coins arrondis 450">
              <a:extLst>
                <a:ext uri="{FF2B5EF4-FFF2-40B4-BE49-F238E27FC236}">
                  <a16:creationId xmlns:a16="http://schemas.microsoft.com/office/drawing/2014/main" id="{9EAF5F1B-3537-4ED7-ABB0-EE864C7F0C9D}"/>
                </a:ext>
              </a:extLst>
            </p:cNvPr>
            <p:cNvSpPr/>
            <p:nvPr/>
          </p:nvSpPr>
          <p:spPr>
            <a:xfrm>
              <a:off x="3081883" y="4336373"/>
              <a:ext cx="2432871" cy="2194391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452" name="ZoneTexte 451">
              <a:extLst>
                <a:ext uri="{FF2B5EF4-FFF2-40B4-BE49-F238E27FC236}">
                  <a16:creationId xmlns:a16="http://schemas.microsoft.com/office/drawing/2014/main" id="{3B75234B-8895-4873-8EE0-2093EC1998E2}"/>
                </a:ext>
              </a:extLst>
            </p:cNvPr>
            <p:cNvSpPr txBox="1"/>
            <p:nvPr/>
          </p:nvSpPr>
          <p:spPr>
            <a:xfrm>
              <a:off x="4707809" y="4585670"/>
              <a:ext cx="1182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ZATU</a:t>
              </a:r>
            </a:p>
          </p:txBody>
        </p:sp>
        <p:grpSp>
          <p:nvGrpSpPr>
            <p:cNvPr id="484" name="Groupe 483">
              <a:extLst>
                <a:ext uri="{FF2B5EF4-FFF2-40B4-BE49-F238E27FC236}">
                  <a16:creationId xmlns:a16="http://schemas.microsoft.com/office/drawing/2014/main" id="{0EADB604-C29A-40DA-A56F-4EBF69F92932}"/>
                </a:ext>
              </a:extLst>
            </p:cNvPr>
            <p:cNvGrpSpPr/>
            <p:nvPr/>
          </p:nvGrpSpPr>
          <p:grpSpPr>
            <a:xfrm>
              <a:off x="3337323" y="4269881"/>
              <a:ext cx="816262" cy="834922"/>
              <a:chOff x="4640615" y="5197835"/>
              <a:chExt cx="816262" cy="834922"/>
            </a:xfrm>
          </p:grpSpPr>
          <p:sp>
            <p:nvSpPr>
              <p:cNvPr id="456" name="Rectangle : coins arrondis 455">
                <a:extLst>
                  <a:ext uri="{FF2B5EF4-FFF2-40B4-BE49-F238E27FC236}">
                    <a16:creationId xmlns:a16="http://schemas.microsoft.com/office/drawing/2014/main" id="{1B0A1CDF-0789-4EB5-B93C-C44AAC23AC07}"/>
                  </a:ext>
                </a:extLst>
              </p:cNvPr>
              <p:cNvSpPr/>
              <p:nvPr/>
            </p:nvSpPr>
            <p:spPr>
              <a:xfrm>
                <a:off x="4655557" y="5518385"/>
                <a:ext cx="643395" cy="514372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483" name="Groupe 482">
                <a:extLst>
                  <a:ext uri="{FF2B5EF4-FFF2-40B4-BE49-F238E27FC236}">
                    <a16:creationId xmlns:a16="http://schemas.microsoft.com/office/drawing/2014/main" id="{8CA5E612-1BD4-443D-9B66-B9BAAAF82030}"/>
                  </a:ext>
                </a:extLst>
              </p:cNvPr>
              <p:cNvGrpSpPr/>
              <p:nvPr/>
            </p:nvGrpSpPr>
            <p:grpSpPr>
              <a:xfrm>
                <a:off x="4640615" y="5197835"/>
                <a:ext cx="816262" cy="834921"/>
                <a:chOff x="4640615" y="5197835"/>
                <a:chExt cx="816262" cy="834921"/>
              </a:xfrm>
            </p:grpSpPr>
            <p:sp>
              <p:nvSpPr>
                <p:cNvPr id="457" name="ZoneTexte 456">
                  <a:extLst>
                    <a:ext uri="{FF2B5EF4-FFF2-40B4-BE49-F238E27FC236}">
                      <a16:creationId xmlns:a16="http://schemas.microsoft.com/office/drawing/2014/main" id="{D97BC6E3-0AC8-4F58-AF92-9220EAA4896F}"/>
                    </a:ext>
                  </a:extLst>
                </p:cNvPr>
                <p:cNvSpPr txBox="1"/>
                <p:nvPr/>
              </p:nvSpPr>
              <p:spPr>
                <a:xfrm>
                  <a:off x="4640615" y="5786535"/>
                  <a:ext cx="64312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dirty="0"/>
                    <a:t>Gateway</a:t>
                  </a:r>
                </a:p>
              </p:txBody>
            </p:sp>
            <p:pic>
              <p:nvPicPr>
                <p:cNvPr id="455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FD35A438-60B8-4100-A023-7FB9715165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57579" y="5576854"/>
                  <a:ext cx="646200" cy="3324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2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C63E8362-DE51-4466-81C6-C21F4BF8625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67882" y="5285658"/>
                  <a:ext cx="154015" cy="1562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43" name="ZoneTexte 442">
                  <a:extLst>
                    <a:ext uri="{FF2B5EF4-FFF2-40B4-BE49-F238E27FC236}">
                      <a16:creationId xmlns:a16="http://schemas.microsoft.com/office/drawing/2014/main" id="{6AE2A2B1-F5B4-4FBB-863B-FE4C6F064D5C}"/>
                    </a:ext>
                  </a:extLst>
                </p:cNvPr>
                <p:cNvSpPr txBox="1"/>
                <p:nvPr/>
              </p:nvSpPr>
              <p:spPr>
                <a:xfrm>
                  <a:off x="4779897" y="5197835"/>
                  <a:ext cx="6769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</p:txBody>
            </p:sp>
          </p:grpSp>
        </p:grpSp>
        <p:grpSp>
          <p:nvGrpSpPr>
            <p:cNvPr id="488" name="Groupe 487">
              <a:extLst>
                <a:ext uri="{FF2B5EF4-FFF2-40B4-BE49-F238E27FC236}">
                  <a16:creationId xmlns:a16="http://schemas.microsoft.com/office/drawing/2014/main" id="{360428C3-FD78-4DEF-8850-05155AEA3B1F}"/>
                </a:ext>
              </a:extLst>
            </p:cNvPr>
            <p:cNvGrpSpPr/>
            <p:nvPr/>
          </p:nvGrpSpPr>
          <p:grpSpPr>
            <a:xfrm>
              <a:off x="4666324" y="5723054"/>
              <a:ext cx="664332" cy="762397"/>
              <a:chOff x="4532099" y="5711221"/>
              <a:chExt cx="664332" cy="762397"/>
            </a:xfrm>
          </p:grpSpPr>
          <p:pic>
            <p:nvPicPr>
              <p:cNvPr id="470" name="Image 469">
                <a:extLst>
                  <a:ext uri="{FF2B5EF4-FFF2-40B4-BE49-F238E27FC236}">
                    <a16:creationId xmlns:a16="http://schemas.microsoft.com/office/drawing/2014/main" id="{B65B7F52-7609-47BE-9B91-C74A82F7F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0953" y="6152972"/>
                <a:ext cx="281916" cy="320646"/>
              </a:xfrm>
              <a:prstGeom prst="rect">
                <a:avLst/>
              </a:prstGeom>
            </p:spPr>
          </p:pic>
          <p:pic>
            <p:nvPicPr>
              <p:cNvPr id="444" name="Picture 2" descr="Résultat de recherche d'images pour &quot;in situ troll level 200&quot;">
                <a:extLst>
                  <a:ext uri="{FF2B5EF4-FFF2-40B4-BE49-F238E27FC236}">
                    <a16:creationId xmlns:a16="http://schemas.microsoft.com/office/drawing/2014/main" id="{0E1BFBEC-8CB2-4C57-8734-847761AAFF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749624">
                <a:off x="4506565" y="5758184"/>
                <a:ext cx="446888" cy="3958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87" name="Groupe 486">
                <a:extLst>
                  <a:ext uri="{FF2B5EF4-FFF2-40B4-BE49-F238E27FC236}">
                    <a16:creationId xmlns:a16="http://schemas.microsoft.com/office/drawing/2014/main" id="{7469312E-C1A7-4151-8EFE-3DAD1AD7E4FF}"/>
                  </a:ext>
                </a:extLst>
              </p:cNvPr>
              <p:cNvGrpSpPr/>
              <p:nvPr/>
            </p:nvGrpSpPr>
            <p:grpSpPr>
              <a:xfrm>
                <a:off x="4598458" y="5711221"/>
                <a:ext cx="597973" cy="461973"/>
                <a:chOff x="3973542" y="4936122"/>
                <a:chExt cx="597973" cy="461973"/>
              </a:xfrm>
            </p:grpSpPr>
            <p:grpSp>
              <p:nvGrpSpPr>
                <p:cNvPr id="471" name="Groupe 470">
                  <a:extLst>
                    <a:ext uri="{FF2B5EF4-FFF2-40B4-BE49-F238E27FC236}">
                      <a16:creationId xmlns:a16="http://schemas.microsoft.com/office/drawing/2014/main" id="{18A0A1D1-2669-4132-8302-10FC7F3765A0}"/>
                    </a:ext>
                  </a:extLst>
                </p:cNvPr>
                <p:cNvGrpSpPr/>
                <p:nvPr/>
              </p:nvGrpSpPr>
              <p:grpSpPr>
                <a:xfrm>
                  <a:off x="3973542" y="4951207"/>
                  <a:ext cx="597973" cy="446888"/>
                  <a:chOff x="1852877" y="483450"/>
                  <a:chExt cx="597973" cy="446888"/>
                </a:xfrm>
              </p:grpSpPr>
              <p:sp>
                <p:nvSpPr>
                  <p:cNvPr id="472" name="Rectangle : coins arrondis 471">
                    <a:extLst>
                      <a:ext uri="{FF2B5EF4-FFF2-40B4-BE49-F238E27FC236}">
                        <a16:creationId xmlns:a16="http://schemas.microsoft.com/office/drawing/2014/main" id="{B7BA1074-C615-407C-8DCB-3351951313D6}"/>
                      </a:ext>
                    </a:extLst>
                  </p:cNvPr>
                  <p:cNvSpPr/>
                  <p:nvPr/>
                </p:nvSpPr>
                <p:spPr>
                  <a:xfrm>
                    <a:off x="1852877" y="487755"/>
                    <a:ext cx="522513" cy="413993"/>
                  </a:xfrm>
                  <a:prstGeom prst="roundRect">
                    <a:avLst/>
                  </a:prstGeom>
                  <a:no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pic>
                <p:nvPicPr>
                  <p:cNvPr id="473" name="Picture 2" descr="Résultat de recherche d'images pour &quot;in situ troll level 200&quot;">
                    <a:extLst>
                      <a:ext uri="{FF2B5EF4-FFF2-40B4-BE49-F238E27FC236}">
                        <a16:creationId xmlns:a16="http://schemas.microsoft.com/office/drawing/2014/main" id="{77FC5289-43D5-4C13-AF65-034E8D710B6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4749624">
                    <a:off x="2029496" y="508984"/>
                    <a:ext cx="446888" cy="39582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44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2FB05A0-4003-43A0-A91A-17D656C4FC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4007973" y="4961656"/>
                  <a:ext cx="446888" cy="3958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493" name="Groupe 492">
              <a:extLst>
                <a:ext uri="{FF2B5EF4-FFF2-40B4-BE49-F238E27FC236}">
                  <a16:creationId xmlns:a16="http://schemas.microsoft.com/office/drawing/2014/main" id="{44F5653B-2B56-478F-A703-05977B016E6C}"/>
                </a:ext>
              </a:extLst>
            </p:cNvPr>
            <p:cNvGrpSpPr/>
            <p:nvPr/>
          </p:nvGrpSpPr>
          <p:grpSpPr>
            <a:xfrm>
              <a:off x="3195719" y="5452488"/>
              <a:ext cx="465192" cy="331310"/>
              <a:chOff x="3293953" y="5301204"/>
              <a:chExt cx="465192" cy="331310"/>
            </a:xfrm>
          </p:grpSpPr>
          <p:grpSp>
            <p:nvGrpSpPr>
              <p:cNvPr id="494" name="Groupe 493">
                <a:extLst>
                  <a:ext uri="{FF2B5EF4-FFF2-40B4-BE49-F238E27FC236}">
                    <a16:creationId xmlns:a16="http://schemas.microsoft.com/office/drawing/2014/main" id="{8DE60857-0605-4B79-B1B1-5E52DA80E0E7}"/>
                  </a:ext>
                </a:extLst>
              </p:cNvPr>
              <p:cNvGrpSpPr/>
              <p:nvPr/>
            </p:nvGrpSpPr>
            <p:grpSpPr>
              <a:xfrm>
                <a:off x="3293953" y="5301204"/>
                <a:ext cx="465192" cy="331310"/>
                <a:chOff x="3293953" y="5301204"/>
                <a:chExt cx="465192" cy="331310"/>
              </a:xfrm>
            </p:grpSpPr>
            <p:sp>
              <p:nvSpPr>
                <p:cNvPr id="496" name="Ellipse 495">
                  <a:extLst>
                    <a:ext uri="{FF2B5EF4-FFF2-40B4-BE49-F238E27FC236}">
                      <a16:creationId xmlns:a16="http://schemas.microsoft.com/office/drawing/2014/main" id="{BB3FA0ED-105F-4DC9-B779-663719892276}"/>
                    </a:ext>
                  </a:extLst>
                </p:cNvPr>
                <p:cNvSpPr/>
                <p:nvPr/>
              </p:nvSpPr>
              <p:spPr>
                <a:xfrm>
                  <a:off x="3346793" y="5301204"/>
                  <a:ext cx="334512" cy="33131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97" name="ZoneTexte 496">
                  <a:extLst>
                    <a:ext uri="{FF2B5EF4-FFF2-40B4-BE49-F238E27FC236}">
                      <a16:creationId xmlns:a16="http://schemas.microsoft.com/office/drawing/2014/main" id="{0CC7E336-A609-4DF0-AFBD-B20A10CEC26B}"/>
                    </a:ext>
                  </a:extLst>
                </p:cNvPr>
                <p:cNvSpPr txBox="1"/>
                <p:nvPr/>
              </p:nvSpPr>
              <p:spPr>
                <a:xfrm>
                  <a:off x="3293953" y="5362910"/>
                  <a:ext cx="465192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dirty="0"/>
                    <a:t>nœud</a:t>
                  </a:r>
                </a:p>
              </p:txBody>
            </p:sp>
          </p:grpSp>
          <p:pic>
            <p:nvPicPr>
              <p:cNvPr id="495" name="Picture 4" descr="Résultat de recherche d'images pour &quot;logo sans fil&quot;">
                <a:extLst>
                  <a:ext uri="{FF2B5EF4-FFF2-40B4-BE49-F238E27FC236}">
                    <a16:creationId xmlns:a16="http://schemas.microsoft.com/office/drawing/2014/main" id="{A113562F-2AAD-4D9F-ADEC-9136096582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955124">
                <a:off x="3409591" y="5327528"/>
                <a:ext cx="117482" cy="11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6" name="Groupe 465">
              <a:extLst>
                <a:ext uri="{FF2B5EF4-FFF2-40B4-BE49-F238E27FC236}">
                  <a16:creationId xmlns:a16="http://schemas.microsoft.com/office/drawing/2014/main" id="{8E06F06D-CEBD-4521-8050-DC51199EC7A8}"/>
                </a:ext>
              </a:extLst>
            </p:cNvPr>
            <p:cNvGrpSpPr/>
            <p:nvPr/>
          </p:nvGrpSpPr>
          <p:grpSpPr>
            <a:xfrm>
              <a:off x="4752848" y="5436096"/>
              <a:ext cx="465192" cy="331310"/>
              <a:chOff x="1896742" y="4005171"/>
              <a:chExt cx="1057682" cy="760561"/>
            </a:xfrm>
          </p:grpSpPr>
          <p:sp>
            <p:nvSpPr>
              <p:cNvPr id="467" name="Ellipse 466">
                <a:extLst>
                  <a:ext uri="{FF2B5EF4-FFF2-40B4-BE49-F238E27FC236}">
                    <a16:creationId xmlns:a16="http://schemas.microsoft.com/office/drawing/2014/main" id="{897AD33F-3E51-4782-BF3C-5FDC731F967F}"/>
                  </a:ext>
                </a:extLst>
              </p:cNvPr>
              <p:cNvSpPr/>
              <p:nvPr/>
            </p:nvSpPr>
            <p:spPr>
              <a:xfrm>
                <a:off x="2016881" y="4005171"/>
                <a:ext cx="760562" cy="76056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468" name="ZoneTexte 467">
                <a:extLst>
                  <a:ext uri="{FF2B5EF4-FFF2-40B4-BE49-F238E27FC236}">
                    <a16:creationId xmlns:a16="http://schemas.microsoft.com/office/drawing/2014/main" id="{45597039-62F7-4CF4-90E3-501DAF16239D}"/>
                  </a:ext>
                </a:extLst>
              </p:cNvPr>
              <p:cNvSpPr txBox="1"/>
              <p:nvPr/>
            </p:nvSpPr>
            <p:spPr>
              <a:xfrm>
                <a:off x="1896742" y="4146830"/>
                <a:ext cx="1057682" cy="529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/>
                  <a:t>nœud</a:t>
                </a:r>
              </a:p>
            </p:txBody>
          </p:sp>
          <p:pic>
            <p:nvPicPr>
              <p:cNvPr id="469" name="Picture 4" descr="Résultat de recherche d'images pour &quot;logo sans fil&quot;">
                <a:extLst>
                  <a:ext uri="{FF2B5EF4-FFF2-40B4-BE49-F238E27FC236}">
                    <a16:creationId xmlns:a16="http://schemas.microsoft.com/office/drawing/2014/main" id="{7899DA24-AB19-4F5F-9E70-E2BDC469A6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955124">
                <a:off x="2159661" y="4065605"/>
                <a:ext cx="267113" cy="270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506" name="Connecteur droit 505">
              <a:extLst>
                <a:ext uri="{FF2B5EF4-FFF2-40B4-BE49-F238E27FC236}">
                  <a16:creationId xmlns:a16="http://schemas.microsoft.com/office/drawing/2014/main" id="{3C0537D8-8CE7-4AF7-889D-825FC14ADBF8}"/>
                </a:ext>
              </a:extLst>
            </p:cNvPr>
            <p:cNvCxnSpPr>
              <a:cxnSpLocks/>
              <a:stCxn id="497" idx="3"/>
            </p:cNvCxnSpPr>
            <p:nvPr/>
          </p:nvCxnSpPr>
          <p:spPr>
            <a:xfrm flipV="1">
              <a:off x="3660911" y="5295877"/>
              <a:ext cx="404260" cy="333733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527" name="Image 526">
            <a:extLst>
              <a:ext uri="{FF2B5EF4-FFF2-40B4-BE49-F238E27FC236}">
                <a16:creationId xmlns:a16="http://schemas.microsoft.com/office/drawing/2014/main" id="{C74A59D0-EEF0-4575-B280-6A9A635ABCDC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114" y="110179"/>
            <a:ext cx="949072" cy="684553"/>
          </a:xfrm>
          <a:prstGeom prst="rect">
            <a:avLst/>
          </a:prstGeom>
        </p:spPr>
      </p:pic>
      <p:grpSp>
        <p:nvGrpSpPr>
          <p:cNvPr id="529" name="Groupe 528">
            <a:extLst>
              <a:ext uri="{FF2B5EF4-FFF2-40B4-BE49-F238E27FC236}">
                <a16:creationId xmlns:a16="http://schemas.microsoft.com/office/drawing/2014/main" id="{8D340D8C-CEEC-453C-8372-BD61CD5B56D2}"/>
              </a:ext>
            </a:extLst>
          </p:cNvPr>
          <p:cNvGrpSpPr/>
          <p:nvPr/>
        </p:nvGrpSpPr>
        <p:grpSpPr>
          <a:xfrm>
            <a:off x="5442326" y="5139296"/>
            <a:ext cx="992835" cy="1102166"/>
            <a:chOff x="7299713" y="886704"/>
            <a:chExt cx="992835" cy="1102166"/>
          </a:xfrm>
        </p:grpSpPr>
        <p:pic>
          <p:nvPicPr>
            <p:cNvPr id="537" name="Image 536">
              <a:extLst>
                <a:ext uri="{FF2B5EF4-FFF2-40B4-BE49-F238E27FC236}">
                  <a16:creationId xmlns:a16="http://schemas.microsoft.com/office/drawing/2014/main" id="{A5230C5A-F9E1-474C-B8C1-1C1D8376F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538" name="ZoneTexte 537">
              <a:extLst>
                <a:ext uri="{FF2B5EF4-FFF2-40B4-BE49-F238E27FC236}">
                  <a16:creationId xmlns:a16="http://schemas.microsoft.com/office/drawing/2014/main" id="{118FBA5F-0014-4A00-A793-3879D73C68EC}"/>
                </a:ext>
              </a:extLst>
            </p:cNvPr>
            <p:cNvSpPr txBox="1"/>
            <p:nvPr/>
          </p:nvSpPr>
          <p:spPr>
            <a:xfrm>
              <a:off x="7518628" y="1619538"/>
              <a:ext cx="514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ELK</a:t>
              </a:r>
            </a:p>
          </p:txBody>
        </p:sp>
      </p:grpSp>
      <p:grpSp>
        <p:nvGrpSpPr>
          <p:cNvPr id="530" name="Groupe 529">
            <a:extLst>
              <a:ext uri="{FF2B5EF4-FFF2-40B4-BE49-F238E27FC236}">
                <a16:creationId xmlns:a16="http://schemas.microsoft.com/office/drawing/2014/main" id="{F1F8F335-8062-4D17-A773-26F89E5ABD72}"/>
              </a:ext>
            </a:extLst>
          </p:cNvPr>
          <p:cNvGrpSpPr/>
          <p:nvPr/>
        </p:nvGrpSpPr>
        <p:grpSpPr>
          <a:xfrm>
            <a:off x="7493464" y="4297314"/>
            <a:ext cx="1122423" cy="1115476"/>
            <a:chOff x="7257259" y="886704"/>
            <a:chExt cx="1122423" cy="1115476"/>
          </a:xfrm>
        </p:grpSpPr>
        <p:pic>
          <p:nvPicPr>
            <p:cNvPr id="535" name="Image 534">
              <a:extLst>
                <a:ext uri="{FF2B5EF4-FFF2-40B4-BE49-F238E27FC236}">
                  <a16:creationId xmlns:a16="http://schemas.microsoft.com/office/drawing/2014/main" id="{150579EF-8339-4A5D-9B87-8CCC2D7BF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536" name="ZoneTexte 535">
              <a:extLst>
                <a:ext uri="{FF2B5EF4-FFF2-40B4-BE49-F238E27FC236}">
                  <a16:creationId xmlns:a16="http://schemas.microsoft.com/office/drawing/2014/main" id="{16B9D607-4FFC-4572-93E5-80FA57916536}"/>
                </a:ext>
              </a:extLst>
            </p:cNvPr>
            <p:cNvSpPr txBox="1"/>
            <p:nvPr/>
          </p:nvSpPr>
          <p:spPr>
            <a:xfrm>
              <a:off x="7257259" y="1632848"/>
              <a:ext cx="1122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MongoDB</a:t>
              </a:r>
            </a:p>
          </p:txBody>
        </p:sp>
      </p:grpSp>
      <p:sp>
        <p:nvSpPr>
          <p:cNvPr id="531" name="Rectangle 530">
            <a:extLst>
              <a:ext uri="{FF2B5EF4-FFF2-40B4-BE49-F238E27FC236}">
                <a16:creationId xmlns:a16="http://schemas.microsoft.com/office/drawing/2014/main" id="{D0539155-824B-41A1-923E-3AF26268750E}"/>
              </a:ext>
            </a:extLst>
          </p:cNvPr>
          <p:cNvSpPr/>
          <p:nvPr/>
        </p:nvSpPr>
        <p:spPr>
          <a:xfrm>
            <a:off x="5177734" y="178853"/>
            <a:ext cx="3849452" cy="61179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534" name="Image 533">
            <a:extLst>
              <a:ext uri="{FF2B5EF4-FFF2-40B4-BE49-F238E27FC236}">
                <a16:creationId xmlns:a16="http://schemas.microsoft.com/office/drawing/2014/main" id="{610E7389-A051-4DFF-A0D1-743F0D41F089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00" y="4827264"/>
            <a:ext cx="992835" cy="837096"/>
          </a:xfrm>
          <a:prstGeom prst="rect">
            <a:avLst/>
          </a:prstGeom>
        </p:spPr>
      </p:pic>
      <p:pic>
        <p:nvPicPr>
          <p:cNvPr id="547" name="Image 546">
            <a:extLst>
              <a:ext uri="{FF2B5EF4-FFF2-40B4-BE49-F238E27FC236}">
                <a16:creationId xmlns:a16="http://schemas.microsoft.com/office/drawing/2014/main" id="{6F8A9A3B-BFC5-4A02-B6D5-D923BA7139A5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00" y="4979664"/>
            <a:ext cx="992835" cy="837096"/>
          </a:xfrm>
          <a:prstGeom prst="rect">
            <a:avLst/>
          </a:prstGeom>
        </p:spPr>
      </p:pic>
      <p:pic>
        <p:nvPicPr>
          <p:cNvPr id="548" name="Image 547">
            <a:extLst>
              <a:ext uri="{FF2B5EF4-FFF2-40B4-BE49-F238E27FC236}">
                <a16:creationId xmlns:a16="http://schemas.microsoft.com/office/drawing/2014/main" id="{E5A03E7E-3E65-4D20-B319-E2C2F3BA241F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500" y="5132064"/>
            <a:ext cx="992835" cy="837096"/>
          </a:xfrm>
          <a:prstGeom prst="rect">
            <a:avLst/>
          </a:prstGeom>
        </p:spPr>
      </p:pic>
      <p:grpSp>
        <p:nvGrpSpPr>
          <p:cNvPr id="553" name="Groupe 552">
            <a:extLst>
              <a:ext uri="{FF2B5EF4-FFF2-40B4-BE49-F238E27FC236}">
                <a16:creationId xmlns:a16="http://schemas.microsoft.com/office/drawing/2014/main" id="{36412A18-583C-4371-884F-7280172481EC}"/>
              </a:ext>
            </a:extLst>
          </p:cNvPr>
          <p:cNvGrpSpPr/>
          <p:nvPr/>
        </p:nvGrpSpPr>
        <p:grpSpPr>
          <a:xfrm>
            <a:off x="4887264" y="1302099"/>
            <a:ext cx="4087906" cy="3588959"/>
            <a:chOff x="4913107" y="1207945"/>
            <a:chExt cx="4087906" cy="3588959"/>
          </a:xfrm>
        </p:grpSpPr>
        <p:grpSp>
          <p:nvGrpSpPr>
            <p:cNvPr id="550" name="Groupe 549">
              <a:extLst>
                <a:ext uri="{FF2B5EF4-FFF2-40B4-BE49-F238E27FC236}">
                  <a16:creationId xmlns:a16="http://schemas.microsoft.com/office/drawing/2014/main" id="{6A4147E7-E633-4A02-9C1A-D81EE1D6BA7E}"/>
                </a:ext>
              </a:extLst>
            </p:cNvPr>
            <p:cNvGrpSpPr/>
            <p:nvPr/>
          </p:nvGrpSpPr>
          <p:grpSpPr>
            <a:xfrm>
              <a:off x="4913107" y="1207945"/>
              <a:ext cx="4087906" cy="3588959"/>
              <a:chOff x="4977322" y="738593"/>
              <a:chExt cx="4087906" cy="3588959"/>
            </a:xfrm>
          </p:grpSpPr>
          <p:pic>
            <p:nvPicPr>
              <p:cNvPr id="539" name="Image 538">
                <a:extLst>
                  <a:ext uri="{FF2B5EF4-FFF2-40B4-BE49-F238E27FC236}">
                    <a16:creationId xmlns:a16="http://schemas.microsoft.com/office/drawing/2014/main" id="{494EDACB-4A6E-4350-A16A-BC6454DAC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  <a14:imgEffect>
                          <a14:artisticGlowDiffused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7322" y="738593"/>
                <a:ext cx="4087906" cy="3588959"/>
              </a:xfrm>
              <a:prstGeom prst="rect">
                <a:avLst/>
              </a:prstGeom>
            </p:spPr>
          </p:pic>
          <p:sp>
            <p:nvSpPr>
              <p:cNvPr id="540" name="ZoneTexte 539">
                <a:extLst>
                  <a:ext uri="{FF2B5EF4-FFF2-40B4-BE49-F238E27FC236}">
                    <a16:creationId xmlns:a16="http://schemas.microsoft.com/office/drawing/2014/main" id="{8F2874D0-D33F-4506-9352-022643C3E52E}"/>
                  </a:ext>
                </a:extLst>
              </p:cNvPr>
              <p:cNvSpPr txBox="1"/>
              <p:nvPr/>
            </p:nvSpPr>
            <p:spPr>
              <a:xfrm>
                <a:off x="5545863" y="1185879"/>
                <a:ext cx="2876895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/>
                  <a:t>LoRa Gateway Bridge</a:t>
                </a:r>
              </a:p>
            </p:txBody>
          </p:sp>
          <p:sp>
            <p:nvSpPr>
              <p:cNvPr id="545" name="ZoneTexte 544">
                <a:extLst>
                  <a:ext uri="{FF2B5EF4-FFF2-40B4-BE49-F238E27FC236}">
                    <a16:creationId xmlns:a16="http://schemas.microsoft.com/office/drawing/2014/main" id="{3EC08DAE-F357-4CCA-8A83-7B5FAA05EFC0}"/>
                  </a:ext>
                </a:extLst>
              </p:cNvPr>
              <p:cNvSpPr txBox="1"/>
              <p:nvPr/>
            </p:nvSpPr>
            <p:spPr>
              <a:xfrm>
                <a:off x="5540970" y="1657530"/>
                <a:ext cx="2876895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/>
                  <a:t>LoRa Server</a:t>
                </a:r>
              </a:p>
            </p:txBody>
          </p:sp>
          <p:sp>
            <p:nvSpPr>
              <p:cNvPr id="546" name="ZoneTexte 545">
                <a:extLst>
                  <a:ext uri="{FF2B5EF4-FFF2-40B4-BE49-F238E27FC236}">
                    <a16:creationId xmlns:a16="http://schemas.microsoft.com/office/drawing/2014/main" id="{5F5F2C6E-16DB-4392-B65D-51DA22FBF89D}"/>
                  </a:ext>
                </a:extLst>
              </p:cNvPr>
              <p:cNvSpPr txBox="1"/>
              <p:nvPr/>
            </p:nvSpPr>
            <p:spPr>
              <a:xfrm>
                <a:off x="5538511" y="2129181"/>
                <a:ext cx="2876895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/>
                  <a:t>LoRa App Server</a:t>
                </a:r>
              </a:p>
            </p:txBody>
          </p:sp>
          <p:sp>
            <p:nvSpPr>
              <p:cNvPr id="549" name="ZoneTexte 548">
                <a:extLst>
                  <a:ext uri="{FF2B5EF4-FFF2-40B4-BE49-F238E27FC236}">
                    <a16:creationId xmlns:a16="http://schemas.microsoft.com/office/drawing/2014/main" id="{8406502F-DBC1-4391-862F-E9F8ADE14BAA}"/>
                  </a:ext>
                </a:extLst>
              </p:cNvPr>
              <p:cNvSpPr txBox="1"/>
              <p:nvPr/>
            </p:nvSpPr>
            <p:spPr>
              <a:xfrm>
                <a:off x="5536480" y="2600831"/>
                <a:ext cx="2876895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/>
                  <a:t>Scripts Python</a:t>
                </a:r>
              </a:p>
            </p:txBody>
          </p:sp>
        </p:grpSp>
        <p:cxnSp>
          <p:nvCxnSpPr>
            <p:cNvPr id="552" name="Connecteur droit avec flèche 551">
              <a:extLst>
                <a:ext uri="{FF2B5EF4-FFF2-40B4-BE49-F238E27FC236}">
                  <a16:creationId xmlns:a16="http://schemas.microsoft.com/office/drawing/2014/main" id="{2C0675CF-AF09-4EE2-BF09-F1E8CEDC9B05}"/>
                </a:ext>
              </a:extLst>
            </p:cNvPr>
            <p:cNvCxnSpPr/>
            <p:nvPr/>
          </p:nvCxnSpPr>
          <p:spPr>
            <a:xfrm>
              <a:off x="7752375" y="1843190"/>
              <a:ext cx="0" cy="18296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2" name="Espace réservé pour une image  5" descr="JSON Data Icon – free icons">
            <a:extLst>
              <a:ext uri="{FF2B5EF4-FFF2-40B4-BE49-F238E27FC236}">
                <a16:creationId xmlns:a16="http://schemas.microsoft.com/office/drawing/2014/main" id="{F140BE74-3312-4F54-8DCD-34E09E8F5865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8425" b="95971" l="7488" r="89684">
                        <a14:foregroundMark x1="26456" y1="8791" x2="56406" y2="11355"/>
                        <a14:foregroundMark x1="56406" y1="11355" x2="62230" y2="19048"/>
                        <a14:foregroundMark x1="62230" y1="19048" x2="63394" y2="25824"/>
                        <a14:foregroundMark x1="7488" y1="50916" x2="8985" y2="61905"/>
                        <a14:foregroundMark x1="39767" y1="59707" x2="39767" y2="59707"/>
                        <a14:foregroundMark x1="25291" y1="93223" x2="25291" y2="93223"/>
                        <a14:foregroundMark x1="64725" y1="17399" x2="72379" y2="26557"/>
                        <a14:foregroundMark x1="71048" y1="24908" x2="78869" y2="35897"/>
                        <a14:foregroundMark x1="79534" y1="37729" x2="79201" y2="56227"/>
                        <a14:foregroundMark x1="78869" y1="76374" x2="78369" y2="85348"/>
                        <a14:foregroundMark x1="78369" y1="85348" x2="77870" y2="86630"/>
                        <a14:foregroundMark x1="74542" y1="93223" x2="67221" y2="95421"/>
                        <a14:foregroundMark x1="67221" y1="95421" x2="38602" y2="95971"/>
                        <a14:backgroundMark x1="37271" y1="54212" x2="35441" y2="55861"/>
                        <a14:backgroundMark x1="25125" y1="53663" x2="22795" y2="53846"/>
                        <a14:backgroundMark x1="13810" y1="53297" x2="15807" y2="54212"/>
                        <a14:backgroundMark x1="8153" y1="64286" x2="8153" y2="6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5918" y="3870888"/>
            <a:ext cx="432915" cy="393297"/>
          </a:xfrm>
          <a:prstGeom prst="rect">
            <a:avLst/>
          </a:prstGeom>
        </p:spPr>
      </p:pic>
      <p:pic>
        <p:nvPicPr>
          <p:cNvPr id="554" name="Image 553">
            <a:extLst>
              <a:ext uri="{FF2B5EF4-FFF2-40B4-BE49-F238E27FC236}">
                <a16:creationId xmlns:a16="http://schemas.microsoft.com/office/drawing/2014/main" id="{9DDAA004-5833-4FF5-AD3C-63CEFD88D1A3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75" y="254233"/>
            <a:ext cx="992835" cy="837096"/>
          </a:xfrm>
          <a:prstGeom prst="rect">
            <a:avLst/>
          </a:prstGeom>
        </p:spPr>
      </p:pic>
      <p:sp>
        <p:nvSpPr>
          <p:cNvPr id="555" name="ZoneTexte 554">
            <a:extLst>
              <a:ext uri="{FF2B5EF4-FFF2-40B4-BE49-F238E27FC236}">
                <a16:creationId xmlns:a16="http://schemas.microsoft.com/office/drawing/2014/main" id="{0EACC046-8866-46F4-8CC8-7719BFE226E1}"/>
              </a:ext>
            </a:extLst>
          </p:cNvPr>
          <p:cNvSpPr txBox="1"/>
          <p:nvPr/>
        </p:nvSpPr>
        <p:spPr>
          <a:xfrm>
            <a:off x="5296300" y="959464"/>
            <a:ext cx="7809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PostgreSQL</a:t>
            </a:r>
          </a:p>
        </p:txBody>
      </p:sp>
      <p:sp>
        <p:nvSpPr>
          <p:cNvPr id="556" name="Nuage 555">
            <a:extLst>
              <a:ext uri="{FF2B5EF4-FFF2-40B4-BE49-F238E27FC236}">
                <a16:creationId xmlns:a16="http://schemas.microsoft.com/office/drawing/2014/main" id="{1B8B806E-6F11-4A19-949B-2450AD9DD3D9}"/>
              </a:ext>
            </a:extLst>
          </p:cNvPr>
          <p:cNvSpPr/>
          <p:nvPr/>
        </p:nvSpPr>
        <p:spPr>
          <a:xfrm rot="11023267">
            <a:off x="7888047" y="5820668"/>
            <a:ext cx="1131012" cy="795854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557" name="ZoneTexte 556">
            <a:extLst>
              <a:ext uri="{FF2B5EF4-FFF2-40B4-BE49-F238E27FC236}">
                <a16:creationId xmlns:a16="http://schemas.microsoft.com/office/drawing/2014/main" id="{5906FA96-3336-4D61-8C04-9C70EDA8AD6F}"/>
              </a:ext>
            </a:extLst>
          </p:cNvPr>
          <p:cNvSpPr txBox="1"/>
          <p:nvPr/>
        </p:nvSpPr>
        <p:spPr>
          <a:xfrm>
            <a:off x="8036277" y="5987899"/>
            <a:ext cx="67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CEBA</a:t>
            </a:r>
          </a:p>
        </p:txBody>
      </p:sp>
      <p:sp>
        <p:nvSpPr>
          <p:cNvPr id="558" name="Nuage 557">
            <a:extLst>
              <a:ext uri="{FF2B5EF4-FFF2-40B4-BE49-F238E27FC236}">
                <a16:creationId xmlns:a16="http://schemas.microsoft.com/office/drawing/2014/main" id="{290AC9EA-8839-42C7-8EAE-16ACFFE2E5D0}"/>
              </a:ext>
            </a:extLst>
          </p:cNvPr>
          <p:cNvSpPr/>
          <p:nvPr/>
        </p:nvSpPr>
        <p:spPr>
          <a:xfrm rot="11023267">
            <a:off x="6992956" y="5852742"/>
            <a:ext cx="1131012" cy="795854"/>
          </a:xfrm>
          <a:prstGeom prst="clou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559" name="ZoneTexte 558">
            <a:extLst>
              <a:ext uri="{FF2B5EF4-FFF2-40B4-BE49-F238E27FC236}">
                <a16:creationId xmlns:a16="http://schemas.microsoft.com/office/drawing/2014/main" id="{5EB654A6-4C48-44FA-8B9E-AF1666BDD765}"/>
              </a:ext>
            </a:extLst>
          </p:cNvPr>
          <p:cNvSpPr txBox="1"/>
          <p:nvPr/>
        </p:nvSpPr>
        <p:spPr>
          <a:xfrm>
            <a:off x="7119887" y="598789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Kibana</a:t>
            </a:r>
            <a:endParaRPr lang="fr-FR" dirty="0"/>
          </a:p>
        </p:txBody>
      </p:sp>
      <p:pic>
        <p:nvPicPr>
          <p:cNvPr id="560" name="Espace réservé pour une image  5" descr="Université Clermont Auvergne - Territoires">
            <a:extLst>
              <a:ext uri="{FF2B5EF4-FFF2-40B4-BE49-F238E27FC236}">
                <a16:creationId xmlns:a16="http://schemas.microsoft.com/office/drawing/2014/main" id="{9C78E5E2-80F5-4A6F-8E43-3131E804AA98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6734" y="6638235"/>
            <a:ext cx="1011518" cy="559834"/>
          </a:xfrm>
          <a:prstGeom prst="rect">
            <a:avLst/>
          </a:prstGeom>
        </p:spPr>
      </p:pic>
      <p:pic>
        <p:nvPicPr>
          <p:cNvPr id="561" name="Espace réservé pour une image  5" descr="WebSol">
            <a:extLst>
              <a:ext uri="{FF2B5EF4-FFF2-40B4-BE49-F238E27FC236}">
                <a16:creationId xmlns:a16="http://schemas.microsoft.com/office/drawing/2014/main" id="{34CB3768-BB64-4620-B2B1-F065113EF9BD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5" b="28265"/>
          <a:stretch/>
        </p:blipFill>
        <p:spPr>
          <a:xfrm>
            <a:off x="6968518" y="6793529"/>
            <a:ext cx="2060449" cy="891992"/>
          </a:xfrm>
          <a:prstGeom prst="rect">
            <a:avLst/>
          </a:prstGeom>
        </p:spPr>
      </p:pic>
      <p:pic>
        <p:nvPicPr>
          <p:cNvPr id="562" name="Image 561">
            <a:extLst>
              <a:ext uri="{FF2B5EF4-FFF2-40B4-BE49-F238E27FC236}">
                <a16:creationId xmlns:a16="http://schemas.microsoft.com/office/drawing/2014/main" id="{288ED9CB-AE29-4DAE-81CA-569944861FD4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47" y="6359443"/>
            <a:ext cx="297622" cy="496036"/>
          </a:xfrm>
          <a:prstGeom prst="rect">
            <a:avLst/>
          </a:prstGeom>
        </p:spPr>
      </p:pic>
      <p:grpSp>
        <p:nvGrpSpPr>
          <p:cNvPr id="563" name="Groupe 562">
            <a:extLst>
              <a:ext uri="{FF2B5EF4-FFF2-40B4-BE49-F238E27FC236}">
                <a16:creationId xmlns:a16="http://schemas.microsoft.com/office/drawing/2014/main" id="{82D99579-1DEB-44FF-B75E-C812A50180C6}"/>
              </a:ext>
            </a:extLst>
          </p:cNvPr>
          <p:cNvGrpSpPr/>
          <p:nvPr/>
        </p:nvGrpSpPr>
        <p:grpSpPr>
          <a:xfrm>
            <a:off x="7646171" y="6303392"/>
            <a:ext cx="655167" cy="449717"/>
            <a:chOff x="879977" y="5193162"/>
            <a:chExt cx="655167" cy="449717"/>
          </a:xfrm>
        </p:grpSpPr>
        <p:pic>
          <p:nvPicPr>
            <p:cNvPr id="564" name="Image 563">
              <a:extLst>
                <a:ext uri="{FF2B5EF4-FFF2-40B4-BE49-F238E27FC236}">
                  <a16:creationId xmlns:a16="http://schemas.microsoft.com/office/drawing/2014/main" id="{A303270B-2843-4FDF-9CE0-F2634B8E7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77" y="5193162"/>
              <a:ext cx="655167" cy="287428"/>
            </a:xfrm>
            <a:prstGeom prst="rect">
              <a:avLst/>
            </a:prstGeom>
          </p:spPr>
        </p:pic>
        <p:pic>
          <p:nvPicPr>
            <p:cNvPr id="565" name="Image 564">
              <a:extLst>
                <a:ext uri="{FF2B5EF4-FFF2-40B4-BE49-F238E27FC236}">
                  <a16:creationId xmlns:a16="http://schemas.microsoft.com/office/drawing/2014/main" id="{57120736-2074-4A8D-AD0D-0E58D3674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35" y="5417372"/>
              <a:ext cx="196825" cy="222222"/>
            </a:xfrm>
            <a:prstGeom prst="rect">
              <a:avLst/>
            </a:prstGeom>
          </p:spPr>
        </p:pic>
        <p:pic>
          <p:nvPicPr>
            <p:cNvPr id="566" name="Image 565">
              <a:extLst>
                <a:ext uri="{FF2B5EF4-FFF2-40B4-BE49-F238E27FC236}">
                  <a16:creationId xmlns:a16="http://schemas.microsoft.com/office/drawing/2014/main" id="{3C4F96BE-15CE-4238-90C9-13A9AE206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371" y="5427937"/>
              <a:ext cx="214942" cy="214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529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Image 392">
            <a:extLst>
              <a:ext uri="{FF2B5EF4-FFF2-40B4-BE49-F238E27FC236}">
                <a16:creationId xmlns:a16="http://schemas.microsoft.com/office/drawing/2014/main" id="{479B44E7-D100-4F6B-A850-65532C391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0" r="14803" b="42011"/>
          <a:stretch/>
        </p:blipFill>
        <p:spPr>
          <a:xfrm>
            <a:off x="1651999" y="3072565"/>
            <a:ext cx="446679" cy="559475"/>
          </a:xfrm>
          <a:prstGeom prst="rect">
            <a:avLst/>
          </a:prstGeom>
        </p:spPr>
      </p:pic>
      <p:pic>
        <p:nvPicPr>
          <p:cNvPr id="420" name="Image 419">
            <a:extLst>
              <a:ext uri="{FF2B5EF4-FFF2-40B4-BE49-F238E27FC236}">
                <a16:creationId xmlns:a16="http://schemas.microsoft.com/office/drawing/2014/main" id="{049DF1FF-6602-489F-B49E-551D1CF31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" y="3563849"/>
            <a:ext cx="289480" cy="311288"/>
          </a:xfrm>
          <a:prstGeom prst="rect">
            <a:avLst/>
          </a:prstGeom>
        </p:spPr>
      </p:pic>
      <p:cxnSp>
        <p:nvCxnSpPr>
          <p:cNvPr id="371" name="Connecteur droit 370">
            <a:extLst>
              <a:ext uri="{FF2B5EF4-FFF2-40B4-BE49-F238E27FC236}">
                <a16:creationId xmlns:a16="http://schemas.microsoft.com/office/drawing/2014/main" id="{E74CDA04-10DA-4E92-B005-47EF3CF9A307}"/>
              </a:ext>
            </a:extLst>
          </p:cNvPr>
          <p:cNvCxnSpPr>
            <a:cxnSpLocks/>
            <a:endCxn id="369" idx="3"/>
          </p:cNvCxnSpPr>
          <p:nvPr/>
        </p:nvCxnSpPr>
        <p:spPr>
          <a:xfrm>
            <a:off x="689025" y="3715038"/>
            <a:ext cx="936555" cy="11832"/>
          </a:xfrm>
          <a:prstGeom prst="line">
            <a:avLst/>
          </a:prstGeom>
          <a:ln w="25400" cap="flat" cmpd="sng" algn="ctr">
            <a:solidFill>
              <a:schemeClr val="accent5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C0567D5A-4707-4D40-ADEE-04D18DAE3EDC}"/>
              </a:ext>
            </a:extLst>
          </p:cNvPr>
          <p:cNvGrpSpPr/>
          <p:nvPr/>
        </p:nvGrpSpPr>
        <p:grpSpPr>
          <a:xfrm>
            <a:off x="-6633109" y="-3451857"/>
            <a:ext cx="5486047" cy="6541772"/>
            <a:chOff x="8071" y="201723"/>
            <a:chExt cx="5486047" cy="6541772"/>
          </a:xfrm>
        </p:grpSpPr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4648084F-7099-4676-AD3E-0493F9F999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A9638EBD-9674-4086-8A5B-22876638C577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0DA7A877-7657-4192-9F3D-96B25F74198F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F64B70AD-7170-4FF7-9DB6-21E8BE279170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8" name="Groupe 7">
                  <a:extLst>
                    <a:ext uri="{FF2B5EF4-FFF2-40B4-BE49-F238E27FC236}">
                      <a16:creationId xmlns:a16="http://schemas.microsoft.com/office/drawing/2014/main" id="{41D637CB-3DF4-4090-828D-CF690EDB1AF7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64" name="Image 63">
                    <a:extLst>
                      <a:ext uri="{FF2B5EF4-FFF2-40B4-BE49-F238E27FC236}">
                        <a16:creationId xmlns:a16="http://schemas.microsoft.com/office/drawing/2014/main" id="{66D5E748-AD10-46BE-AFC3-3A1B31C19B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65" name="Image 64">
                    <a:extLst>
                      <a:ext uri="{FF2B5EF4-FFF2-40B4-BE49-F238E27FC236}">
                        <a16:creationId xmlns:a16="http://schemas.microsoft.com/office/drawing/2014/main" id="{C2B1DCFA-FFBF-4165-B2C1-485261F5CB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66" name="Image 65">
                    <a:extLst>
                      <a:ext uri="{FF2B5EF4-FFF2-40B4-BE49-F238E27FC236}">
                        <a16:creationId xmlns:a16="http://schemas.microsoft.com/office/drawing/2014/main" id="{33E44680-BD6F-4AEF-9075-98CA41B84E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1FD30C8E-F69F-4501-AF1A-F4A737BF2B7A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62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2F67BF21-1401-4B3F-B71D-426AD9B6A30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3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061DEF60-1153-48DE-82D6-82D29236772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90F8AD16-28DF-4E71-912D-09FC2613E6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31857B89-4DF0-414B-BEFE-75E1F4CE86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079A5F5A-BCE3-4DFC-9D23-E1A680ED33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B2E9FAAF-D84D-421B-9E7C-CE944B1B22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" name="Ellipse 13">
                  <a:extLst>
                    <a:ext uri="{FF2B5EF4-FFF2-40B4-BE49-F238E27FC236}">
                      <a16:creationId xmlns:a16="http://schemas.microsoft.com/office/drawing/2014/main" id="{40DA666E-DE9F-4FBA-8A30-B35FE0EDC7B8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" name="Rectangle : coins arrondis 14">
                  <a:extLst>
                    <a:ext uri="{FF2B5EF4-FFF2-40B4-BE49-F238E27FC236}">
                      <a16:creationId xmlns:a16="http://schemas.microsoft.com/office/drawing/2014/main" id="{4366E2B5-C287-4BE4-BAE6-23DE7AE50842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B0E35176-C52F-4723-9EC6-BF2E686C304F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17" name="Groupe 16">
                  <a:extLst>
                    <a:ext uri="{FF2B5EF4-FFF2-40B4-BE49-F238E27FC236}">
                      <a16:creationId xmlns:a16="http://schemas.microsoft.com/office/drawing/2014/main" id="{1EAFFB0E-4E30-4F7C-84AA-B6E5255B021D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59" name="Ellipse 58">
                    <a:extLst>
                      <a:ext uri="{FF2B5EF4-FFF2-40B4-BE49-F238E27FC236}">
                        <a16:creationId xmlns:a16="http://schemas.microsoft.com/office/drawing/2014/main" id="{772DA104-3E97-4F0E-A715-C5051E3A262B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0" name="ZoneTexte 59">
                    <a:extLst>
                      <a:ext uri="{FF2B5EF4-FFF2-40B4-BE49-F238E27FC236}">
                        <a16:creationId xmlns:a16="http://schemas.microsoft.com/office/drawing/2014/main" id="{5BD9D65B-4BE7-4EB3-BA97-D38BC46BCD18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61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76E564A0-A6C7-4429-9474-B86B2A48F8D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8" name="Rectangle : coins arrondis 17">
                  <a:extLst>
                    <a:ext uri="{FF2B5EF4-FFF2-40B4-BE49-F238E27FC236}">
                      <a16:creationId xmlns:a16="http://schemas.microsoft.com/office/drawing/2014/main" id="{CABDA075-A928-4A15-84E8-C214F41BA075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3FB8FC2-F460-4EDA-8CE2-98613B9BBF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7A9ED8F6-D829-4AE6-B91A-81B7410127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D74F9CB8-157B-4A82-BDC8-F4E5C28C81F1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22" name="Connecteur droit 21">
                  <a:extLst>
                    <a:ext uri="{FF2B5EF4-FFF2-40B4-BE49-F238E27FC236}">
                      <a16:creationId xmlns:a16="http://schemas.microsoft.com/office/drawing/2014/main" id="{BAE3ECF4-53E2-498A-9890-5675F2A895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droit 22">
                  <a:extLst>
                    <a:ext uri="{FF2B5EF4-FFF2-40B4-BE49-F238E27FC236}">
                      <a16:creationId xmlns:a16="http://schemas.microsoft.com/office/drawing/2014/main" id="{F0520F0B-5324-49CF-83D0-8603E2F286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23">
                  <a:extLst>
                    <a:ext uri="{FF2B5EF4-FFF2-40B4-BE49-F238E27FC236}">
                      <a16:creationId xmlns:a16="http://schemas.microsoft.com/office/drawing/2014/main" id="{285ABDE1-BF90-4085-BB4B-EC39ED94F1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 : coins arrondis 24">
                  <a:extLst>
                    <a:ext uri="{FF2B5EF4-FFF2-40B4-BE49-F238E27FC236}">
                      <a16:creationId xmlns:a16="http://schemas.microsoft.com/office/drawing/2014/main" id="{539F6ACF-F791-43FF-BEB2-44A3077B30CB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6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4A456A3-577F-4446-B547-D23EBF3629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7" name="Connecteur droit 26">
                  <a:extLst>
                    <a:ext uri="{FF2B5EF4-FFF2-40B4-BE49-F238E27FC236}">
                      <a16:creationId xmlns:a16="http://schemas.microsoft.com/office/drawing/2014/main" id="{A234C55A-E58C-4FB8-953B-071E51C22710}"/>
                    </a:ext>
                  </a:extLst>
                </p:cNvPr>
                <p:cNvCxnSpPr>
                  <a:cxnSpLocks/>
                  <a:endCxn id="60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27">
                  <a:extLst>
                    <a:ext uri="{FF2B5EF4-FFF2-40B4-BE49-F238E27FC236}">
                      <a16:creationId xmlns:a16="http://schemas.microsoft.com/office/drawing/2014/main" id="{7DF1D46C-8C3C-45DA-96A3-B422C5EA69E1}"/>
                    </a:ext>
                  </a:extLst>
                </p:cNvPr>
                <p:cNvCxnSpPr>
                  <a:cxnSpLocks/>
                  <a:endCxn id="60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" name="Groupe 28">
                  <a:extLst>
                    <a:ext uri="{FF2B5EF4-FFF2-40B4-BE49-F238E27FC236}">
                      <a16:creationId xmlns:a16="http://schemas.microsoft.com/office/drawing/2014/main" id="{D1B7FAE1-2215-4462-BE17-BCA8C307D054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57" name="Rectangle : coins arrondis 56">
                    <a:extLst>
                      <a:ext uri="{FF2B5EF4-FFF2-40B4-BE49-F238E27FC236}">
                        <a16:creationId xmlns:a16="http://schemas.microsoft.com/office/drawing/2014/main" id="{1C55A94F-14E4-49C5-9075-BD47A1F99833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8" name="ZoneTexte 57">
                    <a:extLst>
                      <a:ext uri="{FF2B5EF4-FFF2-40B4-BE49-F238E27FC236}">
                        <a16:creationId xmlns:a16="http://schemas.microsoft.com/office/drawing/2014/main" id="{5615CFF3-A938-45C5-9BF8-BEDA2B91DD56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30" name="Groupe 29">
                  <a:extLst>
                    <a:ext uri="{FF2B5EF4-FFF2-40B4-BE49-F238E27FC236}">
                      <a16:creationId xmlns:a16="http://schemas.microsoft.com/office/drawing/2014/main" id="{498E22AC-4380-4F58-B67E-B89683315D81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54" name="Ellipse 53">
                    <a:extLst>
                      <a:ext uri="{FF2B5EF4-FFF2-40B4-BE49-F238E27FC236}">
                        <a16:creationId xmlns:a16="http://schemas.microsoft.com/office/drawing/2014/main" id="{9E260D7C-4801-4778-BE64-D11147665D57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5" name="ZoneTexte 54">
                    <a:extLst>
                      <a:ext uri="{FF2B5EF4-FFF2-40B4-BE49-F238E27FC236}">
                        <a16:creationId xmlns:a16="http://schemas.microsoft.com/office/drawing/2014/main" id="{6C92E621-707A-4EDA-B02A-5E2EE2AA5519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56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56F60182-A80D-403F-9A48-DBEF9CBE003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3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68D6D084-57F0-4AAD-BFAF-C8C09DD401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8CE8DA16-4D8C-44B4-8A79-02F9119B35AA}"/>
                    </a:ext>
                  </a:extLst>
                </p:cNvPr>
                <p:cNvCxnSpPr>
                  <a:cxnSpLocks/>
                  <a:endCxn id="55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3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C78FA7E7-2F45-4164-ADEB-16CF5331AC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4" name="Connecteur droit 33">
                  <a:extLst>
                    <a:ext uri="{FF2B5EF4-FFF2-40B4-BE49-F238E27FC236}">
                      <a16:creationId xmlns:a16="http://schemas.microsoft.com/office/drawing/2014/main" id="{A3A2FD6E-433D-4D68-B5B6-EFA3E37D7DE9}"/>
                    </a:ext>
                  </a:extLst>
                </p:cNvPr>
                <p:cNvCxnSpPr>
                  <a:cxnSpLocks/>
                  <a:stCxn id="55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>
                  <a:extLst>
                    <a:ext uri="{FF2B5EF4-FFF2-40B4-BE49-F238E27FC236}">
                      <a16:creationId xmlns:a16="http://schemas.microsoft.com/office/drawing/2014/main" id="{63F32153-6FFE-4AAE-9F00-0987EE6C78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97F454E6-E527-4936-8572-904338AF3F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5E559490-15E3-4E6D-AAB3-110EA49C6ECD}"/>
                    </a:ext>
                  </a:extLst>
                </p:cNvPr>
                <p:cNvCxnSpPr>
                  <a:cxnSpLocks/>
                  <a:stCxn id="33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>
                  <a:extLst>
                    <a:ext uri="{FF2B5EF4-FFF2-40B4-BE49-F238E27FC236}">
                      <a16:creationId xmlns:a16="http://schemas.microsoft.com/office/drawing/2014/main" id="{693922CD-A41C-40D9-88BD-4790F95C48F9}"/>
                    </a:ext>
                  </a:extLst>
                </p:cNvPr>
                <p:cNvCxnSpPr>
                  <a:cxnSpLocks/>
                  <a:endCxn id="60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>
                  <a:extLst>
                    <a:ext uri="{FF2B5EF4-FFF2-40B4-BE49-F238E27FC236}">
                      <a16:creationId xmlns:a16="http://schemas.microsoft.com/office/drawing/2014/main" id="{FA9CA3BD-9A67-4948-BEDB-2CD09D5B6A40}"/>
                    </a:ext>
                  </a:extLst>
                </p:cNvPr>
                <p:cNvCxnSpPr>
                  <a:cxnSpLocks/>
                  <a:endCxn id="14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>
                  <a:extLst>
                    <a:ext uri="{FF2B5EF4-FFF2-40B4-BE49-F238E27FC236}">
                      <a16:creationId xmlns:a16="http://schemas.microsoft.com/office/drawing/2014/main" id="{C50107E7-7895-44FB-A20F-8D34770B7FA3}"/>
                    </a:ext>
                  </a:extLst>
                </p:cNvPr>
                <p:cNvCxnSpPr>
                  <a:cxnSpLocks/>
                  <a:stCxn id="11" idx="0"/>
                  <a:endCxn id="12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41" name="Groupe 40">
                  <a:extLst>
                    <a:ext uri="{FF2B5EF4-FFF2-40B4-BE49-F238E27FC236}">
                      <a16:creationId xmlns:a16="http://schemas.microsoft.com/office/drawing/2014/main" id="{253928ED-0EF1-4F23-983B-DCADBA62D6E5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52" name="Rectangle : coins arrondis 51">
                    <a:extLst>
                      <a:ext uri="{FF2B5EF4-FFF2-40B4-BE49-F238E27FC236}">
                        <a16:creationId xmlns:a16="http://schemas.microsoft.com/office/drawing/2014/main" id="{098D3356-51FD-4C30-88B8-1A72C0037536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3" name="ZoneTexte 52">
                    <a:extLst>
                      <a:ext uri="{FF2B5EF4-FFF2-40B4-BE49-F238E27FC236}">
                        <a16:creationId xmlns:a16="http://schemas.microsoft.com/office/drawing/2014/main" id="{072A60FD-1EBE-495C-806F-CDD0E2B7381E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42" name="Connecteur droit 41">
                  <a:extLst>
                    <a:ext uri="{FF2B5EF4-FFF2-40B4-BE49-F238E27FC236}">
                      <a16:creationId xmlns:a16="http://schemas.microsoft.com/office/drawing/2014/main" id="{9BF83567-6E24-499B-B6D9-0E9D010D56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43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C2F84714-1782-4095-92F4-F6A3C1CABA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0AE88B80-4475-498F-B219-08D573C772EB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45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2BB648E0-5A58-4854-8317-6E2D00900A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BACEEAE3-BBF8-4308-8E23-D8667672BD06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47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7CB89AB6-2EF8-434D-8980-96E9180824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8E892754-ACA9-48F3-BE91-53F39EB37384}"/>
                    </a:ext>
                  </a:extLst>
                </p:cNvPr>
                <p:cNvCxnSpPr>
                  <a:cxnSpLocks/>
                  <a:stCxn id="46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52A20C36-E2DC-49E3-905E-AA1D8B239B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50" name="Nuage 49">
                  <a:extLst>
                    <a:ext uri="{FF2B5EF4-FFF2-40B4-BE49-F238E27FC236}">
                      <a16:creationId xmlns:a16="http://schemas.microsoft.com/office/drawing/2014/main" id="{EBE152FC-7722-4DB2-981F-443272096AAE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51" name="ZoneTexte 50">
                  <a:extLst>
                    <a:ext uri="{FF2B5EF4-FFF2-40B4-BE49-F238E27FC236}">
                      <a16:creationId xmlns:a16="http://schemas.microsoft.com/office/drawing/2014/main" id="{7CBC9168-C022-46CD-85E6-7B0FB617D56B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grpSp>
        <p:nvGrpSpPr>
          <p:cNvPr id="193" name="Groupe 192">
            <a:extLst>
              <a:ext uri="{FF2B5EF4-FFF2-40B4-BE49-F238E27FC236}">
                <a16:creationId xmlns:a16="http://schemas.microsoft.com/office/drawing/2014/main" id="{FE3D96E8-55B1-4754-9D3F-43A99798088E}"/>
              </a:ext>
            </a:extLst>
          </p:cNvPr>
          <p:cNvGrpSpPr/>
          <p:nvPr/>
        </p:nvGrpSpPr>
        <p:grpSpPr>
          <a:xfrm>
            <a:off x="9405456" y="-4096075"/>
            <a:ext cx="4920223" cy="4128243"/>
            <a:chOff x="9405456" y="-4096075"/>
            <a:chExt cx="4920223" cy="4128243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F9A535BD-B05B-4C99-9F53-A91397641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5456" y="-4065391"/>
              <a:ext cx="595712" cy="415060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0F6BE8C5-6A76-4413-9F3A-02BF33B9A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0865" y="-3444406"/>
              <a:ext cx="431779" cy="623404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AD3FF642-D13E-4347-9B89-AEBE63FED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137" y="-2615077"/>
              <a:ext cx="522949" cy="406968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7B94AA1C-1DD0-4DC5-AC78-DA10DC216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144" y="-2002184"/>
              <a:ext cx="488935" cy="556134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A03ED587-F8F7-4842-8393-2A318DE24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6584" y="-1240125"/>
              <a:ext cx="502055" cy="539904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2E2194D1-41ED-41B8-A644-3D080BE32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144" y="-494295"/>
              <a:ext cx="488935" cy="526463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D7995D5B-FA7D-4479-A90A-B31360172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9927" y="-2673630"/>
              <a:ext cx="280498" cy="467496"/>
            </a:xfrm>
            <a:prstGeom prst="rect">
              <a:avLst/>
            </a:prstGeom>
          </p:spPr>
        </p:pic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4B621F14-9EC4-4BEB-85B5-282CED62176E}"/>
                </a:ext>
              </a:extLst>
            </p:cNvPr>
            <p:cNvGrpSpPr/>
            <p:nvPr/>
          </p:nvGrpSpPr>
          <p:grpSpPr>
            <a:xfrm>
              <a:off x="10417135" y="-2161796"/>
              <a:ext cx="566083" cy="432920"/>
              <a:chOff x="7485041" y="4904096"/>
              <a:chExt cx="1181261" cy="996357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0CFF7A8E-9E49-4FF8-9EA5-CF51CF073E77}"/>
                  </a:ext>
                </a:extLst>
              </p:cNvPr>
              <p:cNvSpPr/>
              <p:nvPr/>
            </p:nvSpPr>
            <p:spPr>
              <a:xfrm>
                <a:off x="7485041" y="4904096"/>
                <a:ext cx="1181261" cy="9963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E5E1DF"/>
                  </a:gs>
                  <a:gs pos="83000">
                    <a:srgbClr val="DAD9D4"/>
                  </a:gs>
                  <a:gs pos="100000">
                    <a:srgbClr val="CCC9C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126" name="Image 125">
                <a:extLst>
                  <a:ext uri="{FF2B5EF4-FFF2-40B4-BE49-F238E27FC236}">
                    <a16:creationId xmlns:a16="http://schemas.microsoft.com/office/drawing/2014/main" id="{3797DD3B-6504-48C2-9C4C-EF1ADC2E9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5202" y="5237027"/>
                <a:ext cx="410687" cy="486020"/>
              </a:xfrm>
              <a:prstGeom prst="rect">
                <a:avLst/>
              </a:prstGeom>
            </p:spPr>
          </p:pic>
          <p:pic>
            <p:nvPicPr>
              <p:cNvPr id="127" name="Image 126">
                <a:extLst>
                  <a:ext uri="{FF2B5EF4-FFF2-40B4-BE49-F238E27FC236}">
                    <a16:creationId xmlns:a16="http://schemas.microsoft.com/office/drawing/2014/main" id="{3E82D5F1-7CB6-4748-80A0-ED1CD4826E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10000" b="90000" l="10000" r="90000"/>
                        </a14:imgEffect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5019" y="5136499"/>
                <a:ext cx="697675" cy="697675"/>
              </a:xfrm>
              <a:prstGeom prst="rect">
                <a:avLst/>
              </a:prstGeom>
            </p:spPr>
          </p:pic>
        </p:grpSp>
        <p:sp>
          <p:nvSpPr>
            <p:cNvPr id="76" name="Accolade fermante 75">
              <a:extLst>
                <a:ext uri="{FF2B5EF4-FFF2-40B4-BE49-F238E27FC236}">
                  <a16:creationId xmlns:a16="http://schemas.microsoft.com/office/drawing/2014/main" id="{251932F5-47DF-4FCC-94A0-F168FE6E2EF2}"/>
                </a:ext>
              </a:extLst>
            </p:cNvPr>
            <p:cNvSpPr/>
            <p:nvPr/>
          </p:nvSpPr>
          <p:spPr>
            <a:xfrm>
              <a:off x="10020044" y="-4096075"/>
              <a:ext cx="424037" cy="4122723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Flèche : droite 76">
              <a:extLst>
                <a:ext uri="{FF2B5EF4-FFF2-40B4-BE49-F238E27FC236}">
                  <a16:creationId xmlns:a16="http://schemas.microsoft.com/office/drawing/2014/main" id="{4BC19F02-E302-413A-828E-07AF023E42B8}"/>
                </a:ext>
              </a:extLst>
            </p:cNvPr>
            <p:cNvSpPr/>
            <p:nvPr/>
          </p:nvSpPr>
          <p:spPr>
            <a:xfrm>
              <a:off x="11060610" y="-2456163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4E7797C1-A89B-4310-9F68-6996E96A53F9}"/>
                </a:ext>
              </a:extLst>
            </p:cNvPr>
            <p:cNvGrpSpPr/>
            <p:nvPr/>
          </p:nvGrpSpPr>
          <p:grpSpPr>
            <a:xfrm>
              <a:off x="13194667" y="-2694775"/>
              <a:ext cx="1131012" cy="795854"/>
              <a:chOff x="12667442" y="4723431"/>
              <a:chExt cx="1131012" cy="795854"/>
            </a:xfrm>
          </p:grpSpPr>
          <p:sp>
            <p:nvSpPr>
              <p:cNvPr id="123" name="Nuage 122">
                <a:extLst>
                  <a:ext uri="{FF2B5EF4-FFF2-40B4-BE49-F238E27FC236}">
                    <a16:creationId xmlns:a16="http://schemas.microsoft.com/office/drawing/2014/main" id="{624E2F1B-0ED6-426C-B229-5B329AA3C939}"/>
                  </a:ext>
                </a:extLst>
              </p:cNvPr>
              <p:cNvSpPr/>
              <p:nvPr/>
            </p:nvSpPr>
            <p:spPr>
              <a:xfrm rot="11023267">
                <a:off x="12667442" y="4723431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124" name="ZoneTexte 123">
                <a:extLst>
                  <a:ext uri="{FF2B5EF4-FFF2-40B4-BE49-F238E27FC236}">
                    <a16:creationId xmlns:a16="http://schemas.microsoft.com/office/drawing/2014/main" id="{DFBC4256-7392-407B-BF2C-3105F1588697}"/>
                  </a:ext>
                </a:extLst>
              </p:cNvPr>
              <p:cNvSpPr txBox="1"/>
              <p:nvPr/>
            </p:nvSpPr>
            <p:spPr>
              <a:xfrm>
                <a:off x="12894874" y="4919981"/>
                <a:ext cx="676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CEBA</a:t>
                </a:r>
              </a:p>
            </p:txBody>
          </p:sp>
        </p:grpSp>
        <p:pic>
          <p:nvPicPr>
            <p:cNvPr id="80" name="Picture 4" descr="Résultat de recherche d'images pour &quot;station météo&quot;">
              <a:extLst>
                <a:ext uri="{FF2B5EF4-FFF2-40B4-BE49-F238E27FC236}">
                  <a16:creationId xmlns:a16="http://schemas.microsoft.com/office/drawing/2014/main" id="{EBE76B5C-2F80-4BEC-A30A-FFAD3DD7D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000" b="98000" l="10000" r="90000">
                          <a14:foregroundMark x1="44500" y1="98000" x2="43000" y2="90000"/>
                          <a14:foregroundMark x1="63000" y1="17000" x2="62000" y2="11500"/>
                          <a14:foregroundMark x1="39500" y1="6000" x2="29500" y2="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5578" y="-1656556"/>
              <a:ext cx="467622" cy="467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Résultat de recherche d'images pour &quot;in situ troll level 200&quot;">
              <a:extLst>
                <a:ext uri="{FF2B5EF4-FFF2-40B4-BE49-F238E27FC236}">
                  <a16:creationId xmlns:a16="http://schemas.microsoft.com/office/drawing/2014/main" id="{560CE5EE-A2D7-4EEE-A2C1-E6D5F53E7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49624">
              <a:off x="10294989" y="-1366587"/>
              <a:ext cx="493289" cy="38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AD8AFDE0-F248-421D-A4DA-7E55E17E11CA}"/>
                </a:ext>
              </a:extLst>
            </p:cNvPr>
            <p:cNvGrpSpPr/>
            <p:nvPr/>
          </p:nvGrpSpPr>
          <p:grpSpPr>
            <a:xfrm>
              <a:off x="11702283" y="-3245739"/>
              <a:ext cx="600267" cy="541462"/>
              <a:chOff x="9986764" y="5051746"/>
              <a:chExt cx="1131012" cy="795854"/>
            </a:xfrm>
          </p:grpSpPr>
          <p:sp>
            <p:nvSpPr>
              <p:cNvPr id="103" name="Nuage 102">
                <a:extLst>
                  <a:ext uri="{FF2B5EF4-FFF2-40B4-BE49-F238E27FC236}">
                    <a16:creationId xmlns:a16="http://schemas.microsoft.com/office/drawing/2014/main" id="{82A740DC-A1F6-4591-A31D-181F0AD76C92}"/>
                  </a:ext>
                </a:extLst>
              </p:cNvPr>
              <p:cNvSpPr/>
              <p:nvPr/>
            </p:nvSpPr>
            <p:spPr>
              <a:xfrm rot="11023267">
                <a:off x="9986764" y="5051746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221D4BBA-7AD7-4347-8906-ADA36B22F808}"/>
                  </a:ext>
                </a:extLst>
              </p:cNvPr>
              <p:cNvSpPr txBox="1"/>
              <p:nvPr/>
            </p:nvSpPr>
            <p:spPr>
              <a:xfrm>
                <a:off x="10021067" y="5301113"/>
                <a:ext cx="731336" cy="297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/>
                  <a:t>réseau</a:t>
                </a:r>
              </a:p>
            </p:txBody>
          </p:sp>
        </p:grpSp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4B7FF6AE-9C2B-4550-B3EC-CC39198F8E5F}"/>
                </a:ext>
              </a:extLst>
            </p:cNvPr>
            <p:cNvGrpSpPr/>
            <p:nvPr/>
          </p:nvGrpSpPr>
          <p:grpSpPr>
            <a:xfrm>
              <a:off x="11795593" y="-2559642"/>
              <a:ext cx="511797" cy="619352"/>
              <a:chOff x="1325003" y="2082540"/>
              <a:chExt cx="511797" cy="619352"/>
            </a:xfrm>
          </p:grpSpPr>
          <p:grpSp>
            <p:nvGrpSpPr>
              <p:cNvPr id="95" name="Groupe 94">
                <a:extLst>
                  <a:ext uri="{FF2B5EF4-FFF2-40B4-BE49-F238E27FC236}">
                    <a16:creationId xmlns:a16="http://schemas.microsoft.com/office/drawing/2014/main" id="{86CC499C-8262-4B03-91E7-DF4B7EF497EB}"/>
                  </a:ext>
                </a:extLst>
              </p:cNvPr>
              <p:cNvGrpSpPr/>
              <p:nvPr/>
            </p:nvGrpSpPr>
            <p:grpSpPr>
              <a:xfrm>
                <a:off x="1354712" y="2082540"/>
                <a:ext cx="482088" cy="451720"/>
                <a:chOff x="2145696" y="1559889"/>
                <a:chExt cx="482088" cy="451720"/>
              </a:xfrm>
            </p:grpSpPr>
            <p:pic>
              <p:nvPicPr>
                <p:cNvPr id="100" name="Image 99">
                  <a:extLst>
                    <a:ext uri="{FF2B5EF4-FFF2-40B4-BE49-F238E27FC236}">
                      <a16:creationId xmlns:a16="http://schemas.microsoft.com/office/drawing/2014/main" id="{ABFB26D1-F9D2-4B23-9211-8BAA54A0A1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>
                    <a:ext uri="{BEBA8EAE-BF5A-486C-A8C5-ECC9F3942E4B}">
                      <a14:imgProps xmlns:a14="http://schemas.microsoft.com/office/drawing/2010/main">
                        <a14:imgLayer r:embed="rId28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5696" y="1559889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101" name="Image 100">
                  <a:extLst>
                    <a:ext uri="{FF2B5EF4-FFF2-40B4-BE49-F238E27FC236}">
                      <a16:creationId xmlns:a16="http://schemas.microsoft.com/office/drawing/2014/main" id="{89E2FE30-2347-4EBE-80EC-6FF3594993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>
                    <a:ext uri="{BEBA8EAE-BF5A-486C-A8C5-ECC9F3942E4B}">
                      <a14:imgProps xmlns:a14="http://schemas.microsoft.com/office/drawing/2010/main">
                        <a14:imgLayer r:embed="rId28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158" y="1611932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102" name="Image 101">
                  <a:extLst>
                    <a:ext uri="{FF2B5EF4-FFF2-40B4-BE49-F238E27FC236}">
                      <a16:creationId xmlns:a16="http://schemas.microsoft.com/office/drawing/2014/main" id="{A0E41C22-D089-44EC-8D98-FFA978010D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>
                    <a:ext uri="{BEBA8EAE-BF5A-486C-A8C5-ECC9F3942E4B}">
                      <a14:imgProps xmlns:a14="http://schemas.microsoft.com/office/drawing/2010/main">
                        <a14:imgLayer r:embed="rId28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01648" y="1671693"/>
                  <a:ext cx="326136" cy="339916"/>
                </a:xfrm>
                <a:prstGeom prst="rect">
                  <a:avLst/>
                </a:prstGeom>
              </p:spPr>
            </p:pic>
          </p:grpSp>
          <p:grpSp>
            <p:nvGrpSpPr>
              <p:cNvPr id="96" name="Groupe 95">
                <a:extLst>
                  <a:ext uri="{FF2B5EF4-FFF2-40B4-BE49-F238E27FC236}">
                    <a16:creationId xmlns:a16="http://schemas.microsoft.com/office/drawing/2014/main" id="{D72F0911-4E1C-4530-989F-AA74BB06AED1}"/>
                  </a:ext>
                </a:extLst>
              </p:cNvPr>
              <p:cNvGrpSpPr/>
              <p:nvPr/>
            </p:nvGrpSpPr>
            <p:grpSpPr>
              <a:xfrm>
                <a:off x="1325003" y="2247129"/>
                <a:ext cx="436906" cy="454763"/>
                <a:chOff x="1422680" y="2108394"/>
                <a:chExt cx="436906" cy="454763"/>
              </a:xfrm>
            </p:grpSpPr>
            <p:pic>
              <p:nvPicPr>
                <p:cNvPr id="97" name="Image 96">
                  <a:extLst>
                    <a:ext uri="{FF2B5EF4-FFF2-40B4-BE49-F238E27FC236}">
                      <a16:creationId xmlns:a16="http://schemas.microsoft.com/office/drawing/2014/main" id="{71FCE2B5-2CA1-49EF-90A7-3CE4E0299B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 cstate="print">
                  <a:extLst>
                    <a:ext uri="{BEBA8EAE-BF5A-486C-A8C5-ECC9F3942E4B}">
                      <a14:imgProps xmlns:a14="http://schemas.microsoft.com/office/drawing/2010/main">
                        <a14:imgLayer r:embed="rId30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2680" y="2108394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98" name="Image 97">
                  <a:extLst>
                    <a:ext uri="{FF2B5EF4-FFF2-40B4-BE49-F238E27FC236}">
                      <a16:creationId xmlns:a16="http://schemas.microsoft.com/office/drawing/2014/main" id="{EE2CD6D5-A145-4FAA-A67B-8B039B0F9B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 cstate="print">
                  <a:extLst>
                    <a:ext uri="{BEBA8EAE-BF5A-486C-A8C5-ECC9F3942E4B}">
                      <a14:imgProps xmlns:a14="http://schemas.microsoft.com/office/drawing/2010/main">
                        <a14:imgLayer r:embed="rId30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2389" y="2169665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99" name="Image 98">
                  <a:extLst>
                    <a:ext uri="{FF2B5EF4-FFF2-40B4-BE49-F238E27FC236}">
                      <a16:creationId xmlns:a16="http://schemas.microsoft.com/office/drawing/2014/main" id="{8B73E84F-3FDD-4962-9D0E-8905D7B6C2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 cstate="print">
                  <a:extLst>
                    <a:ext uri="{BEBA8EAE-BF5A-486C-A8C5-ECC9F3942E4B}">
                      <a14:imgProps xmlns:a14="http://schemas.microsoft.com/office/drawing/2010/main">
                        <a14:imgLayer r:embed="rId30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4985" y="2222079"/>
                  <a:ext cx="364601" cy="341078"/>
                </a:xfrm>
                <a:prstGeom prst="rect">
                  <a:avLst/>
                </a:prstGeom>
              </p:spPr>
            </p:pic>
          </p:grpSp>
        </p:grpSp>
        <p:pic>
          <p:nvPicPr>
            <p:cNvPr id="84" name="Picture 4" descr="Résultat de recherche d'images pour &quot;logo sans fil&quot;">
              <a:extLst>
                <a:ext uri="{FF2B5EF4-FFF2-40B4-BE49-F238E27FC236}">
                  <a16:creationId xmlns:a16="http://schemas.microsoft.com/office/drawing/2014/main" id="{626C19F7-5269-4854-998F-FCB0C7265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75497" flipH="1" flipV="1">
              <a:off x="11859867" y="-1781888"/>
              <a:ext cx="316339" cy="320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Flèche : droite 84">
              <a:extLst>
                <a:ext uri="{FF2B5EF4-FFF2-40B4-BE49-F238E27FC236}">
                  <a16:creationId xmlns:a16="http://schemas.microsoft.com/office/drawing/2014/main" id="{E7EBFCB9-1F68-4D15-A098-9457062EB392}"/>
                </a:ext>
              </a:extLst>
            </p:cNvPr>
            <p:cNvSpPr/>
            <p:nvPr/>
          </p:nvSpPr>
          <p:spPr>
            <a:xfrm>
              <a:off x="12462032" y="-2536862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B802EF20-4167-4D4C-9A87-59F6F4B7D53E}"/>
              </a:ext>
            </a:extLst>
          </p:cNvPr>
          <p:cNvGrpSpPr/>
          <p:nvPr/>
        </p:nvGrpSpPr>
        <p:grpSpPr>
          <a:xfrm>
            <a:off x="10270151" y="1372569"/>
            <a:ext cx="2322825" cy="3427830"/>
            <a:chOff x="5801621" y="1657174"/>
            <a:chExt cx="2322825" cy="3427830"/>
          </a:xfrm>
        </p:grpSpPr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06DCD32C-10F9-430E-B713-78E63C129AC1}"/>
                </a:ext>
              </a:extLst>
            </p:cNvPr>
            <p:cNvGrpSpPr/>
            <p:nvPr/>
          </p:nvGrpSpPr>
          <p:grpSpPr>
            <a:xfrm>
              <a:off x="5801621" y="1657174"/>
              <a:ext cx="2322825" cy="2947795"/>
              <a:chOff x="3726491" y="1771313"/>
              <a:chExt cx="2322825" cy="2947795"/>
            </a:xfrm>
          </p:grpSpPr>
          <p:cxnSp>
            <p:nvCxnSpPr>
              <p:cNvPr id="105" name="Connecteur droit avec flèche 104">
                <a:extLst>
                  <a:ext uri="{FF2B5EF4-FFF2-40B4-BE49-F238E27FC236}">
                    <a16:creationId xmlns:a16="http://schemas.microsoft.com/office/drawing/2014/main" id="{F96EDDBD-FBBD-470D-A2B6-66B409E1A6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6491" y="2368366"/>
                <a:ext cx="1385996" cy="94439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avec flèche 105">
                <a:extLst>
                  <a:ext uri="{FF2B5EF4-FFF2-40B4-BE49-F238E27FC236}">
                    <a16:creationId xmlns:a16="http://schemas.microsoft.com/office/drawing/2014/main" id="{20E7FF72-8300-4EBE-95D1-5647ABBC89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579" y="2947328"/>
                <a:ext cx="1371908" cy="3654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avec flèche 106">
                <a:extLst>
                  <a:ext uri="{FF2B5EF4-FFF2-40B4-BE49-F238E27FC236}">
                    <a16:creationId xmlns:a16="http://schemas.microsoft.com/office/drawing/2014/main" id="{33F653CE-EA46-45C3-B153-3FF818EAEB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65588" cy="2490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avec flèche 107">
                <a:extLst>
                  <a:ext uri="{FF2B5EF4-FFF2-40B4-BE49-F238E27FC236}">
                    <a16:creationId xmlns:a16="http://schemas.microsoft.com/office/drawing/2014/main" id="{0C57618B-13D0-4FC0-ACC3-99E8231910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79676" cy="7515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9" name="Groupe 108">
                <a:extLst>
                  <a:ext uri="{FF2B5EF4-FFF2-40B4-BE49-F238E27FC236}">
                    <a16:creationId xmlns:a16="http://schemas.microsoft.com/office/drawing/2014/main" id="{EFAEB07F-1F23-4B13-82F9-1B495EC5FB19}"/>
                  </a:ext>
                </a:extLst>
              </p:cNvPr>
              <p:cNvGrpSpPr/>
              <p:nvPr/>
            </p:nvGrpSpPr>
            <p:grpSpPr>
              <a:xfrm>
                <a:off x="4918304" y="3923254"/>
                <a:ext cx="1131012" cy="795854"/>
                <a:chOff x="12549507" y="4741583"/>
                <a:chExt cx="1131012" cy="795854"/>
              </a:xfrm>
            </p:grpSpPr>
            <p:sp>
              <p:nvSpPr>
                <p:cNvPr id="121" name="Nuage 120">
                  <a:extLst>
                    <a:ext uri="{FF2B5EF4-FFF2-40B4-BE49-F238E27FC236}">
                      <a16:creationId xmlns:a16="http://schemas.microsoft.com/office/drawing/2014/main" id="{FC6E3113-DDEF-4F2F-A174-906703572D3A}"/>
                    </a:ext>
                  </a:extLst>
                </p:cNvPr>
                <p:cNvSpPr/>
                <p:nvPr/>
              </p:nvSpPr>
              <p:spPr>
                <a:xfrm rot="11023267">
                  <a:off x="12549507" y="4741583"/>
                  <a:ext cx="1131012" cy="795854"/>
                </a:xfrm>
                <a:prstGeom prst="cloud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22" name="ZoneTexte 121">
                  <a:extLst>
                    <a:ext uri="{FF2B5EF4-FFF2-40B4-BE49-F238E27FC236}">
                      <a16:creationId xmlns:a16="http://schemas.microsoft.com/office/drawing/2014/main" id="{282ABFB5-DA07-415C-8B9B-81B41EDDE3C3}"/>
                    </a:ext>
                  </a:extLst>
                </p:cNvPr>
                <p:cNvSpPr txBox="1"/>
                <p:nvPr/>
              </p:nvSpPr>
              <p:spPr>
                <a:xfrm>
                  <a:off x="12707594" y="4954844"/>
                  <a:ext cx="8148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réseau</a:t>
                  </a:r>
                </a:p>
              </p:txBody>
            </p:sp>
          </p:grpSp>
          <p:pic>
            <p:nvPicPr>
              <p:cNvPr id="110" name="Image 109">
                <a:extLst>
                  <a:ext uri="{FF2B5EF4-FFF2-40B4-BE49-F238E27FC236}">
                    <a16:creationId xmlns:a16="http://schemas.microsoft.com/office/drawing/2014/main" id="{D8F0EE78-48B9-4783-9175-18CD06B64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1272" y="3318481"/>
                <a:ext cx="264591" cy="440984"/>
              </a:xfrm>
              <a:prstGeom prst="rect">
                <a:avLst/>
              </a:prstGeom>
            </p:spPr>
          </p:pic>
          <p:pic>
            <p:nvPicPr>
              <p:cNvPr id="111" name="Image 110">
                <a:extLst>
                  <a:ext uri="{FF2B5EF4-FFF2-40B4-BE49-F238E27FC236}">
                    <a16:creationId xmlns:a16="http://schemas.microsoft.com/office/drawing/2014/main" id="{8CBF916B-568E-49CF-AAD2-500DA2620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7865" y="1774399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2" name="Image 111">
                <a:extLst>
                  <a:ext uri="{FF2B5EF4-FFF2-40B4-BE49-F238E27FC236}">
                    <a16:creationId xmlns:a16="http://schemas.microsoft.com/office/drawing/2014/main" id="{5CF57C24-CCF1-440A-857A-B2E8AFC25B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5593" y="177131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3" name="Image 112">
                <a:extLst>
                  <a:ext uri="{FF2B5EF4-FFF2-40B4-BE49-F238E27FC236}">
                    <a16:creationId xmlns:a16="http://schemas.microsoft.com/office/drawing/2014/main" id="{59024041-59F7-4F78-AE60-04D96797E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0014" y="1851472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4" name="Image 113">
                <a:extLst>
                  <a:ext uri="{FF2B5EF4-FFF2-40B4-BE49-F238E27FC236}">
                    <a16:creationId xmlns:a16="http://schemas.microsoft.com/office/drawing/2014/main" id="{12B7F157-1E77-4CE2-8E39-8DC39D6E5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9588" y="1948811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5" name="Image 114">
                <a:extLst>
                  <a:ext uri="{FF2B5EF4-FFF2-40B4-BE49-F238E27FC236}">
                    <a16:creationId xmlns:a16="http://schemas.microsoft.com/office/drawing/2014/main" id="{05D111C1-EDD4-447D-A83B-AA2E7176B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7572" y="197116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6" name="Image 115">
                <a:extLst>
                  <a:ext uri="{FF2B5EF4-FFF2-40B4-BE49-F238E27FC236}">
                    <a16:creationId xmlns:a16="http://schemas.microsoft.com/office/drawing/2014/main" id="{8A0A4402-D87A-42AB-9179-49EDF5577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0030" y="2065824"/>
                <a:ext cx="203796" cy="339660"/>
              </a:xfrm>
              <a:prstGeom prst="rect">
                <a:avLst/>
              </a:prstGeom>
            </p:spPr>
          </p:pic>
          <p:grpSp>
            <p:nvGrpSpPr>
              <p:cNvPr id="117" name="Groupe 116">
                <a:extLst>
                  <a:ext uri="{FF2B5EF4-FFF2-40B4-BE49-F238E27FC236}">
                    <a16:creationId xmlns:a16="http://schemas.microsoft.com/office/drawing/2014/main" id="{B9C6266F-F909-4019-B48F-6792A0431C6D}"/>
                  </a:ext>
                </a:extLst>
              </p:cNvPr>
              <p:cNvGrpSpPr/>
              <p:nvPr/>
            </p:nvGrpSpPr>
            <p:grpSpPr>
              <a:xfrm>
                <a:off x="5050811" y="2644914"/>
                <a:ext cx="655167" cy="449717"/>
                <a:chOff x="13223197" y="3622014"/>
                <a:chExt cx="655167" cy="449717"/>
              </a:xfrm>
            </p:grpSpPr>
            <p:pic>
              <p:nvPicPr>
                <p:cNvPr id="118" name="Image 117">
                  <a:extLst>
                    <a:ext uri="{FF2B5EF4-FFF2-40B4-BE49-F238E27FC236}">
                      <a16:creationId xmlns:a16="http://schemas.microsoft.com/office/drawing/2014/main" id="{2462FB61-EF57-4BAF-97A5-C2B0C11DC7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223197" y="3622014"/>
                  <a:ext cx="655167" cy="287428"/>
                </a:xfrm>
                <a:prstGeom prst="rect">
                  <a:avLst/>
                </a:prstGeom>
              </p:spPr>
            </p:pic>
            <p:pic>
              <p:nvPicPr>
                <p:cNvPr id="119" name="Image 118">
                  <a:extLst>
                    <a:ext uri="{FF2B5EF4-FFF2-40B4-BE49-F238E27FC236}">
                      <a16:creationId xmlns:a16="http://schemas.microsoft.com/office/drawing/2014/main" id="{DBE1F978-FA57-4B68-91CC-FA380D57CD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53955" y="3846224"/>
                  <a:ext cx="196825" cy="222222"/>
                </a:xfrm>
                <a:prstGeom prst="rect">
                  <a:avLst/>
                </a:prstGeom>
              </p:spPr>
            </p:pic>
            <p:pic>
              <p:nvPicPr>
                <p:cNvPr id="120" name="Image 119">
                  <a:extLst>
                    <a:ext uri="{FF2B5EF4-FFF2-40B4-BE49-F238E27FC236}">
                      <a16:creationId xmlns:a16="http://schemas.microsoft.com/office/drawing/2014/main" id="{34861AC5-B2B5-4768-8517-6A1EE5996E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71591" y="3856789"/>
                  <a:ext cx="214942" cy="21494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D45BB376-35CB-4955-A098-63E85D675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7355111" y="4761109"/>
              <a:ext cx="381053" cy="323895"/>
            </a:xfrm>
            <a:prstGeom prst="rect">
              <a:avLst/>
            </a:prstGeom>
          </p:spPr>
        </p:pic>
        <p:cxnSp>
          <p:nvCxnSpPr>
            <p:cNvPr id="87" name="Connecteur droit avec flèche 86">
              <a:extLst>
                <a:ext uri="{FF2B5EF4-FFF2-40B4-BE49-F238E27FC236}">
                  <a16:creationId xmlns:a16="http://schemas.microsoft.com/office/drawing/2014/main" id="{F264CF37-0D6B-423F-9002-A554A6A0353C}"/>
                </a:ext>
              </a:extLst>
            </p:cNvPr>
            <p:cNvCxnSpPr>
              <a:cxnSpLocks/>
              <a:endCxn id="86" idx="1"/>
            </p:cNvCxnSpPr>
            <p:nvPr/>
          </p:nvCxnSpPr>
          <p:spPr>
            <a:xfrm>
              <a:off x="5807392" y="3198620"/>
              <a:ext cx="1547719" cy="17244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0C08A7FE-E365-4AA6-A600-3DDC281B5BEE}"/>
              </a:ext>
            </a:extLst>
          </p:cNvPr>
          <p:cNvGrpSpPr/>
          <p:nvPr/>
        </p:nvGrpSpPr>
        <p:grpSpPr>
          <a:xfrm>
            <a:off x="-6056263" y="3699457"/>
            <a:ext cx="3163207" cy="3771731"/>
            <a:chOff x="8071" y="201723"/>
            <a:chExt cx="5486047" cy="6541772"/>
          </a:xfrm>
        </p:grpSpPr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id="{E9BFE6CD-FD66-499B-9A73-4B4F47D1D2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31" name="Groupe 130">
              <a:extLst>
                <a:ext uri="{FF2B5EF4-FFF2-40B4-BE49-F238E27FC236}">
                  <a16:creationId xmlns:a16="http://schemas.microsoft.com/office/drawing/2014/main" id="{31DF5355-225C-4FE4-9ED7-C520CAB6DBC8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132" name="Rectangle : coins arrondis 131">
                <a:extLst>
                  <a:ext uri="{FF2B5EF4-FFF2-40B4-BE49-F238E27FC236}">
                    <a16:creationId xmlns:a16="http://schemas.microsoft.com/office/drawing/2014/main" id="{D0E1D940-CBD8-45F8-BE2D-475EDAF704F7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33" name="Groupe 132">
                <a:extLst>
                  <a:ext uri="{FF2B5EF4-FFF2-40B4-BE49-F238E27FC236}">
                    <a16:creationId xmlns:a16="http://schemas.microsoft.com/office/drawing/2014/main" id="{C097D966-A588-4195-B9FD-5B7FD72DE562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134" name="Groupe 133">
                  <a:extLst>
                    <a:ext uri="{FF2B5EF4-FFF2-40B4-BE49-F238E27FC236}">
                      <a16:creationId xmlns:a16="http://schemas.microsoft.com/office/drawing/2014/main" id="{77D8D540-8E51-41AB-9D0A-161CAB22AF88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190" name="Image 189">
                    <a:extLst>
                      <a:ext uri="{FF2B5EF4-FFF2-40B4-BE49-F238E27FC236}">
                        <a16:creationId xmlns:a16="http://schemas.microsoft.com/office/drawing/2014/main" id="{A74ED51B-8491-4712-B5F4-FE6D07A981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191" name="Image 190">
                    <a:extLst>
                      <a:ext uri="{FF2B5EF4-FFF2-40B4-BE49-F238E27FC236}">
                        <a16:creationId xmlns:a16="http://schemas.microsoft.com/office/drawing/2014/main" id="{DC1BA590-8F6B-4DC8-A8DA-7E047D1104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192" name="Image 191">
                    <a:extLst>
                      <a:ext uri="{FF2B5EF4-FFF2-40B4-BE49-F238E27FC236}">
                        <a16:creationId xmlns:a16="http://schemas.microsoft.com/office/drawing/2014/main" id="{B7D6B4DB-FF4C-4FFC-BDA2-9C2F727876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5" name="Groupe 134">
                  <a:extLst>
                    <a:ext uri="{FF2B5EF4-FFF2-40B4-BE49-F238E27FC236}">
                      <a16:creationId xmlns:a16="http://schemas.microsoft.com/office/drawing/2014/main" id="{B5789893-BE53-4882-8AA4-967A7BFF1789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188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D7D32D6F-FE1F-4538-B411-11DA8E0B0C0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89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85996304-5371-4377-AFBE-9E892192B47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36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96EE3D3-1034-472C-9E12-317B4D78DF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7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B0043556-66AB-49E4-80E1-21D124E34F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8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D904556F-29B4-44EF-BAC3-2A745894E3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9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6AEB1E15-9324-430F-9DEE-4B198E6694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0" name="Ellipse 139">
                  <a:extLst>
                    <a:ext uri="{FF2B5EF4-FFF2-40B4-BE49-F238E27FC236}">
                      <a16:creationId xmlns:a16="http://schemas.microsoft.com/office/drawing/2014/main" id="{AEC94C09-D63E-4F84-B6E6-8A728CDDF54D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1" name="Rectangle : coins arrondis 140">
                  <a:extLst>
                    <a:ext uri="{FF2B5EF4-FFF2-40B4-BE49-F238E27FC236}">
                      <a16:creationId xmlns:a16="http://schemas.microsoft.com/office/drawing/2014/main" id="{7BFD4131-F227-48AE-B26B-57C51A88B042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2" name="ZoneTexte 141">
                  <a:extLst>
                    <a:ext uri="{FF2B5EF4-FFF2-40B4-BE49-F238E27FC236}">
                      <a16:creationId xmlns:a16="http://schemas.microsoft.com/office/drawing/2014/main" id="{41C038FE-1789-4718-A26F-0BC89C7D15CB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143" name="Groupe 142">
                  <a:extLst>
                    <a:ext uri="{FF2B5EF4-FFF2-40B4-BE49-F238E27FC236}">
                      <a16:creationId xmlns:a16="http://schemas.microsoft.com/office/drawing/2014/main" id="{73DFFE0C-7EBF-440E-89A2-A1F7A38CC381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85" name="Ellipse 184">
                    <a:extLst>
                      <a:ext uri="{FF2B5EF4-FFF2-40B4-BE49-F238E27FC236}">
                        <a16:creationId xmlns:a16="http://schemas.microsoft.com/office/drawing/2014/main" id="{E8523AA2-CDA9-44FF-B836-69A6307A4562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6" name="ZoneTexte 185">
                    <a:extLst>
                      <a:ext uri="{FF2B5EF4-FFF2-40B4-BE49-F238E27FC236}">
                        <a16:creationId xmlns:a16="http://schemas.microsoft.com/office/drawing/2014/main" id="{637D8067-4C71-440E-825A-06E07C80C6A6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87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5EA722AF-8FCC-4FE5-AD49-FE87E7D3178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44" name="Rectangle : coins arrondis 143">
                  <a:extLst>
                    <a:ext uri="{FF2B5EF4-FFF2-40B4-BE49-F238E27FC236}">
                      <a16:creationId xmlns:a16="http://schemas.microsoft.com/office/drawing/2014/main" id="{31D83423-5DAC-4FF4-AB39-5A5568217B73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4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DA4E9D09-11AE-4D61-B293-B52159FAF9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6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9B8F2A26-1A5A-4937-AD0B-5E0520BEB1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7" name="ZoneTexte 146">
                  <a:extLst>
                    <a:ext uri="{FF2B5EF4-FFF2-40B4-BE49-F238E27FC236}">
                      <a16:creationId xmlns:a16="http://schemas.microsoft.com/office/drawing/2014/main" id="{6A9CB426-F85B-4B1E-A0B0-8A2C977199AC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148" name="Connecteur droit 147">
                  <a:extLst>
                    <a:ext uri="{FF2B5EF4-FFF2-40B4-BE49-F238E27FC236}">
                      <a16:creationId xmlns:a16="http://schemas.microsoft.com/office/drawing/2014/main" id="{06C805EE-244E-4D16-8BE1-63E9D4467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Connecteur droit 148">
                  <a:extLst>
                    <a:ext uri="{FF2B5EF4-FFF2-40B4-BE49-F238E27FC236}">
                      <a16:creationId xmlns:a16="http://schemas.microsoft.com/office/drawing/2014/main" id="{23DF3310-C2A5-47BB-9B5F-999600AA11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Connecteur droit 149">
                  <a:extLst>
                    <a:ext uri="{FF2B5EF4-FFF2-40B4-BE49-F238E27FC236}">
                      <a16:creationId xmlns:a16="http://schemas.microsoft.com/office/drawing/2014/main" id="{AECC8288-6C9B-4854-AA6F-F125869C43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1" name="Rectangle : coins arrondis 150">
                  <a:extLst>
                    <a:ext uri="{FF2B5EF4-FFF2-40B4-BE49-F238E27FC236}">
                      <a16:creationId xmlns:a16="http://schemas.microsoft.com/office/drawing/2014/main" id="{6BA98786-798B-4B95-B4E5-0BA525413EB5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5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E956F3D0-194D-4DDD-8B59-3EBC59AEEC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3" name="Connecteur droit 152">
                  <a:extLst>
                    <a:ext uri="{FF2B5EF4-FFF2-40B4-BE49-F238E27FC236}">
                      <a16:creationId xmlns:a16="http://schemas.microsoft.com/office/drawing/2014/main" id="{B37FBE99-9121-448E-B520-5C9ED3F028E3}"/>
                    </a:ext>
                  </a:extLst>
                </p:cNvPr>
                <p:cNvCxnSpPr>
                  <a:cxnSpLocks/>
                  <a:endCxn id="186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necteur droit 153">
                  <a:extLst>
                    <a:ext uri="{FF2B5EF4-FFF2-40B4-BE49-F238E27FC236}">
                      <a16:creationId xmlns:a16="http://schemas.microsoft.com/office/drawing/2014/main" id="{7259C650-E5DD-468F-A980-0C0312BA06C1}"/>
                    </a:ext>
                  </a:extLst>
                </p:cNvPr>
                <p:cNvCxnSpPr>
                  <a:cxnSpLocks/>
                  <a:endCxn id="186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5" name="Groupe 154">
                  <a:extLst>
                    <a:ext uri="{FF2B5EF4-FFF2-40B4-BE49-F238E27FC236}">
                      <a16:creationId xmlns:a16="http://schemas.microsoft.com/office/drawing/2014/main" id="{6780F890-4CAA-4D22-9AA3-B49E3F74262A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183" name="Rectangle : coins arrondis 182">
                    <a:extLst>
                      <a:ext uri="{FF2B5EF4-FFF2-40B4-BE49-F238E27FC236}">
                        <a16:creationId xmlns:a16="http://schemas.microsoft.com/office/drawing/2014/main" id="{2F95054C-44C6-4503-B7EC-54038148C10C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4" name="ZoneTexte 183">
                    <a:extLst>
                      <a:ext uri="{FF2B5EF4-FFF2-40B4-BE49-F238E27FC236}">
                        <a16:creationId xmlns:a16="http://schemas.microsoft.com/office/drawing/2014/main" id="{90017996-FFBD-4D3B-836A-1C2942776876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156" name="Groupe 155">
                  <a:extLst>
                    <a:ext uri="{FF2B5EF4-FFF2-40B4-BE49-F238E27FC236}">
                      <a16:creationId xmlns:a16="http://schemas.microsoft.com/office/drawing/2014/main" id="{DDF5917B-A8B7-4D46-B04F-8C103BD69ABA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80" name="Ellipse 179">
                    <a:extLst>
                      <a:ext uri="{FF2B5EF4-FFF2-40B4-BE49-F238E27FC236}">
                        <a16:creationId xmlns:a16="http://schemas.microsoft.com/office/drawing/2014/main" id="{97798B1A-BE1F-4818-B093-E1AD073F1ADC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1" name="ZoneTexte 180">
                    <a:extLst>
                      <a:ext uri="{FF2B5EF4-FFF2-40B4-BE49-F238E27FC236}">
                        <a16:creationId xmlns:a16="http://schemas.microsoft.com/office/drawing/2014/main" id="{2F61B9D8-D6D2-48AE-83EF-EC42D599797E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82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FE108796-1BA7-4360-B296-2F96513E8B2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57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7783B6D-19F9-44CE-992A-6946E6305D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8" name="Connecteur droit 157">
                  <a:extLst>
                    <a:ext uri="{FF2B5EF4-FFF2-40B4-BE49-F238E27FC236}">
                      <a16:creationId xmlns:a16="http://schemas.microsoft.com/office/drawing/2014/main" id="{0C059F31-B516-4394-A445-6D0576DC186C}"/>
                    </a:ext>
                  </a:extLst>
                </p:cNvPr>
                <p:cNvCxnSpPr>
                  <a:cxnSpLocks/>
                  <a:endCxn id="181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59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F5B7D803-12EE-4E03-A269-D94061B08D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60" name="Connecteur droit 159">
                  <a:extLst>
                    <a:ext uri="{FF2B5EF4-FFF2-40B4-BE49-F238E27FC236}">
                      <a16:creationId xmlns:a16="http://schemas.microsoft.com/office/drawing/2014/main" id="{4846C401-4D19-48C8-A49B-9E780A85B70F}"/>
                    </a:ext>
                  </a:extLst>
                </p:cNvPr>
                <p:cNvCxnSpPr>
                  <a:cxnSpLocks/>
                  <a:stCxn id="181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Connecteur droit 160">
                  <a:extLst>
                    <a:ext uri="{FF2B5EF4-FFF2-40B4-BE49-F238E27FC236}">
                      <a16:creationId xmlns:a16="http://schemas.microsoft.com/office/drawing/2014/main" id="{BBB2D332-230F-4261-96AB-E2E6272DE8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Connecteur droit 161">
                  <a:extLst>
                    <a:ext uri="{FF2B5EF4-FFF2-40B4-BE49-F238E27FC236}">
                      <a16:creationId xmlns:a16="http://schemas.microsoft.com/office/drawing/2014/main" id="{0BE6B5D2-5A54-4F75-AAEF-3173047D30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Connecteur droit 162">
                  <a:extLst>
                    <a:ext uri="{FF2B5EF4-FFF2-40B4-BE49-F238E27FC236}">
                      <a16:creationId xmlns:a16="http://schemas.microsoft.com/office/drawing/2014/main" id="{ADA0A6EE-C2D8-49C1-AD34-CC43F8A4F2FB}"/>
                    </a:ext>
                  </a:extLst>
                </p:cNvPr>
                <p:cNvCxnSpPr>
                  <a:cxnSpLocks/>
                  <a:stCxn id="159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necteur droit 163">
                  <a:extLst>
                    <a:ext uri="{FF2B5EF4-FFF2-40B4-BE49-F238E27FC236}">
                      <a16:creationId xmlns:a16="http://schemas.microsoft.com/office/drawing/2014/main" id="{DF001A31-834E-42C6-B2CB-956028B7095F}"/>
                    </a:ext>
                  </a:extLst>
                </p:cNvPr>
                <p:cNvCxnSpPr>
                  <a:cxnSpLocks/>
                  <a:endCxn id="186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Connecteur droit 164">
                  <a:extLst>
                    <a:ext uri="{FF2B5EF4-FFF2-40B4-BE49-F238E27FC236}">
                      <a16:creationId xmlns:a16="http://schemas.microsoft.com/office/drawing/2014/main" id="{DC52977D-4BEC-4E96-BA49-23716ED65582}"/>
                    </a:ext>
                  </a:extLst>
                </p:cNvPr>
                <p:cNvCxnSpPr>
                  <a:cxnSpLocks/>
                  <a:endCxn id="140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necteur droit 165">
                  <a:extLst>
                    <a:ext uri="{FF2B5EF4-FFF2-40B4-BE49-F238E27FC236}">
                      <a16:creationId xmlns:a16="http://schemas.microsoft.com/office/drawing/2014/main" id="{B38715BE-D8BE-4E69-82C5-E6BBACA6A5C8}"/>
                    </a:ext>
                  </a:extLst>
                </p:cNvPr>
                <p:cNvCxnSpPr>
                  <a:cxnSpLocks/>
                  <a:stCxn id="137" idx="0"/>
                  <a:endCxn id="138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167" name="Groupe 166">
                  <a:extLst>
                    <a:ext uri="{FF2B5EF4-FFF2-40B4-BE49-F238E27FC236}">
                      <a16:creationId xmlns:a16="http://schemas.microsoft.com/office/drawing/2014/main" id="{AF513201-2F91-47B0-840B-64B46A6D2857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178" name="Rectangle : coins arrondis 177">
                    <a:extLst>
                      <a:ext uri="{FF2B5EF4-FFF2-40B4-BE49-F238E27FC236}">
                        <a16:creationId xmlns:a16="http://schemas.microsoft.com/office/drawing/2014/main" id="{48D2C6F0-433D-427E-A63A-312DD8388AB2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9" name="ZoneTexte 178">
                    <a:extLst>
                      <a:ext uri="{FF2B5EF4-FFF2-40B4-BE49-F238E27FC236}">
                        <a16:creationId xmlns:a16="http://schemas.microsoft.com/office/drawing/2014/main" id="{11FC2772-8291-4799-8ED4-A28CA9014EC3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168" name="Connecteur droit 167">
                  <a:extLst>
                    <a:ext uri="{FF2B5EF4-FFF2-40B4-BE49-F238E27FC236}">
                      <a16:creationId xmlns:a16="http://schemas.microsoft.com/office/drawing/2014/main" id="{70FE3641-AFC6-45B2-AA0A-E495E1DAC4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169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91A7CDBC-2F28-4080-8E53-2B640EE2AE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0" name="ZoneTexte 169">
                  <a:extLst>
                    <a:ext uri="{FF2B5EF4-FFF2-40B4-BE49-F238E27FC236}">
                      <a16:creationId xmlns:a16="http://schemas.microsoft.com/office/drawing/2014/main" id="{1F7E5458-4747-4F1E-A5BC-07AD1A8FE75E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171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18BB0119-3CFE-401A-BE25-8E77195EFE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2" name="ZoneTexte 171">
                  <a:extLst>
                    <a:ext uri="{FF2B5EF4-FFF2-40B4-BE49-F238E27FC236}">
                      <a16:creationId xmlns:a16="http://schemas.microsoft.com/office/drawing/2014/main" id="{438CBA28-85B9-4712-860C-E5156827EFB4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173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529E4673-6CDD-471B-9DDD-F81D431146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74" name="Connecteur droit 173">
                  <a:extLst>
                    <a:ext uri="{FF2B5EF4-FFF2-40B4-BE49-F238E27FC236}">
                      <a16:creationId xmlns:a16="http://schemas.microsoft.com/office/drawing/2014/main" id="{9B0582A3-32B5-460F-9DD9-03E4CE0BA55B}"/>
                    </a:ext>
                  </a:extLst>
                </p:cNvPr>
                <p:cNvCxnSpPr>
                  <a:cxnSpLocks/>
                  <a:stCxn id="172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Connecteur droit 174">
                  <a:extLst>
                    <a:ext uri="{FF2B5EF4-FFF2-40B4-BE49-F238E27FC236}">
                      <a16:creationId xmlns:a16="http://schemas.microsoft.com/office/drawing/2014/main" id="{A2FE085E-25F0-4307-BF23-439CC182E8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176" name="Nuage 175">
                  <a:extLst>
                    <a:ext uri="{FF2B5EF4-FFF2-40B4-BE49-F238E27FC236}">
                      <a16:creationId xmlns:a16="http://schemas.microsoft.com/office/drawing/2014/main" id="{1B4EDEB7-F8EC-468A-B937-29CAA65BD8B3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77" name="ZoneTexte 176">
                  <a:extLst>
                    <a:ext uri="{FF2B5EF4-FFF2-40B4-BE49-F238E27FC236}">
                      <a16:creationId xmlns:a16="http://schemas.microsoft.com/office/drawing/2014/main" id="{8485FAB2-50F2-4ED2-A7B7-C70E0532A220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cxnSp>
        <p:nvCxnSpPr>
          <p:cNvPr id="195" name="Connecteur droit 194">
            <a:extLst>
              <a:ext uri="{FF2B5EF4-FFF2-40B4-BE49-F238E27FC236}">
                <a16:creationId xmlns:a16="http://schemas.microsoft.com/office/drawing/2014/main" id="{3A86D37E-111F-4C86-A277-C8470443192A}"/>
              </a:ext>
            </a:extLst>
          </p:cNvPr>
          <p:cNvCxnSpPr>
            <a:cxnSpLocks/>
          </p:cNvCxnSpPr>
          <p:nvPr/>
        </p:nvCxnSpPr>
        <p:spPr>
          <a:xfrm flipH="1">
            <a:off x="4064658" y="2499082"/>
            <a:ext cx="111307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Connecteur droit 225">
            <a:extLst>
              <a:ext uri="{FF2B5EF4-FFF2-40B4-BE49-F238E27FC236}">
                <a16:creationId xmlns:a16="http://schemas.microsoft.com/office/drawing/2014/main" id="{CE56A28B-21D1-450D-AD53-B31FAA40592C}"/>
              </a:ext>
            </a:extLst>
          </p:cNvPr>
          <p:cNvCxnSpPr>
            <a:cxnSpLocks/>
            <a:stCxn id="443" idx="0"/>
          </p:cNvCxnSpPr>
          <p:nvPr/>
        </p:nvCxnSpPr>
        <p:spPr>
          <a:xfrm flipV="1">
            <a:off x="3403395" y="2636629"/>
            <a:ext cx="113132" cy="1690924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9" name="Connecteur droit 238">
            <a:extLst>
              <a:ext uri="{FF2B5EF4-FFF2-40B4-BE49-F238E27FC236}">
                <a16:creationId xmlns:a16="http://schemas.microsoft.com/office/drawing/2014/main" id="{5B354C3B-8CCF-423B-8B79-766A03157239}"/>
              </a:ext>
            </a:extLst>
          </p:cNvPr>
          <p:cNvCxnSpPr>
            <a:cxnSpLocks/>
            <a:stCxn id="407" idx="3"/>
          </p:cNvCxnSpPr>
          <p:nvPr/>
        </p:nvCxnSpPr>
        <p:spPr>
          <a:xfrm flipV="1">
            <a:off x="2434251" y="2681193"/>
            <a:ext cx="948397" cy="697578"/>
          </a:xfrm>
          <a:prstGeom prst="line">
            <a:avLst/>
          </a:prstGeom>
          <a:ln w="25400" cap="flat" cmpd="sng" algn="ctr">
            <a:solidFill>
              <a:srgbClr val="FFC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0" name="Connecteur droit 239">
            <a:extLst>
              <a:ext uri="{FF2B5EF4-FFF2-40B4-BE49-F238E27FC236}">
                <a16:creationId xmlns:a16="http://schemas.microsoft.com/office/drawing/2014/main" id="{B81239B8-85EA-4D36-9455-80B21E6844BC}"/>
              </a:ext>
            </a:extLst>
          </p:cNvPr>
          <p:cNvCxnSpPr>
            <a:cxnSpLocks/>
            <a:stCxn id="238" idx="3"/>
            <a:endCxn id="241" idx="0"/>
          </p:cNvCxnSpPr>
          <p:nvPr/>
        </p:nvCxnSpPr>
        <p:spPr>
          <a:xfrm>
            <a:off x="2134884" y="1815248"/>
            <a:ext cx="979732" cy="616771"/>
          </a:xfrm>
          <a:prstGeom prst="line">
            <a:avLst/>
          </a:prstGeom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5" name="Connecteur droit 424">
            <a:extLst>
              <a:ext uri="{FF2B5EF4-FFF2-40B4-BE49-F238E27FC236}">
                <a16:creationId xmlns:a16="http://schemas.microsoft.com/office/drawing/2014/main" id="{65DFADDF-BA51-4896-A040-A8CE2902EA26}"/>
              </a:ext>
            </a:extLst>
          </p:cNvPr>
          <p:cNvCxnSpPr>
            <a:cxnSpLocks/>
            <a:stCxn id="422" idx="3"/>
          </p:cNvCxnSpPr>
          <p:nvPr/>
        </p:nvCxnSpPr>
        <p:spPr>
          <a:xfrm flipV="1">
            <a:off x="1525187" y="2721876"/>
            <a:ext cx="1729999" cy="25936"/>
          </a:xfrm>
          <a:prstGeom prst="line">
            <a:avLst/>
          </a:prstGeom>
          <a:ln w="25400" cap="flat" cmpd="sng" algn="ctr">
            <a:solidFill>
              <a:srgbClr val="FFC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59" name="Groupe 458">
            <a:extLst>
              <a:ext uri="{FF2B5EF4-FFF2-40B4-BE49-F238E27FC236}">
                <a16:creationId xmlns:a16="http://schemas.microsoft.com/office/drawing/2014/main" id="{9DC6CA5B-4A4D-4AF8-A403-262F14BCA89E}"/>
              </a:ext>
            </a:extLst>
          </p:cNvPr>
          <p:cNvGrpSpPr/>
          <p:nvPr/>
        </p:nvGrpSpPr>
        <p:grpSpPr>
          <a:xfrm>
            <a:off x="-11470" y="127763"/>
            <a:ext cx="2432871" cy="1935244"/>
            <a:chOff x="-11470" y="127763"/>
            <a:chExt cx="2432871" cy="1935244"/>
          </a:xfrm>
        </p:grpSpPr>
        <p:pic>
          <p:nvPicPr>
            <p:cNvPr id="392" name="Image 391">
              <a:extLst>
                <a:ext uri="{FF2B5EF4-FFF2-40B4-BE49-F238E27FC236}">
                  <a16:creationId xmlns:a16="http://schemas.microsoft.com/office/drawing/2014/main" id="{7D72ADD5-C06A-4967-BDD7-BC55E8A23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0" r="14803" b="42011"/>
            <a:stretch/>
          </p:blipFill>
          <p:spPr>
            <a:xfrm>
              <a:off x="1546992" y="692993"/>
              <a:ext cx="446679" cy="559475"/>
            </a:xfrm>
            <a:prstGeom prst="rect">
              <a:avLst/>
            </a:prstGeom>
          </p:spPr>
        </p:pic>
        <p:grpSp>
          <p:nvGrpSpPr>
            <p:cNvPr id="327" name="Groupe 326">
              <a:extLst>
                <a:ext uri="{FF2B5EF4-FFF2-40B4-BE49-F238E27FC236}">
                  <a16:creationId xmlns:a16="http://schemas.microsoft.com/office/drawing/2014/main" id="{840744DD-ED35-44BA-A41D-3B9A4241B49D}"/>
                </a:ext>
              </a:extLst>
            </p:cNvPr>
            <p:cNvGrpSpPr/>
            <p:nvPr/>
          </p:nvGrpSpPr>
          <p:grpSpPr>
            <a:xfrm>
              <a:off x="-11470" y="127763"/>
              <a:ext cx="2432871" cy="1935244"/>
              <a:chOff x="-11470" y="127763"/>
              <a:chExt cx="2432871" cy="1935244"/>
            </a:xfrm>
          </p:grpSpPr>
          <p:grpSp>
            <p:nvGrpSpPr>
              <p:cNvPr id="295" name="Groupe 294">
                <a:extLst>
                  <a:ext uri="{FF2B5EF4-FFF2-40B4-BE49-F238E27FC236}">
                    <a16:creationId xmlns:a16="http://schemas.microsoft.com/office/drawing/2014/main" id="{3B609187-8CE1-466B-A3A0-E08DFE09D7A6}"/>
                  </a:ext>
                </a:extLst>
              </p:cNvPr>
              <p:cNvGrpSpPr/>
              <p:nvPr/>
            </p:nvGrpSpPr>
            <p:grpSpPr>
              <a:xfrm>
                <a:off x="38806" y="159617"/>
                <a:ext cx="1224521" cy="1005140"/>
                <a:chOff x="38806" y="159617"/>
                <a:chExt cx="1224521" cy="1005140"/>
              </a:xfrm>
            </p:grpSpPr>
            <p:grpSp>
              <p:nvGrpSpPr>
                <p:cNvPr id="290" name="Groupe 289">
                  <a:extLst>
                    <a:ext uri="{FF2B5EF4-FFF2-40B4-BE49-F238E27FC236}">
                      <a16:creationId xmlns:a16="http://schemas.microsoft.com/office/drawing/2014/main" id="{8AF1EF2E-8704-402B-9001-C13C36A6B024}"/>
                    </a:ext>
                  </a:extLst>
                </p:cNvPr>
                <p:cNvGrpSpPr/>
                <p:nvPr/>
              </p:nvGrpSpPr>
              <p:grpSpPr>
                <a:xfrm>
                  <a:off x="438779" y="163388"/>
                  <a:ext cx="318036" cy="736379"/>
                  <a:chOff x="926387" y="170401"/>
                  <a:chExt cx="318036" cy="736379"/>
                </a:xfrm>
              </p:grpSpPr>
              <p:pic>
                <p:nvPicPr>
                  <p:cNvPr id="262" name="Image 261">
                    <a:extLst>
                      <a:ext uri="{FF2B5EF4-FFF2-40B4-BE49-F238E27FC236}">
                        <a16:creationId xmlns:a16="http://schemas.microsoft.com/office/drawing/2014/main" id="{D118E6C2-9200-4EDB-94E4-2F58723864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48331" y="170401"/>
                    <a:ext cx="289480" cy="311288"/>
                  </a:xfrm>
                  <a:prstGeom prst="rect">
                    <a:avLst/>
                  </a:prstGeom>
                </p:spPr>
              </p:pic>
              <p:grpSp>
                <p:nvGrpSpPr>
                  <p:cNvPr id="289" name="Groupe 288">
                    <a:extLst>
                      <a:ext uri="{FF2B5EF4-FFF2-40B4-BE49-F238E27FC236}">
                        <a16:creationId xmlns:a16="http://schemas.microsoft.com/office/drawing/2014/main" id="{A78A5D1F-4A62-4F69-98BC-83BDB8AAFEAD}"/>
                      </a:ext>
                    </a:extLst>
                  </p:cNvPr>
                  <p:cNvGrpSpPr/>
                  <p:nvPr/>
                </p:nvGrpSpPr>
                <p:grpSpPr>
                  <a:xfrm>
                    <a:off x="926387" y="492782"/>
                    <a:ext cx="318036" cy="413998"/>
                    <a:chOff x="926387" y="492782"/>
                    <a:chExt cx="318036" cy="413998"/>
                  </a:xfrm>
                </p:grpSpPr>
                <p:sp>
                  <p:nvSpPr>
                    <p:cNvPr id="266" name="Rectangle : coins arrondis 265">
                      <a:extLst>
                        <a:ext uri="{FF2B5EF4-FFF2-40B4-BE49-F238E27FC236}">
                          <a16:creationId xmlns:a16="http://schemas.microsoft.com/office/drawing/2014/main" id="{5BE131CC-B5FE-4A09-AF34-EDD4B275D0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6387" y="492782"/>
                      <a:ext cx="318036" cy="413998"/>
                    </a:xfrm>
                    <a:prstGeom prst="roundRect">
                      <a:avLst/>
                    </a:prstGeom>
                    <a:noFill/>
                    <a:ln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pic>
                  <p:nvPicPr>
                    <p:cNvPr id="267" name="Picture 4" descr="Résultat de recherche d'images pour &quot;station météo&quot;">
                      <a:extLst>
                        <a:ext uri="{FF2B5EF4-FFF2-40B4-BE49-F238E27FC236}">
                          <a16:creationId xmlns:a16="http://schemas.microsoft.com/office/drawing/2014/main" id="{E760020A-C44A-45A3-BAEF-5D48238B765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5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6">
                              <a14:imgEffect>
                                <a14:backgroundRemoval t="6000" b="98000" l="10000" r="90000">
                                  <a14:foregroundMark x1="44500" y1="98000" x2="43000" y2="90000"/>
                                  <a14:foregroundMark x1="63000" y1="17000" x2="62000" y2="11500"/>
                                  <a14:foregroundMark x1="39500" y1="6000" x2="29500" y2="850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43364" y="545052"/>
                      <a:ext cx="299413" cy="29939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293" name="Groupe 292">
                  <a:extLst>
                    <a:ext uri="{FF2B5EF4-FFF2-40B4-BE49-F238E27FC236}">
                      <a16:creationId xmlns:a16="http://schemas.microsoft.com/office/drawing/2014/main" id="{81C5B2CE-E10F-41F7-A36A-6D0C5DB0D090}"/>
                    </a:ext>
                  </a:extLst>
                </p:cNvPr>
                <p:cNvGrpSpPr/>
                <p:nvPr/>
              </p:nvGrpSpPr>
              <p:grpSpPr>
                <a:xfrm>
                  <a:off x="38806" y="174276"/>
                  <a:ext cx="395820" cy="758301"/>
                  <a:chOff x="38806" y="174276"/>
                  <a:chExt cx="395820" cy="758301"/>
                </a:xfrm>
              </p:grpSpPr>
              <p:pic>
                <p:nvPicPr>
                  <p:cNvPr id="261" name="Image 260">
                    <a:extLst>
                      <a:ext uri="{FF2B5EF4-FFF2-40B4-BE49-F238E27FC236}">
                        <a16:creationId xmlns:a16="http://schemas.microsoft.com/office/drawing/2014/main" id="{9AE599A8-9CBE-4C6F-A676-B4C9B8A503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8408" y="174276"/>
                    <a:ext cx="281916" cy="303538"/>
                  </a:xfrm>
                  <a:prstGeom prst="rect">
                    <a:avLst/>
                  </a:prstGeom>
                </p:spPr>
              </p:pic>
              <p:grpSp>
                <p:nvGrpSpPr>
                  <p:cNvPr id="270" name="Groupe 269">
                    <a:extLst>
                      <a:ext uri="{FF2B5EF4-FFF2-40B4-BE49-F238E27FC236}">
                        <a16:creationId xmlns:a16="http://schemas.microsoft.com/office/drawing/2014/main" id="{9404E597-868B-4BAE-A9D6-CD57DE102DE8}"/>
                      </a:ext>
                    </a:extLst>
                  </p:cNvPr>
                  <p:cNvGrpSpPr/>
                  <p:nvPr/>
                </p:nvGrpSpPr>
                <p:grpSpPr>
                  <a:xfrm>
                    <a:off x="38806" y="477814"/>
                    <a:ext cx="395820" cy="454763"/>
                    <a:chOff x="1781543" y="487755"/>
                    <a:chExt cx="395820" cy="454763"/>
                  </a:xfrm>
                </p:grpSpPr>
                <p:sp>
                  <p:nvSpPr>
                    <p:cNvPr id="271" name="Rectangle : coins arrondis 270">
                      <a:extLst>
                        <a:ext uri="{FF2B5EF4-FFF2-40B4-BE49-F238E27FC236}">
                          <a16:creationId xmlns:a16="http://schemas.microsoft.com/office/drawing/2014/main" id="{036A2BD7-7D47-4A4E-A0AA-E1902F85B3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2878" y="487755"/>
                      <a:ext cx="274856" cy="413993"/>
                    </a:xfrm>
                    <a:prstGeom prst="roundRect">
                      <a:avLst/>
                    </a:prstGeom>
                    <a:noFill/>
                    <a:ln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pic>
                  <p:nvPicPr>
                    <p:cNvPr id="272" name="Picture 2" descr="Résultat de recherche d'images pour &quot;in situ troll level 200&quot;">
                      <a:extLst>
                        <a:ext uri="{FF2B5EF4-FFF2-40B4-BE49-F238E27FC236}">
                          <a16:creationId xmlns:a16="http://schemas.microsoft.com/office/drawing/2014/main" id="{EE7B6855-940C-46F0-A3B5-7AD0B66257E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0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4749624">
                      <a:off x="1756009" y="521164"/>
                      <a:ext cx="446888" cy="39582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294" name="Groupe 293">
                  <a:extLst>
                    <a:ext uri="{FF2B5EF4-FFF2-40B4-BE49-F238E27FC236}">
                      <a16:creationId xmlns:a16="http://schemas.microsoft.com/office/drawing/2014/main" id="{B8614AB1-3C6F-4C1D-B138-F5BB993E5D3A}"/>
                    </a:ext>
                  </a:extLst>
                </p:cNvPr>
                <p:cNvGrpSpPr/>
                <p:nvPr/>
              </p:nvGrpSpPr>
              <p:grpSpPr>
                <a:xfrm>
                  <a:off x="798135" y="159617"/>
                  <a:ext cx="465192" cy="1001926"/>
                  <a:chOff x="798135" y="159617"/>
                  <a:chExt cx="465192" cy="1001926"/>
                </a:xfrm>
              </p:grpSpPr>
              <p:grpSp>
                <p:nvGrpSpPr>
                  <p:cNvPr id="291" name="Groupe 290">
                    <a:extLst>
                      <a:ext uri="{FF2B5EF4-FFF2-40B4-BE49-F238E27FC236}">
                        <a16:creationId xmlns:a16="http://schemas.microsoft.com/office/drawing/2014/main" id="{9D98F3F2-D739-4C33-8CF6-87881F7E4083}"/>
                      </a:ext>
                    </a:extLst>
                  </p:cNvPr>
                  <p:cNvGrpSpPr/>
                  <p:nvPr/>
                </p:nvGrpSpPr>
                <p:grpSpPr>
                  <a:xfrm>
                    <a:off x="808855" y="159617"/>
                    <a:ext cx="395820" cy="782901"/>
                    <a:chOff x="1781543" y="159617"/>
                    <a:chExt cx="395820" cy="782901"/>
                  </a:xfrm>
                </p:grpSpPr>
                <p:pic>
                  <p:nvPicPr>
                    <p:cNvPr id="263" name="Image 262">
                      <a:extLst>
                        <a:ext uri="{FF2B5EF4-FFF2-40B4-BE49-F238E27FC236}">
                          <a16:creationId xmlns:a16="http://schemas.microsoft.com/office/drawing/2014/main" id="{EE610CA6-1916-462A-B7E6-9E19E32E33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845818" y="159617"/>
                      <a:ext cx="281916" cy="320646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269" name="Groupe 268">
                      <a:extLst>
                        <a:ext uri="{FF2B5EF4-FFF2-40B4-BE49-F238E27FC236}">
                          <a16:creationId xmlns:a16="http://schemas.microsoft.com/office/drawing/2014/main" id="{FAC81EA7-23B1-467B-8565-6FA816B9249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81543" y="487755"/>
                      <a:ext cx="395820" cy="454763"/>
                      <a:chOff x="1781543" y="487755"/>
                      <a:chExt cx="395820" cy="454763"/>
                    </a:xfrm>
                  </p:grpSpPr>
                  <p:sp>
                    <p:nvSpPr>
                      <p:cNvPr id="264" name="Rectangle : coins arrondis 263">
                        <a:extLst>
                          <a:ext uri="{FF2B5EF4-FFF2-40B4-BE49-F238E27FC236}">
                            <a16:creationId xmlns:a16="http://schemas.microsoft.com/office/drawing/2014/main" id="{5CAEB903-DC76-4C60-9997-F53B328DBC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2878" y="487755"/>
                        <a:ext cx="274856" cy="413993"/>
                      </a:xfrm>
                      <a:prstGeom prst="roundRect">
                        <a:avLst/>
                      </a:prstGeom>
                      <a:noFill/>
                      <a:ln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fr-FR"/>
                      </a:p>
                    </p:txBody>
                  </p:sp>
                  <p:pic>
                    <p:nvPicPr>
                      <p:cNvPr id="265" name="Picture 2" descr="Résultat de recherche d'images pour &quot;in situ troll level 200&quot;">
                        <a:extLst>
                          <a:ext uri="{FF2B5EF4-FFF2-40B4-BE49-F238E27FC236}">
                            <a16:creationId xmlns:a16="http://schemas.microsoft.com/office/drawing/2014/main" id="{36EF7DCD-F15D-4AD3-9B43-C82F2EEB81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 cstate="print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0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rot="4749624">
                        <a:off x="1756009" y="521164"/>
                        <a:ext cx="446888" cy="3958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</p:grpSp>
              <p:grpSp>
                <p:nvGrpSpPr>
                  <p:cNvPr id="281" name="Groupe 280">
                    <a:extLst>
                      <a:ext uri="{FF2B5EF4-FFF2-40B4-BE49-F238E27FC236}">
                        <a16:creationId xmlns:a16="http://schemas.microsoft.com/office/drawing/2014/main" id="{93D0F4D0-28DF-41CE-8F40-7A20E72A6660}"/>
                      </a:ext>
                    </a:extLst>
                  </p:cNvPr>
                  <p:cNvGrpSpPr/>
                  <p:nvPr/>
                </p:nvGrpSpPr>
                <p:grpSpPr>
                  <a:xfrm>
                    <a:off x="798135" y="830233"/>
                    <a:ext cx="465192" cy="331310"/>
                    <a:chOff x="1896742" y="4005171"/>
                    <a:chExt cx="1057682" cy="760561"/>
                  </a:xfrm>
                </p:grpSpPr>
                <p:sp>
                  <p:nvSpPr>
                    <p:cNvPr id="282" name="Ellipse 281">
                      <a:extLst>
                        <a:ext uri="{FF2B5EF4-FFF2-40B4-BE49-F238E27FC236}">
                          <a16:creationId xmlns:a16="http://schemas.microsoft.com/office/drawing/2014/main" id="{8495CE00-DA93-4A0B-A387-99A78F9A12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16881" y="4005171"/>
                      <a:ext cx="760562" cy="760561"/>
                    </a:xfrm>
                    <a:prstGeom prst="ellipse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83" name="ZoneTexte 282">
                      <a:extLst>
                        <a:ext uri="{FF2B5EF4-FFF2-40B4-BE49-F238E27FC236}">
                          <a16:creationId xmlns:a16="http://schemas.microsoft.com/office/drawing/2014/main" id="{3F74CEE4-4E41-4ED7-9AC0-8E3167715FB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96742" y="4146830"/>
                      <a:ext cx="1057682" cy="52990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900" dirty="0"/>
                        <a:t>nœud</a:t>
                      </a:r>
                    </a:p>
                  </p:txBody>
                </p:sp>
                <p:pic>
                  <p:nvPicPr>
                    <p:cNvPr id="284" name="Picture 4" descr="Résultat de recherche d'images pour &quot;logo sans fil&quot;">
                      <a:extLst>
                        <a:ext uri="{FF2B5EF4-FFF2-40B4-BE49-F238E27FC236}">
                          <a16:creationId xmlns:a16="http://schemas.microsoft.com/office/drawing/2014/main" id="{1BC64D05-2329-4DC7-A4DD-F5B6A8EED05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18955124">
                      <a:off x="2159661" y="4065605"/>
                      <a:ext cx="267113" cy="27098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285" name="Groupe 284">
                  <a:extLst>
                    <a:ext uri="{FF2B5EF4-FFF2-40B4-BE49-F238E27FC236}">
                      <a16:creationId xmlns:a16="http://schemas.microsoft.com/office/drawing/2014/main" id="{45CF2C63-B2E5-4774-8D1E-F7510C5A98EB}"/>
                    </a:ext>
                  </a:extLst>
                </p:cNvPr>
                <p:cNvGrpSpPr/>
                <p:nvPr/>
              </p:nvGrpSpPr>
              <p:grpSpPr>
                <a:xfrm>
                  <a:off x="200600" y="833447"/>
                  <a:ext cx="465192" cy="331310"/>
                  <a:chOff x="1896742" y="4005176"/>
                  <a:chExt cx="1057682" cy="760562"/>
                </a:xfrm>
              </p:grpSpPr>
              <p:sp>
                <p:nvSpPr>
                  <p:cNvPr id="286" name="Ellipse 285">
                    <a:extLst>
                      <a:ext uri="{FF2B5EF4-FFF2-40B4-BE49-F238E27FC236}">
                        <a16:creationId xmlns:a16="http://schemas.microsoft.com/office/drawing/2014/main" id="{E844CE9D-BA5E-45B0-97B1-867934A9D07D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87" name="ZoneTexte 286">
                    <a:extLst>
                      <a:ext uri="{FF2B5EF4-FFF2-40B4-BE49-F238E27FC236}">
                        <a16:creationId xmlns:a16="http://schemas.microsoft.com/office/drawing/2014/main" id="{7849F254-F06B-40DE-9E74-CB0C48382A8C}"/>
                      </a:ext>
                    </a:extLst>
                  </p:cNvPr>
                  <p:cNvSpPr txBox="1"/>
                  <p:nvPr/>
                </p:nvSpPr>
                <p:spPr>
                  <a:xfrm>
                    <a:off x="1896742" y="4146830"/>
                    <a:ext cx="1057682" cy="5299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900" dirty="0"/>
                      <a:t>nœud</a:t>
                    </a:r>
                  </a:p>
                </p:txBody>
              </p:sp>
              <p:pic>
                <p:nvPicPr>
                  <p:cNvPr id="288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D61F639F-79FB-4B19-A168-68086DB1B50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298" name="Picture 6" descr="Résultat de recherche d'images pour &quot;lora&quot;">
                <a:extLst>
                  <a:ext uri="{FF2B5EF4-FFF2-40B4-BE49-F238E27FC236}">
                    <a16:creationId xmlns:a16="http://schemas.microsoft.com/office/drawing/2014/main" id="{26FDC32B-FE7D-4053-936C-172EFCD582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9000" l="10000" r="90000">
                            <a14:foregroundMark x1="35581" y1="4000" x2="45465" y2="4333"/>
                            <a14:foregroundMark x1="42907" y1="38333" x2="42791" y2="35333"/>
                            <a14:foregroundMark x1="46304" y1="94587" x2="47454" y2="98000"/>
                            <a14:foregroundMark x1="43070" y1="84989" x2="44130" y2="88135"/>
                            <a14:foregroundMark x1="39878" y1="75516" x2="40195" y2="76456"/>
                            <a14:foregroundMark x1="52907" y1="29667" x2="52674" y2="55333"/>
                            <a14:foregroundMark x1="43528" y1="67282" x2="43126" y2="64551"/>
                            <a14:foregroundMark x1="39425" y1="39400" x2="39628" y2="40781"/>
                            <a14:foregroundMark x1="37943" y1="29333" x2="38041" y2="30000"/>
                            <a14:foregroundMark x1="37894" y1="29000" x2="37943" y2="29333"/>
                            <a14:foregroundMark x1="37796" y1="28333" x2="37894" y2="29000"/>
                            <a14:foregroundMark x1="37747" y1="28000" x2="37796" y2="28333"/>
                            <a14:foregroundMark x1="37210" y1="24349" x2="37747" y2="28000"/>
                            <a14:foregroundMark x1="35687" y1="14000" x2="36278" y2="18017"/>
                            <a14:foregroundMark x1="35638" y1="13667" x2="35687" y2="14000"/>
                            <a14:foregroundMark x1="35589" y1="13333" x2="35638" y2="13667"/>
                            <a14:foregroundMark x1="35540" y1="13000" x2="35589" y2="13333"/>
                            <a14:foregroundMark x1="35442" y1="12333" x2="35540" y2="13000"/>
                            <a14:foregroundMark x1="35148" y1="10333" x2="35197" y2="10667"/>
                            <a14:foregroundMark x1="35000" y1="9333" x2="35148" y2="10333"/>
                            <a14:foregroundMark x1="49208" y1="12667" x2="49419" y2="10000"/>
                            <a14:foregroundMark x1="49183" y1="12990" x2="49208" y2="12667"/>
                            <a14:foregroundMark x1="47131" y1="39000" x2="47157" y2="38667"/>
                            <a14:foregroundMark x1="45198" y1="63463" x2="47131" y2="39000"/>
                            <a14:foregroundMark x1="25349" y1="25667" x2="25465" y2="55667"/>
                            <a14:foregroundMark x1="25465" y1="55667" x2="31744" y2="65333"/>
                            <a14:foregroundMark x1="45698" y1="16000" x2="47558" y2="18667"/>
                            <a14:foregroundMark x1="36512" y1="17000" x2="36512" y2="17000"/>
                            <a14:foregroundMark x1="36279" y1="17000" x2="36279" y2="17000"/>
                            <a14:foregroundMark x1="36512" y1="17000" x2="36512" y2="17000"/>
                            <a14:foregroundMark x1="36512" y1="17000" x2="36512" y2="17000"/>
                            <a14:foregroundMark x1="35930" y1="17000" x2="37791" y2="15667"/>
                            <a14:foregroundMark x1="37849" y1="37000" x2="39070" y2="35000"/>
                            <a14:foregroundMark x1="37442" y1="37667" x2="37849" y2="37000"/>
                            <a14:foregroundMark x1="37907" y1="35667" x2="37907" y2="35667"/>
                            <a14:foregroundMark x1="37442" y1="36333" x2="37442" y2="36333"/>
                            <a14:foregroundMark x1="37442" y1="36333" x2="37442" y2="36333"/>
                            <a14:foregroundMark x1="37459" y1="37000" x2="38372" y2="35333"/>
                            <a14:foregroundMark x1="37093" y1="37667" x2="37459" y2="37000"/>
                            <a14:foregroundMark x1="37326" y1="36333" x2="37326" y2="36333"/>
                            <a14:foregroundMark x1="37093" y1="36333" x2="37093" y2="36333"/>
                            <a14:foregroundMark x1="36860" y1="36333" x2="36860" y2="36333"/>
                            <a14:foregroundMark x1="37209" y1="37333" x2="37209" y2="37333"/>
                            <a14:foregroundMark x1="37093" y1="39333" x2="37093" y2="39333"/>
                            <a14:foregroundMark x1="37326" y1="38333" x2="37326" y2="38333"/>
                            <a14:foregroundMark x1="37326" y1="36333" x2="37326" y2="37000"/>
                            <a14:foregroundMark x1="73356" y1="42000" x2="74651" y2="43000"/>
                            <a14:foregroundMark x1="72492" y1="41333" x2="73356" y2="42000"/>
                            <a14:backgroundMark x1="31163" y1="26000" x2="31628" y2="42667"/>
                            <a14:backgroundMark x1="29767" y1="45000" x2="29884" y2="50000"/>
                            <a14:backgroundMark x1="29767" y1="44333" x2="29767" y2="33333"/>
                            <a14:backgroundMark x1="29186" y1="41333" x2="28953" y2="32333"/>
                            <a14:backgroundMark x1="29070" y1="37333" x2="28488" y2="28000"/>
                            <a14:backgroundMark x1="38953" y1="28333" x2="46163" y2="30333"/>
                            <a14:backgroundMark x1="48721" y1="38667" x2="47791" y2="26000"/>
                            <a14:backgroundMark x1="76512" y1="29333" x2="81395" y2="43667"/>
                            <a14:backgroundMark x1="38618" y1="11218" x2="35814" y2="10333"/>
                            <a14:backgroundMark x1="46428" y1="13682" x2="46227" y2="13619"/>
                            <a14:backgroundMark x1="36918" y1="20210" x2="39302" y2="18667"/>
                            <a14:backgroundMark x1="28372" y1="33667" x2="29767" y2="35333"/>
                            <a14:backgroundMark x1="38023" y1="69333" x2="45930" y2="69333"/>
                            <a14:backgroundMark x1="39419" y1="79667" x2="43953" y2="81333"/>
                            <a14:backgroundMark x1="43372" y1="92000" x2="47791" y2="89333"/>
                            <a14:backgroundMark x1="49884" y1="99000" x2="49070" y2="99333"/>
                            <a14:backgroundMark x1="47093" y1="98000" x2="47093" y2="98000"/>
                            <a14:backgroundMark x1="47442" y1="99667" x2="48023" y2="98667"/>
                            <a14:backgroundMark x1="47558" y1="97667" x2="47791" y2="98333"/>
                            <a14:backgroundMark x1="46860" y1="35333" x2="47442" y2="35333"/>
                            <a14:backgroundMark x1="47558" y1="33000" x2="49419" y2="16333"/>
                            <a14:backgroundMark x1="50233" y1="15333" x2="47674" y2="34000"/>
                            <a14:backgroundMark x1="46744" y1="37667" x2="46744" y2="37667"/>
                            <a14:backgroundMark x1="46977" y1="37667" x2="46977" y2="37667"/>
                            <a14:backgroundMark x1="47093" y1="37667" x2="47093" y2="37667"/>
                            <a14:backgroundMark x1="47093" y1="37667" x2="47093" y2="37667"/>
                            <a14:backgroundMark x1="47209" y1="37667" x2="47209" y2="37667"/>
                            <a14:backgroundMark x1="47209" y1="38000" x2="47209" y2="38000"/>
                            <a14:backgroundMark x1="47326" y1="38000" x2="47326" y2="38000"/>
                            <a14:backgroundMark x1="47326" y1="38333" x2="47326" y2="38333"/>
                            <a14:backgroundMark x1="47326" y1="38667" x2="47326" y2="38667"/>
                            <a14:backgroundMark x1="47326" y1="38667" x2="47326" y2="38667"/>
                            <a14:backgroundMark x1="47093" y1="39333" x2="47326" y2="37667"/>
                            <a14:backgroundMark x1="47209" y1="37000" x2="47209" y2="37000"/>
                            <a14:backgroundMark x1="47209" y1="37000" x2="47209" y2="37000"/>
                            <a14:backgroundMark x1="47558" y1="36000" x2="47558" y2="36000"/>
                            <a14:backgroundMark x1="47558" y1="36000" x2="47558" y2="36000"/>
                            <a14:backgroundMark x1="47558" y1="36000" x2="47558" y2="36000"/>
                            <a14:backgroundMark x1="47558" y1="36000" x2="47558" y2="36000"/>
                            <a14:backgroundMark x1="47442" y1="36000" x2="47093" y2="36667"/>
                            <a14:backgroundMark x1="47093" y1="36667" x2="47093" y2="36667"/>
                            <a14:backgroundMark x1="47093" y1="36667" x2="47093" y2="36667"/>
                            <a14:backgroundMark x1="47558" y1="36000" x2="47558" y2="36000"/>
                            <a14:backgroundMark x1="29070" y1="13667" x2="29070" y2="13667"/>
                            <a14:backgroundMark x1="28605" y1="32667" x2="27907" y2="33000"/>
                            <a14:backgroundMark x1="28953" y1="38333" x2="31977" y2="55333"/>
                            <a14:backgroundMark x1="31977" y1="55667" x2="32791" y2="56333"/>
                            <a14:backgroundMark x1="42907" y1="48667" x2="42093" y2="47000"/>
                            <a14:backgroundMark x1="41628" y1="44333" x2="41628" y2="40667"/>
                            <a14:backgroundMark x1="41163" y1="44667" x2="42093" y2="47667"/>
                            <a14:backgroundMark x1="40116" y1="46000" x2="40233" y2="54333"/>
                            <a14:backgroundMark x1="40349" y1="55333" x2="42907" y2="56333"/>
                            <a14:backgroundMark x1="42209" y1="57000" x2="40000" y2="44000"/>
                            <a14:backgroundMark x1="40233" y1="44000" x2="40233" y2="44000"/>
                            <a14:backgroundMark x1="40465" y1="43667" x2="39884" y2="47000"/>
                            <a14:backgroundMark x1="40233" y1="42333" x2="39651" y2="43667"/>
                            <a14:backgroundMark x1="43140" y1="69333" x2="45233" y2="67667"/>
                            <a14:backgroundMark x1="41163" y1="72000" x2="38023" y2="70000"/>
                            <a14:backgroundMark x1="34535" y1="57333" x2="31977" y2="55333"/>
                            <a14:backgroundMark x1="49419" y1="15333" x2="47791" y2="12333"/>
                            <a14:backgroundMark x1="49302" y1="13667" x2="48488" y2="12667"/>
                            <a14:backgroundMark x1="49302" y1="13333" x2="49302" y2="13333"/>
                            <a14:backgroundMark x1="49186" y1="12667" x2="49186" y2="12667"/>
                            <a14:backgroundMark x1="49186" y1="12667" x2="49186" y2="12667"/>
                            <a14:backgroundMark x1="41512" y1="16000" x2="41512" y2="16000"/>
                            <a14:backgroundMark x1="35465" y1="12333" x2="35465" y2="12333"/>
                            <a14:backgroundMark x1="35349" y1="10667" x2="35349" y2="10667"/>
                            <a14:backgroundMark x1="35233" y1="11333" x2="35233" y2="11333"/>
                            <a14:backgroundMark x1="34884" y1="12000" x2="36512" y2="9667"/>
                            <a14:backgroundMark x1="35581" y1="13000" x2="35581" y2="13000"/>
                            <a14:backgroundMark x1="35581" y1="13667" x2="35581" y2="13667"/>
                            <a14:backgroundMark x1="35581" y1="14000" x2="35581" y2="14000"/>
                            <a14:backgroundMark x1="35814" y1="14000" x2="35814" y2="14000"/>
                            <a14:backgroundMark x1="35116" y1="10667" x2="35116" y2="10667"/>
                            <a14:backgroundMark x1="35233" y1="10333" x2="35233" y2="10333"/>
                            <a14:backgroundMark x1="35233" y1="10333" x2="35233" y2="10333"/>
                            <a14:backgroundMark x1="35814" y1="13333" x2="35814" y2="13333"/>
                            <a14:backgroundMark x1="37674" y1="28333" x2="37674" y2="28333"/>
                            <a14:backgroundMark x1="37907" y1="29333" x2="37907" y2="29333"/>
                            <a14:backgroundMark x1="38140" y1="30000" x2="38140" y2="30000"/>
                            <a14:backgroundMark x1="38140" y1="30667" x2="38180" y2="31009"/>
                            <a14:backgroundMark x1="37907" y1="29000" x2="37907" y2="29000"/>
                            <a14:backgroundMark x1="37907" y1="28000" x2="37907" y2="28000"/>
                            <a14:backgroundMark x1="37402" y1="35667" x2="36744" y2="36333"/>
                            <a14:backgroundMark x1="36628" y1="37000" x2="36628" y2="37000"/>
                            <a14:backgroundMark x1="69186" y1="44667" x2="67791" y2="46000"/>
                            <a14:backgroundMark x1="71163" y1="52667" x2="71163" y2="52667"/>
                            <a14:backgroundMark x1="71047" y1="52667" x2="71047" y2="52667"/>
                            <a14:backgroundMark x1="71744" y1="53333" x2="70349" y2="55333"/>
                            <a14:backgroundMark x1="71512" y1="41333" x2="69651" y2="42333"/>
                            <a14:backgroundMark x1="71860" y1="41333" x2="71860" y2="40333"/>
                            <a14:backgroundMark x1="72442" y1="41000" x2="72442" y2="41000"/>
                            <a14:backgroundMark x1="71163" y1="40333" x2="71163" y2="40333"/>
                            <a14:backgroundMark x1="71047" y1="40333" x2="71047" y2="40333"/>
                            <a14:backgroundMark x1="71744" y1="40333" x2="71744" y2="40333"/>
                            <a14:backgroundMark x1="72093" y1="40667" x2="72093" y2="40667"/>
                            <a14:backgroundMark x1="72209" y1="41333" x2="72209" y2="41333"/>
                            <a14:backgroundMark x1="72209" y1="41333" x2="72209" y2="41333"/>
                            <a14:backgroundMark x1="72326" y1="41333" x2="72326" y2="41333"/>
                            <a14:backgroundMark x1="72442" y1="41333" x2="72442" y2="41333"/>
                            <a14:backgroundMark x1="72558" y1="41333" x2="72558" y2="41333"/>
                            <a14:backgroundMark x1="72674" y1="41333" x2="72674" y2="41333"/>
                            <a14:backgroundMark x1="71047" y1="40667" x2="72442" y2="41667"/>
                            <a14:backgroundMark x1="72674" y1="42000" x2="72674" y2="42000"/>
                            <a14:backgroundMark x1="47442" y1="33667" x2="48605" y2="40667"/>
                            <a14:backgroundMark x1="47442" y1="39000" x2="47442" y2="39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288" y="1303483"/>
                <a:ext cx="829703" cy="2894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99" name="Connecteur droit 298">
                <a:extLst>
                  <a:ext uri="{FF2B5EF4-FFF2-40B4-BE49-F238E27FC236}">
                    <a16:creationId xmlns:a16="http://schemas.microsoft.com/office/drawing/2014/main" id="{D81199D2-BC43-4389-9AC3-DB5245BD6F08}"/>
                  </a:ext>
                </a:extLst>
              </p:cNvPr>
              <p:cNvCxnSpPr>
                <a:cxnSpLocks/>
                <a:stCxn id="249" idx="1"/>
                <a:endCxn id="298" idx="3"/>
              </p:cNvCxnSpPr>
              <p:nvPr/>
            </p:nvCxnSpPr>
            <p:spPr>
              <a:xfrm flipH="1">
                <a:off x="1191991" y="1441889"/>
                <a:ext cx="355271" cy="6302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00" name="Connecteur droit 299">
                <a:extLst>
                  <a:ext uri="{FF2B5EF4-FFF2-40B4-BE49-F238E27FC236}">
                    <a16:creationId xmlns:a16="http://schemas.microsoft.com/office/drawing/2014/main" id="{37A9E9BA-0C88-4A12-A760-269157105079}"/>
                  </a:ext>
                </a:extLst>
              </p:cNvPr>
              <p:cNvCxnSpPr>
                <a:cxnSpLocks/>
                <a:stCxn id="287" idx="2"/>
                <a:endCxn id="298" idx="0"/>
              </p:cNvCxnSpPr>
              <p:nvPr/>
            </p:nvCxnSpPr>
            <p:spPr>
              <a:xfrm>
                <a:off x="433196" y="1125985"/>
                <a:ext cx="343944" cy="177498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01" name="Connecteur droit 300">
                <a:extLst>
                  <a:ext uri="{FF2B5EF4-FFF2-40B4-BE49-F238E27FC236}">
                    <a16:creationId xmlns:a16="http://schemas.microsoft.com/office/drawing/2014/main" id="{1D51F9BC-3249-481C-AF2B-CAF61D1739D2}"/>
                  </a:ext>
                </a:extLst>
              </p:cNvPr>
              <p:cNvCxnSpPr>
                <a:cxnSpLocks/>
                <a:stCxn id="298" idx="0"/>
                <a:endCxn id="283" idx="2"/>
              </p:cNvCxnSpPr>
              <p:nvPr/>
            </p:nvCxnSpPr>
            <p:spPr>
              <a:xfrm flipV="1">
                <a:off x="777140" y="1122773"/>
                <a:ext cx="253591" cy="180710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318" name="Rectangle : coins arrondis 317">
                <a:extLst>
                  <a:ext uri="{FF2B5EF4-FFF2-40B4-BE49-F238E27FC236}">
                    <a16:creationId xmlns:a16="http://schemas.microsoft.com/office/drawing/2014/main" id="{E8CCECD2-7C42-4695-A0C3-2ECE8B5D9019}"/>
                  </a:ext>
                </a:extLst>
              </p:cNvPr>
              <p:cNvSpPr/>
              <p:nvPr/>
            </p:nvSpPr>
            <p:spPr>
              <a:xfrm>
                <a:off x="-11470" y="127763"/>
                <a:ext cx="2432871" cy="1935244"/>
              </a:xfrm>
              <a:prstGeom prst="roundRect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319" name="ZoneTexte 318">
                <a:extLst>
                  <a:ext uri="{FF2B5EF4-FFF2-40B4-BE49-F238E27FC236}">
                    <a16:creationId xmlns:a16="http://schemas.microsoft.com/office/drawing/2014/main" id="{116F14E7-D00E-4F4F-A9F8-3B18370EF042}"/>
                  </a:ext>
                </a:extLst>
              </p:cNvPr>
              <p:cNvSpPr txBox="1"/>
              <p:nvPr/>
            </p:nvSpPr>
            <p:spPr>
              <a:xfrm>
                <a:off x="1239115" y="158359"/>
                <a:ext cx="11822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Montoldre</a:t>
                </a:r>
              </a:p>
            </p:txBody>
          </p:sp>
          <p:grpSp>
            <p:nvGrpSpPr>
              <p:cNvPr id="321" name="Groupe 320">
                <a:extLst>
                  <a:ext uri="{FF2B5EF4-FFF2-40B4-BE49-F238E27FC236}">
                    <a16:creationId xmlns:a16="http://schemas.microsoft.com/office/drawing/2014/main" id="{5E90313B-A016-44DE-9B55-3CFD674A0EBC}"/>
                  </a:ext>
                </a:extLst>
              </p:cNvPr>
              <p:cNvGrpSpPr/>
              <p:nvPr/>
            </p:nvGrpSpPr>
            <p:grpSpPr>
              <a:xfrm>
                <a:off x="1547262" y="1050628"/>
                <a:ext cx="663164" cy="819728"/>
                <a:chOff x="1547262" y="1050628"/>
                <a:chExt cx="663164" cy="819728"/>
              </a:xfrm>
            </p:grpSpPr>
            <p:grpSp>
              <p:nvGrpSpPr>
                <p:cNvPr id="258" name="Groupe 257">
                  <a:extLst>
                    <a:ext uri="{FF2B5EF4-FFF2-40B4-BE49-F238E27FC236}">
                      <a16:creationId xmlns:a16="http://schemas.microsoft.com/office/drawing/2014/main" id="{4ED88B37-E708-4671-BAD0-4969E8D2C191}"/>
                    </a:ext>
                  </a:extLst>
                </p:cNvPr>
                <p:cNvGrpSpPr/>
                <p:nvPr/>
              </p:nvGrpSpPr>
              <p:grpSpPr>
                <a:xfrm>
                  <a:off x="1547262" y="1050628"/>
                  <a:ext cx="658337" cy="819728"/>
                  <a:chOff x="4111783" y="3933659"/>
                  <a:chExt cx="658337" cy="819728"/>
                </a:xfrm>
              </p:grpSpPr>
              <p:grpSp>
                <p:nvGrpSpPr>
                  <p:cNvPr id="220" name="Groupe 219">
                    <a:extLst>
                      <a:ext uri="{FF2B5EF4-FFF2-40B4-BE49-F238E27FC236}">
                        <a16:creationId xmlns:a16="http://schemas.microsoft.com/office/drawing/2014/main" id="{700BB677-4956-4F0E-86AD-C50FAF82D795}"/>
                      </a:ext>
                    </a:extLst>
                  </p:cNvPr>
                  <p:cNvGrpSpPr/>
                  <p:nvPr/>
                </p:nvGrpSpPr>
                <p:grpSpPr>
                  <a:xfrm>
                    <a:off x="4111783" y="3933659"/>
                    <a:ext cx="658337" cy="514372"/>
                    <a:chOff x="4443726" y="3662071"/>
                    <a:chExt cx="1141774" cy="892138"/>
                  </a:xfrm>
                </p:grpSpPr>
                <p:sp>
                  <p:nvSpPr>
                    <p:cNvPr id="248" name="Rectangle : coins arrondis 247">
                      <a:extLst>
                        <a:ext uri="{FF2B5EF4-FFF2-40B4-BE49-F238E27FC236}">
                          <a16:creationId xmlns:a16="http://schemas.microsoft.com/office/drawing/2014/main" id="{33954A13-E5BE-4395-85AC-223469C6C6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640" y="3662071"/>
                      <a:ext cx="1115860" cy="892138"/>
                    </a:xfrm>
                    <a:prstGeom prst="round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49" name="ZoneTexte 248">
                      <a:extLst>
                        <a:ext uri="{FF2B5EF4-FFF2-40B4-BE49-F238E27FC236}">
                          <a16:creationId xmlns:a16="http://schemas.microsoft.com/office/drawing/2014/main" id="{3E87ABE4-D5E3-4F7E-9134-4CF3A9178BA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43726" y="4127156"/>
                      <a:ext cx="1115391" cy="42705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1000" dirty="0"/>
                        <a:t>Gateway</a:t>
                      </a:r>
                    </a:p>
                  </p:txBody>
                </p:sp>
              </p:grpSp>
              <p:pic>
                <p:nvPicPr>
                  <p:cNvPr id="238" name="Picture 6" descr="Résultat de recherche d'images pour &quot;rj45&quot;">
                    <a:extLst>
                      <a:ext uri="{FF2B5EF4-FFF2-40B4-BE49-F238E27FC236}">
                        <a16:creationId xmlns:a16="http://schemas.microsoft.com/office/drawing/2014/main" id="{543BF626-0D81-451D-BE17-B9C1DC7DED2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7">
                    <a:extLst>
                      <a:ext uri="{BEBA8EAE-BF5A-486C-A8C5-ECC9F3942E4B}">
                        <a14:imgProps xmlns:a14="http://schemas.microsoft.com/office/drawing/2010/main">
                          <a14:imgLayer r:embed="rId18">
                            <a14:imgEffect>
                              <a14:backgroundRemoval t="5167" b="95667" l="4471" r="93741">
                                <a14:foregroundMark x1="9538" y1="29167" x2="5812" y2="43500"/>
                                <a14:foregroundMark x1="8640" y1="70092" x2="9553" y2="78671"/>
                                <a14:foregroundMark x1="5812" y1="43500" x2="6063" y2="45860"/>
                                <a14:foregroundMark x1="10660" y1="83102" x2="15350" y2="93167"/>
                                <a14:foregroundMark x1="83010" y1="90833" x2="89442" y2="81204"/>
                                <a14:foregroundMark x1="93122" y1="71705" x2="95654" y2="44167"/>
                                <a14:foregroundMark x1="90160" y1="27939" x2="88376" y2="25833"/>
                                <a14:foregroundMark x1="88376" y1="25833" x2="88077" y2="25667"/>
                                <a14:foregroundMark x1="68405" y1="10167" x2="53651" y2="5167"/>
                                <a14:foregroundMark x1="53651" y1="5167" x2="39642" y2="7833"/>
                                <a14:foregroundMark x1="4785" y1="55223" x2="4471" y2="59000"/>
                                <a14:foregroundMark x1="6259" y1="37500" x2="5582" y2="45638"/>
                                <a14:foregroundMark x1="16841" y1="95667" x2="15499" y2="92000"/>
                                <a14:foregroundMark x1="16244" y1="94500" x2="18182" y2="92833"/>
                                <a14:foregroundMark x1="80030" y1="92167" x2="86140" y2="89833"/>
                                <a14:foregroundMark x1="83905" y1="85000" x2="78987" y2="91333"/>
                                <a14:foregroundMark x1="78987" y1="91333" x2="86438" y2="90333"/>
                                <a14:foregroundMark x1="86438" y1="90333" x2="82861" y2="84333"/>
                                <a14:foregroundMark x1="82265" y1="95000" x2="82265" y2="95167"/>
                                <a14:foregroundMark x1="19836" y1="72159" x2="20119" y2="72833"/>
                                <a14:foregroundMark x1="24419" y1="74836" x2="36215" y2="80333"/>
                                <a14:foregroundMark x1="20119" y1="72833" x2="21349" y2="73406"/>
                                <a14:foregroundMark x1="36215" y1="80333" x2="17586" y2="59167"/>
                                <a14:foregroundMark x1="78539" y1="92500" x2="80477" y2="95333"/>
                                <a14:backgroundMark x1="33681" y1="48500" x2="33681" y2="48500"/>
                                <a14:backgroundMark x1="7004" y1="48167" x2="7750" y2="64667"/>
                                <a14:backgroundMark x1="7750" y1="64667" x2="7899" y2="65500"/>
                                <a14:backgroundMark x1="23249" y1="74833" x2="19970" y2="70167"/>
                                <a14:backgroundMark x1="24143" y1="76000" x2="23100" y2="74167"/>
                                <a14:backgroundMark x1="24739" y1="75667" x2="18778" y2="69500"/>
                                <a14:backgroundMark x1="18778" y1="69500" x2="16542" y2="64833"/>
                                <a14:backgroundMark x1="8346" y1="65500" x2="9091" y2="70000"/>
                                <a14:backgroundMark x1="8197" y1="79500" x2="10283" y2="83333"/>
                                <a14:backgroundMark x1="7452" y1="46500" x2="6408" y2="49167"/>
                                <a14:backgroundMark x1="91654" y1="27333" x2="97019" y2="43167"/>
                                <a14:backgroundMark x1="97019" y1="43167" x2="97019" y2="44167"/>
                                <a14:backgroundMark x1="90760" y1="81167" x2="93890" y2="73500"/>
                                <a14:backgroundMark x1="93890" y1="73500" x2="94337" y2="73167"/>
                                <a14:backgroundMark x1="92846" y1="73167" x2="91654" y2="78667"/>
                                <a14:backgroundMark x1="93741" y1="72500" x2="93741" y2="72500"/>
                                <a14:backgroundMark x1="92846" y1="73000" x2="94188" y2="70500"/>
                                <a14:backgroundMark x1="89717" y1="82000" x2="90760" y2="77500"/>
                                <a14:backgroundMark x1="89568" y1="81833" x2="92399" y2="77167"/>
                                <a14:backgroundMark x1="93741" y1="71333" x2="94337" y2="68667"/>
                                <a14:backgroundMark x1="92846" y1="72500" x2="95678" y2="67500"/>
                                <a14:backgroundMark x1="93145" y1="71833" x2="93741" y2="69167"/>
                                <a14:backgroundMark x1="88972" y1="83167" x2="89270" y2="80000"/>
                                <a14:backgroundMark x1="89568" y1="81833" x2="90164" y2="79500"/>
                                <a14:backgroundMark x1="88972" y1="82667" x2="90164" y2="7916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312674">
                    <a:off x="4337033" y="4389762"/>
                    <a:ext cx="406675" cy="36362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320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DF6609A6-DBC8-4171-A2AA-E95CAEA9DD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64226" y="1109097"/>
                  <a:ext cx="646200" cy="3324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403" name="Groupe 402">
            <a:extLst>
              <a:ext uri="{FF2B5EF4-FFF2-40B4-BE49-F238E27FC236}">
                <a16:creationId xmlns:a16="http://schemas.microsoft.com/office/drawing/2014/main" id="{FA8DC931-FCD2-484A-A2FF-D0244238FD97}"/>
              </a:ext>
            </a:extLst>
          </p:cNvPr>
          <p:cNvGrpSpPr/>
          <p:nvPr/>
        </p:nvGrpSpPr>
        <p:grpSpPr>
          <a:xfrm>
            <a:off x="285654" y="3511579"/>
            <a:ext cx="318036" cy="413998"/>
            <a:chOff x="926387" y="492782"/>
            <a:chExt cx="318036" cy="413998"/>
          </a:xfrm>
        </p:grpSpPr>
        <p:sp>
          <p:nvSpPr>
            <p:cNvPr id="404" name="Rectangle : coins arrondis 403">
              <a:extLst>
                <a:ext uri="{FF2B5EF4-FFF2-40B4-BE49-F238E27FC236}">
                  <a16:creationId xmlns:a16="http://schemas.microsoft.com/office/drawing/2014/main" id="{14B039A8-82DD-4F06-BED2-7F001E95CA60}"/>
                </a:ext>
              </a:extLst>
            </p:cNvPr>
            <p:cNvSpPr/>
            <p:nvPr/>
          </p:nvSpPr>
          <p:spPr>
            <a:xfrm>
              <a:off x="926387" y="492782"/>
              <a:ext cx="318036" cy="413998"/>
            </a:xfrm>
            <a:prstGeom prst="round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pic>
          <p:nvPicPr>
            <p:cNvPr id="405" name="Picture 4" descr="Résultat de recherche d'images pour &quot;station météo&quot;">
              <a:extLst>
                <a:ext uri="{FF2B5EF4-FFF2-40B4-BE49-F238E27FC236}">
                  <a16:creationId xmlns:a16="http://schemas.microsoft.com/office/drawing/2014/main" id="{F0BC6C43-D5A3-4ED9-9875-A70D6CAFE7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000" b="98000" l="10000" r="90000">
                          <a14:foregroundMark x1="44500" y1="98000" x2="43000" y2="90000"/>
                          <a14:foregroundMark x1="63000" y1="17000" x2="62000" y2="11500"/>
                          <a14:foregroundMark x1="39500" y1="6000" x2="29500" y2="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364" y="545052"/>
              <a:ext cx="299413" cy="299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3" name="Groupe 382">
            <a:extLst>
              <a:ext uri="{FF2B5EF4-FFF2-40B4-BE49-F238E27FC236}">
                <a16:creationId xmlns:a16="http://schemas.microsoft.com/office/drawing/2014/main" id="{F03DB7A6-70D9-4BC8-B91D-668C4FFC2A55}"/>
              </a:ext>
            </a:extLst>
          </p:cNvPr>
          <p:cNvGrpSpPr/>
          <p:nvPr/>
        </p:nvGrpSpPr>
        <p:grpSpPr>
          <a:xfrm>
            <a:off x="64398" y="2526720"/>
            <a:ext cx="661786" cy="454763"/>
            <a:chOff x="-227160" y="477814"/>
            <a:chExt cx="661786" cy="454763"/>
          </a:xfrm>
        </p:grpSpPr>
        <p:pic>
          <p:nvPicPr>
            <p:cNvPr id="398" name="Image 397">
              <a:extLst>
                <a:ext uri="{FF2B5EF4-FFF2-40B4-BE49-F238E27FC236}">
                  <a16:creationId xmlns:a16="http://schemas.microsoft.com/office/drawing/2014/main" id="{A0EE462A-4A22-41A6-9B89-DC7B21693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7160" y="516449"/>
              <a:ext cx="281916" cy="303538"/>
            </a:xfrm>
            <a:prstGeom prst="rect">
              <a:avLst/>
            </a:prstGeom>
          </p:spPr>
        </p:pic>
        <p:grpSp>
          <p:nvGrpSpPr>
            <p:cNvPr id="399" name="Groupe 398">
              <a:extLst>
                <a:ext uri="{FF2B5EF4-FFF2-40B4-BE49-F238E27FC236}">
                  <a16:creationId xmlns:a16="http://schemas.microsoft.com/office/drawing/2014/main" id="{1EB08308-D922-4796-99D0-0BD8CB8635E0}"/>
                </a:ext>
              </a:extLst>
            </p:cNvPr>
            <p:cNvGrpSpPr/>
            <p:nvPr/>
          </p:nvGrpSpPr>
          <p:grpSpPr>
            <a:xfrm>
              <a:off x="38806" y="477814"/>
              <a:ext cx="395820" cy="454763"/>
              <a:chOff x="1781543" y="487755"/>
              <a:chExt cx="395820" cy="454763"/>
            </a:xfrm>
          </p:grpSpPr>
          <p:sp>
            <p:nvSpPr>
              <p:cNvPr id="400" name="Rectangle : coins arrondis 399">
                <a:extLst>
                  <a:ext uri="{FF2B5EF4-FFF2-40B4-BE49-F238E27FC236}">
                    <a16:creationId xmlns:a16="http://schemas.microsoft.com/office/drawing/2014/main" id="{7CE47E4E-28F0-4634-91C6-9A3D2A710A9A}"/>
                  </a:ext>
                </a:extLst>
              </p:cNvPr>
              <p:cNvSpPr/>
              <p:nvPr/>
            </p:nvSpPr>
            <p:spPr>
              <a:xfrm>
                <a:off x="1852878" y="487755"/>
                <a:ext cx="274856" cy="413993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pic>
            <p:nvPicPr>
              <p:cNvPr id="401" name="Picture 2" descr="Résultat de recherche d'images pour &quot;in situ troll level 200&quot;">
                <a:extLst>
                  <a:ext uri="{FF2B5EF4-FFF2-40B4-BE49-F238E27FC236}">
                    <a16:creationId xmlns:a16="http://schemas.microsoft.com/office/drawing/2014/main" id="{44ACEFB6-736F-41E0-9E22-05637F2BEB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749624">
                <a:off x="1756009" y="521164"/>
                <a:ext cx="446888" cy="3958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85" name="Groupe 384">
            <a:extLst>
              <a:ext uri="{FF2B5EF4-FFF2-40B4-BE49-F238E27FC236}">
                <a16:creationId xmlns:a16="http://schemas.microsoft.com/office/drawing/2014/main" id="{2B66BFC2-BE7E-4DAC-8BC8-C8785D790128}"/>
              </a:ext>
            </a:extLst>
          </p:cNvPr>
          <p:cNvGrpSpPr/>
          <p:nvPr/>
        </p:nvGrpSpPr>
        <p:grpSpPr>
          <a:xfrm>
            <a:off x="522573" y="3546066"/>
            <a:ext cx="465192" cy="331310"/>
            <a:chOff x="1896742" y="4005176"/>
            <a:chExt cx="1057682" cy="760562"/>
          </a:xfrm>
        </p:grpSpPr>
        <p:sp>
          <p:nvSpPr>
            <p:cNvPr id="386" name="Ellipse 385">
              <a:extLst>
                <a:ext uri="{FF2B5EF4-FFF2-40B4-BE49-F238E27FC236}">
                  <a16:creationId xmlns:a16="http://schemas.microsoft.com/office/drawing/2014/main" id="{162332F5-E782-4C97-8836-58C0359090F2}"/>
                </a:ext>
              </a:extLst>
            </p:cNvPr>
            <p:cNvSpPr/>
            <p:nvPr/>
          </p:nvSpPr>
          <p:spPr>
            <a:xfrm>
              <a:off x="2016881" y="4005176"/>
              <a:ext cx="760562" cy="76056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387" name="ZoneTexte 386">
              <a:extLst>
                <a:ext uri="{FF2B5EF4-FFF2-40B4-BE49-F238E27FC236}">
                  <a16:creationId xmlns:a16="http://schemas.microsoft.com/office/drawing/2014/main" id="{C2560573-17B9-4278-B49F-10C297154DD8}"/>
                </a:ext>
              </a:extLst>
            </p:cNvPr>
            <p:cNvSpPr txBox="1"/>
            <p:nvPr/>
          </p:nvSpPr>
          <p:spPr>
            <a:xfrm>
              <a:off x="1896742" y="4146830"/>
              <a:ext cx="1057682" cy="529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/>
                <a:t>nœud</a:t>
              </a:r>
            </a:p>
          </p:txBody>
        </p:sp>
        <p:pic>
          <p:nvPicPr>
            <p:cNvPr id="388" name="Picture 4" descr="Résultat de recherche d'images pour &quot;logo sans fil&quot;">
              <a:extLst>
                <a:ext uri="{FF2B5EF4-FFF2-40B4-BE49-F238E27FC236}">
                  <a16:creationId xmlns:a16="http://schemas.microsoft.com/office/drawing/2014/main" id="{192C23F8-EB51-47D0-A717-BA405155C0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55124">
              <a:off x="2159661" y="4065605"/>
              <a:ext cx="267113" cy="270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9" name="Picture 6" descr="Résultat de recherche d'images pour &quot;lora&quot;">
            <a:extLst>
              <a:ext uri="{FF2B5EF4-FFF2-40B4-BE49-F238E27FC236}">
                <a16:creationId xmlns:a16="http://schemas.microsoft.com/office/drawing/2014/main" id="{4FE073DF-18B6-4663-AA06-D4042D07D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00" b="99000" l="10000" r="90000">
                        <a14:foregroundMark x1="35581" y1="4000" x2="45465" y2="4333"/>
                        <a14:foregroundMark x1="42907" y1="38333" x2="42791" y2="35333"/>
                        <a14:foregroundMark x1="46304" y1="94587" x2="47454" y2="98000"/>
                        <a14:foregroundMark x1="43070" y1="84989" x2="44130" y2="88135"/>
                        <a14:foregroundMark x1="39878" y1="75516" x2="40195" y2="76456"/>
                        <a14:foregroundMark x1="52907" y1="29667" x2="52674" y2="55333"/>
                        <a14:foregroundMark x1="43528" y1="67282" x2="43126" y2="64551"/>
                        <a14:foregroundMark x1="39425" y1="39400" x2="39628" y2="40781"/>
                        <a14:foregroundMark x1="37943" y1="29333" x2="38041" y2="30000"/>
                        <a14:foregroundMark x1="37894" y1="29000" x2="37943" y2="29333"/>
                        <a14:foregroundMark x1="37796" y1="28333" x2="37894" y2="29000"/>
                        <a14:foregroundMark x1="37747" y1="28000" x2="37796" y2="28333"/>
                        <a14:foregroundMark x1="37210" y1="24349" x2="37747" y2="28000"/>
                        <a14:foregroundMark x1="35687" y1="14000" x2="36278" y2="18017"/>
                        <a14:foregroundMark x1="35638" y1="13667" x2="35687" y2="14000"/>
                        <a14:foregroundMark x1="35589" y1="13333" x2="35638" y2="13667"/>
                        <a14:foregroundMark x1="35540" y1="13000" x2="35589" y2="13333"/>
                        <a14:foregroundMark x1="35442" y1="12333" x2="35540" y2="13000"/>
                        <a14:foregroundMark x1="35148" y1="10333" x2="35197" y2="10667"/>
                        <a14:foregroundMark x1="35000" y1="9333" x2="35148" y2="10333"/>
                        <a14:foregroundMark x1="49208" y1="12667" x2="49419" y2="10000"/>
                        <a14:foregroundMark x1="49183" y1="12990" x2="49208" y2="12667"/>
                        <a14:foregroundMark x1="47131" y1="39000" x2="47157" y2="38667"/>
                        <a14:foregroundMark x1="45198" y1="63463" x2="47131" y2="39000"/>
                        <a14:foregroundMark x1="25349" y1="25667" x2="25465" y2="55667"/>
                        <a14:foregroundMark x1="25465" y1="55667" x2="31744" y2="65333"/>
                        <a14:foregroundMark x1="45698" y1="16000" x2="47558" y2="18667"/>
                        <a14:foregroundMark x1="36512" y1="17000" x2="36512" y2="17000"/>
                        <a14:foregroundMark x1="36279" y1="17000" x2="36279" y2="17000"/>
                        <a14:foregroundMark x1="36512" y1="17000" x2="36512" y2="17000"/>
                        <a14:foregroundMark x1="36512" y1="17000" x2="36512" y2="17000"/>
                        <a14:foregroundMark x1="35930" y1="17000" x2="37791" y2="15667"/>
                        <a14:foregroundMark x1="37849" y1="37000" x2="39070" y2="35000"/>
                        <a14:foregroundMark x1="37442" y1="37667" x2="37849" y2="37000"/>
                        <a14:foregroundMark x1="37907" y1="35667" x2="37907" y2="35667"/>
                        <a14:foregroundMark x1="37442" y1="36333" x2="37442" y2="36333"/>
                        <a14:foregroundMark x1="37442" y1="36333" x2="37442" y2="36333"/>
                        <a14:foregroundMark x1="37459" y1="37000" x2="38372" y2="35333"/>
                        <a14:foregroundMark x1="37093" y1="37667" x2="37459" y2="37000"/>
                        <a14:foregroundMark x1="37326" y1="36333" x2="37326" y2="36333"/>
                        <a14:foregroundMark x1="37093" y1="36333" x2="37093" y2="36333"/>
                        <a14:foregroundMark x1="36860" y1="36333" x2="36860" y2="36333"/>
                        <a14:foregroundMark x1="37209" y1="37333" x2="37209" y2="37333"/>
                        <a14:foregroundMark x1="37093" y1="39333" x2="37093" y2="39333"/>
                        <a14:foregroundMark x1="37326" y1="38333" x2="37326" y2="38333"/>
                        <a14:foregroundMark x1="37326" y1="36333" x2="37326" y2="37000"/>
                        <a14:foregroundMark x1="73356" y1="42000" x2="74651" y2="43000"/>
                        <a14:foregroundMark x1="72492" y1="41333" x2="73356" y2="42000"/>
                        <a14:backgroundMark x1="31163" y1="26000" x2="31628" y2="42667"/>
                        <a14:backgroundMark x1="29767" y1="45000" x2="29884" y2="50000"/>
                        <a14:backgroundMark x1="29767" y1="44333" x2="29767" y2="33333"/>
                        <a14:backgroundMark x1="29186" y1="41333" x2="28953" y2="32333"/>
                        <a14:backgroundMark x1="29070" y1="37333" x2="28488" y2="28000"/>
                        <a14:backgroundMark x1="38953" y1="28333" x2="46163" y2="30333"/>
                        <a14:backgroundMark x1="48721" y1="38667" x2="47791" y2="26000"/>
                        <a14:backgroundMark x1="76512" y1="29333" x2="81395" y2="43667"/>
                        <a14:backgroundMark x1="38618" y1="11218" x2="35814" y2="10333"/>
                        <a14:backgroundMark x1="46428" y1="13682" x2="46227" y2="13619"/>
                        <a14:backgroundMark x1="36918" y1="20210" x2="39302" y2="18667"/>
                        <a14:backgroundMark x1="28372" y1="33667" x2="29767" y2="35333"/>
                        <a14:backgroundMark x1="38023" y1="69333" x2="45930" y2="69333"/>
                        <a14:backgroundMark x1="39419" y1="79667" x2="43953" y2="81333"/>
                        <a14:backgroundMark x1="43372" y1="92000" x2="47791" y2="89333"/>
                        <a14:backgroundMark x1="49884" y1="99000" x2="49070" y2="99333"/>
                        <a14:backgroundMark x1="47093" y1="98000" x2="47093" y2="98000"/>
                        <a14:backgroundMark x1="47442" y1="99667" x2="48023" y2="98667"/>
                        <a14:backgroundMark x1="47558" y1="97667" x2="47791" y2="98333"/>
                        <a14:backgroundMark x1="46860" y1="35333" x2="47442" y2="35333"/>
                        <a14:backgroundMark x1="47558" y1="33000" x2="49419" y2="16333"/>
                        <a14:backgroundMark x1="50233" y1="15333" x2="47674" y2="34000"/>
                        <a14:backgroundMark x1="46744" y1="37667" x2="46744" y2="37667"/>
                        <a14:backgroundMark x1="46977" y1="37667" x2="46977" y2="37667"/>
                        <a14:backgroundMark x1="47093" y1="37667" x2="47093" y2="37667"/>
                        <a14:backgroundMark x1="47093" y1="37667" x2="47093" y2="37667"/>
                        <a14:backgroundMark x1="47209" y1="37667" x2="47209" y2="37667"/>
                        <a14:backgroundMark x1="47209" y1="38000" x2="47209" y2="38000"/>
                        <a14:backgroundMark x1="47326" y1="38000" x2="47326" y2="38000"/>
                        <a14:backgroundMark x1="47326" y1="38333" x2="47326" y2="38333"/>
                        <a14:backgroundMark x1="47326" y1="38667" x2="47326" y2="38667"/>
                        <a14:backgroundMark x1="47326" y1="38667" x2="47326" y2="38667"/>
                        <a14:backgroundMark x1="47093" y1="39333" x2="47326" y2="37667"/>
                        <a14:backgroundMark x1="47209" y1="37000" x2="47209" y2="37000"/>
                        <a14:backgroundMark x1="47209" y1="37000" x2="47209" y2="37000"/>
                        <a14:backgroundMark x1="47558" y1="36000" x2="47558" y2="36000"/>
                        <a14:backgroundMark x1="47558" y1="36000" x2="47558" y2="36000"/>
                        <a14:backgroundMark x1="47558" y1="36000" x2="47558" y2="36000"/>
                        <a14:backgroundMark x1="47558" y1="36000" x2="47558" y2="36000"/>
                        <a14:backgroundMark x1="47442" y1="36000" x2="47093" y2="36667"/>
                        <a14:backgroundMark x1="47093" y1="36667" x2="47093" y2="36667"/>
                        <a14:backgroundMark x1="47093" y1="36667" x2="47093" y2="36667"/>
                        <a14:backgroundMark x1="47558" y1="36000" x2="47558" y2="36000"/>
                        <a14:backgroundMark x1="29070" y1="13667" x2="29070" y2="13667"/>
                        <a14:backgroundMark x1="28605" y1="32667" x2="27907" y2="33000"/>
                        <a14:backgroundMark x1="28953" y1="38333" x2="31977" y2="55333"/>
                        <a14:backgroundMark x1="31977" y1="55667" x2="32791" y2="56333"/>
                        <a14:backgroundMark x1="42907" y1="48667" x2="42093" y2="47000"/>
                        <a14:backgroundMark x1="41628" y1="44333" x2="41628" y2="40667"/>
                        <a14:backgroundMark x1="41163" y1="44667" x2="42093" y2="47667"/>
                        <a14:backgroundMark x1="40116" y1="46000" x2="40233" y2="54333"/>
                        <a14:backgroundMark x1="40349" y1="55333" x2="42907" y2="56333"/>
                        <a14:backgroundMark x1="42209" y1="57000" x2="40000" y2="44000"/>
                        <a14:backgroundMark x1="40233" y1="44000" x2="40233" y2="44000"/>
                        <a14:backgroundMark x1="40465" y1="43667" x2="39884" y2="47000"/>
                        <a14:backgroundMark x1="40233" y1="42333" x2="39651" y2="43667"/>
                        <a14:backgroundMark x1="43140" y1="69333" x2="45233" y2="67667"/>
                        <a14:backgroundMark x1="41163" y1="72000" x2="38023" y2="70000"/>
                        <a14:backgroundMark x1="34535" y1="57333" x2="31977" y2="55333"/>
                        <a14:backgroundMark x1="49419" y1="15333" x2="47791" y2="12333"/>
                        <a14:backgroundMark x1="49302" y1="13667" x2="48488" y2="12667"/>
                        <a14:backgroundMark x1="49302" y1="13333" x2="49302" y2="13333"/>
                        <a14:backgroundMark x1="49186" y1="12667" x2="49186" y2="12667"/>
                        <a14:backgroundMark x1="49186" y1="12667" x2="49186" y2="12667"/>
                        <a14:backgroundMark x1="41512" y1="16000" x2="41512" y2="16000"/>
                        <a14:backgroundMark x1="35465" y1="12333" x2="35465" y2="12333"/>
                        <a14:backgroundMark x1="35349" y1="10667" x2="35349" y2="10667"/>
                        <a14:backgroundMark x1="35233" y1="11333" x2="35233" y2="11333"/>
                        <a14:backgroundMark x1="34884" y1="12000" x2="36512" y2="9667"/>
                        <a14:backgroundMark x1="35581" y1="13000" x2="35581" y2="13000"/>
                        <a14:backgroundMark x1="35581" y1="13667" x2="35581" y2="13667"/>
                        <a14:backgroundMark x1="35581" y1="14000" x2="35581" y2="14000"/>
                        <a14:backgroundMark x1="35814" y1="14000" x2="35814" y2="14000"/>
                        <a14:backgroundMark x1="35116" y1="10667" x2="35116" y2="10667"/>
                        <a14:backgroundMark x1="35233" y1="10333" x2="35233" y2="10333"/>
                        <a14:backgroundMark x1="35233" y1="10333" x2="35233" y2="10333"/>
                        <a14:backgroundMark x1="35814" y1="13333" x2="35814" y2="13333"/>
                        <a14:backgroundMark x1="37674" y1="28333" x2="37674" y2="28333"/>
                        <a14:backgroundMark x1="37907" y1="29333" x2="37907" y2="29333"/>
                        <a14:backgroundMark x1="38140" y1="30000" x2="38140" y2="30000"/>
                        <a14:backgroundMark x1="38140" y1="30667" x2="38180" y2="31009"/>
                        <a14:backgroundMark x1="37907" y1="29000" x2="37907" y2="29000"/>
                        <a14:backgroundMark x1="37907" y1="28000" x2="37907" y2="28000"/>
                        <a14:backgroundMark x1="37402" y1="35667" x2="36744" y2="36333"/>
                        <a14:backgroundMark x1="36628" y1="37000" x2="36628" y2="37000"/>
                        <a14:backgroundMark x1="69186" y1="44667" x2="67791" y2="46000"/>
                        <a14:backgroundMark x1="71163" y1="52667" x2="71163" y2="52667"/>
                        <a14:backgroundMark x1="71047" y1="52667" x2="71047" y2="52667"/>
                        <a14:backgroundMark x1="71744" y1="53333" x2="70349" y2="55333"/>
                        <a14:backgroundMark x1="71512" y1="41333" x2="69651" y2="42333"/>
                        <a14:backgroundMark x1="71860" y1="41333" x2="71860" y2="40333"/>
                        <a14:backgroundMark x1="72442" y1="41000" x2="72442" y2="41000"/>
                        <a14:backgroundMark x1="71163" y1="40333" x2="71163" y2="40333"/>
                        <a14:backgroundMark x1="71047" y1="40333" x2="71047" y2="40333"/>
                        <a14:backgroundMark x1="71744" y1="40333" x2="71744" y2="40333"/>
                        <a14:backgroundMark x1="72093" y1="40667" x2="72093" y2="40667"/>
                        <a14:backgroundMark x1="72209" y1="41333" x2="72209" y2="41333"/>
                        <a14:backgroundMark x1="72209" y1="41333" x2="72209" y2="41333"/>
                        <a14:backgroundMark x1="72326" y1="41333" x2="72326" y2="41333"/>
                        <a14:backgroundMark x1="72442" y1="41333" x2="72442" y2="41333"/>
                        <a14:backgroundMark x1="72558" y1="41333" x2="72558" y2="41333"/>
                        <a14:backgroundMark x1="72674" y1="41333" x2="72674" y2="41333"/>
                        <a14:backgroundMark x1="71047" y1="40667" x2="72442" y2="41667"/>
                        <a14:backgroundMark x1="72674" y1="42000" x2="72674" y2="42000"/>
                        <a14:backgroundMark x1="47442" y1="33667" x2="48605" y2="40667"/>
                        <a14:backgroundMark x1="47442" y1="39000" x2="47442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77" y="3582162"/>
            <a:ext cx="829703" cy="28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0" name="Connecteur droit 369">
            <a:extLst>
              <a:ext uri="{FF2B5EF4-FFF2-40B4-BE49-F238E27FC236}">
                <a16:creationId xmlns:a16="http://schemas.microsoft.com/office/drawing/2014/main" id="{59FF9A2C-DDBF-4FBE-8487-37170199FE28}"/>
              </a:ext>
            </a:extLst>
          </p:cNvPr>
          <p:cNvCxnSpPr>
            <a:cxnSpLocks/>
            <a:stCxn id="381" idx="1"/>
            <a:endCxn id="369" idx="3"/>
          </p:cNvCxnSpPr>
          <p:nvPr/>
        </p:nvCxnSpPr>
        <p:spPr>
          <a:xfrm flipV="1">
            <a:off x="1609249" y="3726870"/>
            <a:ext cx="16331" cy="143675"/>
          </a:xfrm>
          <a:prstGeom prst="line">
            <a:avLst/>
          </a:prstGeom>
          <a:ln w="25400" cap="flat" cmpd="sng" algn="ctr">
            <a:solidFill>
              <a:schemeClr val="accent5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3" name="Rectangle : coins arrondis 372">
            <a:extLst>
              <a:ext uri="{FF2B5EF4-FFF2-40B4-BE49-F238E27FC236}">
                <a16:creationId xmlns:a16="http://schemas.microsoft.com/office/drawing/2014/main" id="{80A422AA-9D18-45A9-8196-89E683DA28A8}"/>
              </a:ext>
            </a:extLst>
          </p:cNvPr>
          <p:cNvSpPr/>
          <p:nvPr/>
        </p:nvSpPr>
        <p:spPr>
          <a:xfrm>
            <a:off x="-3179" y="2186118"/>
            <a:ext cx="2432871" cy="193524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74" name="ZoneTexte 373">
            <a:extLst>
              <a:ext uri="{FF2B5EF4-FFF2-40B4-BE49-F238E27FC236}">
                <a16:creationId xmlns:a16="http://schemas.microsoft.com/office/drawing/2014/main" id="{DE82107D-43E2-46E7-BAF6-D83D78DF07A5}"/>
              </a:ext>
            </a:extLst>
          </p:cNvPr>
          <p:cNvSpPr txBox="1"/>
          <p:nvPr/>
        </p:nvSpPr>
        <p:spPr>
          <a:xfrm>
            <a:off x="1551178" y="2173836"/>
            <a:ext cx="118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Aydat</a:t>
            </a:r>
          </a:p>
        </p:txBody>
      </p:sp>
      <p:grpSp>
        <p:nvGrpSpPr>
          <p:cNvPr id="460" name="Groupe 459">
            <a:extLst>
              <a:ext uri="{FF2B5EF4-FFF2-40B4-BE49-F238E27FC236}">
                <a16:creationId xmlns:a16="http://schemas.microsoft.com/office/drawing/2014/main" id="{D7DE65E0-CEAA-4468-81FF-9374B1FE334F}"/>
              </a:ext>
            </a:extLst>
          </p:cNvPr>
          <p:cNvGrpSpPr/>
          <p:nvPr/>
        </p:nvGrpSpPr>
        <p:grpSpPr>
          <a:xfrm>
            <a:off x="1609249" y="3194105"/>
            <a:ext cx="825002" cy="799551"/>
            <a:chOff x="1609249" y="3194105"/>
            <a:chExt cx="825002" cy="799551"/>
          </a:xfrm>
        </p:grpSpPr>
        <p:grpSp>
          <p:nvGrpSpPr>
            <p:cNvPr id="375" name="Groupe 374">
              <a:extLst>
                <a:ext uri="{FF2B5EF4-FFF2-40B4-BE49-F238E27FC236}">
                  <a16:creationId xmlns:a16="http://schemas.microsoft.com/office/drawing/2014/main" id="{A11BFE22-6CE0-4FEA-A7F4-C032B7C16B8F}"/>
                </a:ext>
              </a:extLst>
            </p:cNvPr>
            <p:cNvGrpSpPr/>
            <p:nvPr/>
          </p:nvGrpSpPr>
          <p:grpSpPr>
            <a:xfrm>
              <a:off x="1609249" y="3479284"/>
              <a:ext cx="663164" cy="514372"/>
              <a:chOff x="1547262" y="1050628"/>
              <a:chExt cx="663164" cy="514372"/>
            </a:xfrm>
          </p:grpSpPr>
          <p:grpSp>
            <p:nvGrpSpPr>
              <p:cNvPr id="378" name="Groupe 377">
                <a:extLst>
                  <a:ext uri="{FF2B5EF4-FFF2-40B4-BE49-F238E27FC236}">
                    <a16:creationId xmlns:a16="http://schemas.microsoft.com/office/drawing/2014/main" id="{547E0AAA-2C92-4DDB-8F3A-4371CB8D661D}"/>
                  </a:ext>
                </a:extLst>
              </p:cNvPr>
              <p:cNvGrpSpPr/>
              <p:nvPr/>
            </p:nvGrpSpPr>
            <p:grpSpPr>
              <a:xfrm>
                <a:off x="1547262" y="1050628"/>
                <a:ext cx="658337" cy="514372"/>
                <a:chOff x="4443726" y="3662071"/>
                <a:chExt cx="1141774" cy="892138"/>
              </a:xfrm>
            </p:grpSpPr>
            <p:sp>
              <p:nvSpPr>
                <p:cNvPr id="380" name="Rectangle : coins arrondis 379">
                  <a:extLst>
                    <a:ext uri="{FF2B5EF4-FFF2-40B4-BE49-F238E27FC236}">
                      <a16:creationId xmlns:a16="http://schemas.microsoft.com/office/drawing/2014/main" id="{5D51B490-1F47-4113-8A3E-ADA1A1645FA8}"/>
                    </a:ext>
                  </a:extLst>
                </p:cNvPr>
                <p:cNvSpPr/>
                <p:nvPr/>
              </p:nvSpPr>
              <p:spPr>
                <a:xfrm>
                  <a:off x="4469640" y="3662071"/>
                  <a:ext cx="1115860" cy="892138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81" name="ZoneTexte 380">
                  <a:extLst>
                    <a:ext uri="{FF2B5EF4-FFF2-40B4-BE49-F238E27FC236}">
                      <a16:creationId xmlns:a16="http://schemas.microsoft.com/office/drawing/2014/main" id="{6F760BE5-DD61-4B4E-8176-ECE7AEEEFDA8}"/>
                    </a:ext>
                  </a:extLst>
                </p:cNvPr>
                <p:cNvSpPr txBox="1"/>
                <p:nvPr/>
              </p:nvSpPr>
              <p:spPr>
                <a:xfrm>
                  <a:off x="4443726" y="4127156"/>
                  <a:ext cx="1115391" cy="4270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dirty="0"/>
                    <a:t>Gateway</a:t>
                  </a:r>
                </a:p>
              </p:txBody>
            </p:sp>
          </p:grpSp>
          <p:pic>
            <p:nvPicPr>
              <p:cNvPr id="377" name="Picture 2" descr="Résultat de recherche d'images pour &quot;MULTITECH&quot;">
                <a:extLst>
                  <a:ext uri="{FF2B5EF4-FFF2-40B4-BE49-F238E27FC236}">
                    <a16:creationId xmlns:a16="http://schemas.microsoft.com/office/drawing/2014/main" id="{9642A71E-1322-4DAA-A7F8-1574F60122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8054" r="94183">
                            <a14:foregroundMark x1="8054" y1="55217" x2="14541" y2="69565"/>
                            <a14:foregroundMark x1="60403" y1="52174" x2="82103" y2="46522"/>
                            <a14:foregroundMark x1="65996" y1="36957" x2="67338" y2="56957"/>
                            <a14:foregroundMark x1="63535" y1="40870" x2="65101" y2="64783"/>
                            <a14:foregroundMark x1="65101" y1="64783" x2="77629" y2="64348"/>
                            <a14:foregroundMark x1="77629" y1="64348" x2="87025" y2="51739"/>
                            <a14:foregroundMark x1="87025" y1="51739" x2="80761" y2="33478"/>
                            <a14:foregroundMark x1="80761" y1="33478" x2="80537" y2="33478"/>
                            <a14:foregroundMark x1="70022" y1="12609" x2="46756" y2="10000"/>
                            <a14:foregroundMark x1="46756" y1="10000" x2="43624" y2="13043"/>
                            <a14:foregroundMark x1="67114" y1="31304" x2="54586" y2="40000"/>
                            <a14:foregroundMark x1="54586" y1="40000" x2="62192" y2="56957"/>
                            <a14:foregroundMark x1="62192" y1="56957" x2="65548" y2="54348"/>
                            <a14:foregroundMark x1="68456" y1="43043" x2="80089" y2="48696"/>
                            <a14:foregroundMark x1="80089" y1="48696" x2="82103" y2="53043"/>
                            <a14:foregroundMark x1="86577" y1="46087" x2="74944" y2="35217"/>
                            <a14:foregroundMark x1="74944" y1="35217" x2="68233" y2="35652"/>
                            <a14:foregroundMark x1="83893" y1="39130" x2="91275" y2="67391"/>
                            <a14:foregroundMark x1="78971" y1="52609" x2="63982" y2="57391"/>
                            <a14:foregroundMark x1="93736" y1="68261" x2="94183" y2="682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4226" y="1109097"/>
                <a:ext cx="646200" cy="3324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14" name="Groupe 413">
              <a:extLst>
                <a:ext uri="{FF2B5EF4-FFF2-40B4-BE49-F238E27FC236}">
                  <a16:creationId xmlns:a16="http://schemas.microsoft.com/office/drawing/2014/main" id="{95B8968E-E980-4854-AF26-0752DA4151AC}"/>
                </a:ext>
              </a:extLst>
            </p:cNvPr>
            <p:cNvGrpSpPr/>
            <p:nvPr/>
          </p:nvGrpSpPr>
          <p:grpSpPr>
            <a:xfrm>
              <a:off x="1645256" y="3194105"/>
              <a:ext cx="788995" cy="369332"/>
              <a:chOff x="1682334" y="2991580"/>
              <a:chExt cx="788995" cy="369332"/>
            </a:xfrm>
          </p:grpSpPr>
          <p:pic>
            <p:nvPicPr>
              <p:cNvPr id="406" name="Picture 4" descr="Résultat de recherche d'images pour &quot;logo sans fil&quot;">
                <a:extLst>
                  <a:ext uri="{FF2B5EF4-FFF2-40B4-BE49-F238E27FC236}">
                    <a16:creationId xmlns:a16="http://schemas.microsoft.com/office/drawing/2014/main" id="{7BD2E2F9-832B-4CCA-B37F-342696A9C1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2334" y="3079403"/>
                <a:ext cx="154015" cy="156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7" name="ZoneTexte 406">
                <a:extLst>
                  <a:ext uri="{FF2B5EF4-FFF2-40B4-BE49-F238E27FC236}">
                    <a16:creationId xmlns:a16="http://schemas.microsoft.com/office/drawing/2014/main" id="{2BE1624A-F517-4CA4-B7C5-6F24EAA99DE8}"/>
                  </a:ext>
                </a:extLst>
              </p:cNvPr>
              <p:cNvSpPr txBox="1"/>
              <p:nvPr/>
            </p:nvSpPr>
            <p:spPr>
              <a:xfrm>
                <a:off x="1794349" y="2991580"/>
                <a:ext cx="6769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GPRS</a:t>
                </a:r>
              </a:p>
            </p:txBody>
          </p:sp>
        </p:grpSp>
      </p:grpSp>
      <p:grpSp>
        <p:nvGrpSpPr>
          <p:cNvPr id="423" name="Groupe 422">
            <a:extLst>
              <a:ext uri="{FF2B5EF4-FFF2-40B4-BE49-F238E27FC236}">
                <a16:creationId xmlns:a16="http://schemas.microsoft.com/office/drawing/2014/main" id="{EB507610-F566-4ACC-8A96-46F34817BBCB}"/>
              </a:ext>
            </a:extLst>
          </p:cNvPr>
          <p:cNvGrpSpPr/>
          <p:nvPr/>
        </p:nvGrpSpPr>
        <p:grpSpPr>
          <a:xfrm>
            <a:off x="736192" y="2563146"/>
            <a:ext cx="788995" cy="369332"/>
            <a:chOff x="1797656" y="3346505"/>
            <a:chExt cx="788995" cy="369332"/>
          </a:xfrm>
        </p:grpSpPr>
        <p:pic>
          <p:nvPicPr>
            <p:cNvPr id="421" name="Picture 4" descr="Résultat de recherche d'images pour &quot;logo sans fil&quot;">
              <a:extLst>
                <a:ext uri="{FF2B5EF4-FFF2-40B4-BE49-F238E27FC236}">
                  <a16:creationId xmlns:a16="http://schemas.microsoft.com/office/drawing/2014/main" id="{712CCCD9-5E83-4453-80D4-EE1B4A3971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7656" y="3434328"/>
              <a:ext cx="154015" cy="156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2" name="ZoneTexte 421">
              <a:extLst>
                <a:ext uri="{FF2B5EF4-FFF2-40B4-BE49-F238E27FC236}">
                  <a16:creationId xmlns:a16="http://schemas.microsoft.com/office/drawing/2014/main" id="{38D2FB10-8E71-48B0-B9BA-4A72616574CE}"/>
                </a:ext>
              </a:extLst>
            </p:cNvPr>
            <p:cNvSpPr txBox="1"/>
            <p:nvPr/>
          </p:nvSpPr>
          <p:spPr>
            <a:xfrm>
              <a:off x="1909671" y="3346505"/>
              <a:ext cx="6769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GPRS</a:t>
              </a:r>
            </a:p>
          </p:txBody>
        </p:sp>
      </p:grpSp>
      <p:cxnSp>
        <p:nvCxnSpPr>
          <p:cNvPr id="432" name="Connecteur droit 431">
            <a:extLst>
              <a:ext uri="{FF2B5EF4-FFF2-40B4-BE49-F238E27FC236}">
                <a16:creationId xmlns:a16="http://schemas.microsoft.com/office/drawing/2014/main" id="{D1060B0B-6EB3-4B6F-9A5B-495E1CD233EE}"/>
              </a:ext>
            </a:extLst>
          </p:cNvPr>
          <p:cNvCxnSpPr>
            <a:cxnSpLocks/>
          </p:cNvCxnSpPr>
          <p:nvPr/>
        </p:nvCxnSpPr>
        <p:spPr>
          <a:xfrm flipV="1">
            <a:off x="2435814" y="2734542"/>
            <a:ext cx="1010192" cy="1702990"/>
          </a:xfrm>
          <a:prstGeom prst="line">
            <a:avLst/>
          </a:prstGeom>
          <a:ln w="25400" cap="flat" cmpd="sng" algn="ctr">
            <a:solidFill>
              <a:srgbClr val="FFC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28" name="Groupe 427">
            <a:extLst>
              <a:ext uri="{FF2B5EF4-FFF2-40B4-BE49-F238E27FC236}">
                <a16:creationId xmlns:a16="http://schemas.microsoft.com/office/drawing/2014/main" id="{5BC70356-280E-48C5-A5E4-F4115A30C416}"/>
              </a:ext>
            </a:extLst>
          </p:cNvPr>
          <p:cNvGrpSpPr/>
          <p:nvPr/>
        </p:nvGrpSpPr>
        <p:grpSpPr>
          <a:xfrm>
            <a:off x="3112649" y="2104511"/>
            <a:ext cx="1042939" cy="722590"/>
            <a:chOff x="3112649" y="2104511"/>
            <a:chExt cx="1042939" cy="722590"/>
          </a:xfrm>
        </p:grpSpPr>
        <p:sp>
          <p:nvSpPr>
            <p:cNvPr id="241" name="Nuage 240">
              <a:extLst>
                <a:ext uri="{FF2B5EF4-FFF2-40B4-BE49-F238E27FC236}">
                  <a16:creationId xmlns:a16="http://schemas.microsoft.com/office/drawing/2014/main" id="{F168ACCA-1B77-4E54-B2B6-8EEE6CD463C5}"/>
                </a:ext>
              </a:extLst>
            </p:cNvPr>
            <p:cNvSpPr/>
            <p:nvPr/>
          </p:nvSpPr>
          <p:spPr>
            <a:xfrm rot="11023267">
              <a:off x="3112649" y="2104511"/>
              <a:ext cx="1042939" cy="722590"/>
            </a:xfrm>
            <a:prstGeom prst="clou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242" name="ZoneTexte 241">
              <a:extLst>
                <a:ext uri="{FF2B5EF4-FFF2-40B4-BE49-F238E27FC236}">
                  <a16:creationId xmlns:a16="http://schemas.microsoft.com/office/drawing/2014/main" id="{E802BE00-4777-45CF-8695-F1FF1A2F70BC}"/>
                </a:ext>
              </a:extLst>
            </p:cNvPr>
            <p:cNvSpPr txBox="1"/>
            <p:nvPr/>
          </p:nvSpPr>
          <p:spPr>
            <a:xfrm>
              <a:off x="3165806" y="2286140"/>
              <a:ext cx="544917" cy="212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Internet</a:t>
              </a:r>
            </a:p>
          </p:txBody>
        </p:sp>
      </p:grpSp>
      <p:grpSp>
        <p:nvGrpSpPr>
          <p:cNvPr id="461" name="Groupe 460">
            <a:extLst>
              <a:ext uri="{FF2B5EF4-FFF2-40B4-BE49-F238E27FC236}">
                <a16:creationId xmlns:a16="http://schemas.microsoft.com/office/drawing/2014/main" id="{36AC49F4-515F-41EB-9D8A-85B3E8BED4BA}"/>
              </a:ext>
            </a:extLst>
          </p:cNvPr>
          <p:cNvGrpSpPr/>
          <p:nvPr/>
        </p:nvGrpSpPr>
        <p:grpSpPr>
          <a:xfrm>
            <a:off x="49590" y="4360060"/>
            <a:ext cx="2700591" cy="2228376"/>
            <a:chOff x="49590" y="4360060"/>
            <a:chExt cx="2700591" cy="2228376"/>
          </a:xfrm>
        </p:grpSpPr>
        <p:pic>
          <p:nvPicPr>
            <p:cNvPr id="394" name="Image 393">
              <a:extLst>
                <a:ext uri="{FF2B5EF4-FFF2-40B4-BE49-F238E27FC236}">
                  <a16:creationId xmlns:a16="http://schemas.microsoft.com/office/drawing/2014/main" id="{3AA263E5-645F-4C07-B15D-561F05E66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0" r="14803" b="42011"/>
            <a:stretch/>
          </p:blipFill>
          <p:spPr>
            <a:xfrm>
              <a:off x="1627954" y="4852326"/>
              <a:ext cx="446679" cy="559475"/>
            </a:xfrm>
            <a:prstGeom prst="rect">
              <a:avLst/>
            </a:prstGeom>
          </p:spPr>
        </p:pic>
        <p:grpSp>
          <p:nvGrpSpPr>
            <p:cNvPr id="439" name="Groupe 438">
              <a:extLst>
                <a:ext uri="{FF2B5EF4-FFF2-40B4-BE49-F238E27FC236}">
                  <a16:creationId xmlns:a16="http://schemas.microsoft.com/office/drawing/2014/main" id="{C1951C18-C0F2-445A-97FA-F3A4D5C9B452}"/>
                </a:ext>
              </a:extLst>
            </p:cNvPr>
            <p:cNvGrpSpPr/>
            <p:nvPr/>
          </p:nvGrpSpPr>
          <p:grpSpPr>
            <a:xfrm>
              <a:off x="49590" y="4360060"/>
              <a:ext cx="2700591" cy="2228376"/>
              <a:chOff x="49590" y="4360060"/>
              <a:chExt cx="2700591" cy="2228376"/>
            </a:xfrm>
          </p:grpSpPr>
          <p:grpSp>
            <p:nvGrpSpPr>
              <p:cNvPr id="328" name="Groupe 327">
                <a:extLst>
                  <a:ext uri="{FF2B5EF4-FFF2-40B4-BE49-F238E27FC236}">
                    <a16:creationId xmlns:a16="http://schemas.microsoft.com/office/drawing/2014/main" id="{64EAC4A4-BF48-4F8C-85FB-59FA523E3F83}"/>
                  </a:ext>
                </a:extLst>
              </p:cNvPr>
              <p:cNvGrpSpPr/>
              <p:nvPr/>
            </p:nvGrpSpPr>
            <p:grpSpPr>
              <a:xfrm>
                <a:off x="49590" y="4360060"/>
                <a:ext cx="2700591" cy="2228376"/>
                <a:chOff x="-11470" y="127763"/>
                <a:chExt cx="2700591" cy="2228376"/>
              </a:xfrm>
            </p:grpSpPr>
            <p:grpSp>
              <p:nvGrpSpPr>
                <p:cNvPr id="329" name="Groupe 328">
                  <a:extLst>
                    <a:ext uri="{FF2B5EF4-FFF2-40B4-BE49-F238E27FC236}">
                      <a16:creationId xmlns:a16="http://schemas.microsoft.com/office/drawing/2014/main" id="{98495013-F1F4-4168-8A9A-379E18C1FB7D}"/>
                    </a:ext>
                  </a:extLst>
                </p:cNvPr>
                <p:cNvGrpSpPr/>
                <p:nvPr/>
              </p:nvGrpSpPr>
              <p:grpSpPr>
                <a:xfrm>
                  <a:off x="38806" y="158352"/>
                  <a:ext cx="1439356" cy="1006405"/>
                  <a:chOff x="38806" y="158352"/>
                  <a:chExt cx="1439356" cy="1006405"/>
                </a:xfrm>
              </p:grpSpPr>
              <p:grpSp>
                <p:nvGrpSpPr>
                  <p:cNvPr id="343" name="Groupe 342">
                    <a:extLst>
                      <a:ext uri="{FF2B5EF4-FFF2-40B4-BE49-F238E27FC236}">
                        <a16:creationId xmlns:a16="http://schemas.microsoft.com/office/drawing/2014/main" id="{133A8320-9493-47CE-858A-92C5342D9A60}"/>
                      </a:ext>
                    </a:extLst>
                  </p:cNvPr>
                  <p:cNvGrpSpPr/>
                  <p:nvPr/>
                </p:nvGrpSpPr>
                <p:grpSpPr>
                  <a:xfrm>
                    <a:off x="438779" y="163388"/>
                    <a:ext cx="318036" cy="736379"/>
                    <a:chOff x="926387" y="170401"/>
                    <a:chExt cx="318036" cy="736379"/>
                  </a:xfrm>
                </p:grpSpPr>
                <p:pic>
                  <p:nvPicPr>
                    <p:cNvPr id="363" name="Image 362">
                      <a:extLst>
                        <a:ext uri="{FF2B5EF4-FFF2-40B4-BE49-F238E27FC236}">
                          <a16:creationId xmlns:a16="http://schemas.microsoft.com/office/drawing/2014/main" id="{8BE3CA77-95AE-41AB-B2B0-B3F53587EDA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48331" y="170401"/>
                      <a:ext cx="289480" cy="311288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64" name="Groupe 363">
                      <a:extLst>
                        <a:ext uri="{FF2B5EF4-FFF2-40B4-BE49-F238E27FC236}">
                          <a16:creationId xmlns:a16="http://schemas.microsoft.com/office/drawing/2014/main" id="{D75BC1BA-D276-4552-AA1C-9DE71A8CF7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6387" y="492782"/>
                      <a:ext cx="318036" cy="413998"/>
                      <a:chOff x="926387" y="492782"/>
                      <a:chExt cx="318036" cy="413998"/>
                    </a:xfrm>
                  </p:grpSpPr>
                  <p:sp>
                    <p:nvSpPr>
                      <p:cNvPr id="365" name="Rectangle : coins arrondis 364">
                        <a:extLst>
                          <a:ext uri="{FF2B5EF4-FFF2-40B4-BE49-F238E27FC236}">
                            <a16:creationId xmlns:a16="http://schemas.microsoft.com/office/drawing/2014/main" id="{58B49966-255E-44F2-A5C4-823F4FFEC1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387" y="492782"/>
                        <a:ext cx="318036" cy="413998"/>
                      </a:xfrm>
                      <a:prstGeom prst="roundRect">
                        <a:avLst/>
                      </a:prstGeom>
                      <a:noFill/>
                      <a:ln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fr-FR"/>
                      </a:p>
                    </p:txBody>
                  </p:sp>
                  <p:pic>
                    <p:nvPicPr>
                      <p:cNvPr id="366" name="Picture 4" descr="Résultat de recherche d'images pour &quot;station météo&quot;">
                        <a:extLst>
                          <a:ext uri="{FF2B5EF4-FFF2-40B4-BE49-F238E27FC236}">
                            <a16:creationId xmlns:a16="http://schemas.microsoft.com/office/drawing/2014/main" id="{7DB2BC54-A39E-4AA5-9741-46482B857D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 cstate="print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6">
                                <a14:imgEffect>
                                  <a14:backgroundRemoval t="6000" b="98000" l="10000" r="90000">
                                    <a14:foregroundMark x1="44500" y1="98000" x2="43000" y2="90000"/>
                                    <a14:foregroundMark x1="63000" y1="17000" x2="62000" y2="11500"/>
                                    <a14:foregroundMark x1="39500" y1="6000" x2="29500" y2="8500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3364" y="545052"/>
                        <a:ext cx="299413" cy="2993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</p:grpSp>
              <p:grpSp>
                <p:nvGrpSpPr>
                  <p:cNvPr id="344" name="Groupe 343">
                    <a:extLst>
                      <a:ext uri="{FF2B5EF4-FFF2-40B4-BE49-F238E27FC236}">
                        <a16:creationId xmlns:a16="http://schemas.microsoft.com/office/drawing/2014/main" id="{19547A18-7946-4EC8-87B1-4B8E43F77EEB}"/>
                      </a:ext>
                    </a:extLst>
                  </p:cNvPr>
                  <p:cNvGrpSpPr/>
                  <p:nvPr/>
                </p:nvGrpSpPr>
                <p:grpSpPr>
                  <a:xfrm>
                    <a:off x="38806" y="174276"/>
                    <a:ext cx="395820" cy="758301"/>
                    <a:chOff x="38806" y="174276"/>
                    <a:chExt cx="395820" cy="758301"/>
                  </a:xfrm>
                </p:grpSpPr>
                <p:pic>
                  <p:nvPicPr>
                    <p:cNvPr id="359" name="Image 358">
                      <a:extLst>
                        <a:ext uri="{FF2B5EF4-FFF2-40B4-BE49-F238E27FC236}">
                          <a16:creationId xmlns:a16="http://schemas.microsoft.com/office/drawing/2014/main" id="{6FA29FB9-6F02-4F53-91DD-3C9C8626747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8408" y="174276"/>
                      <a:ext cx="281916" cy="303538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60" name="Groupe 359">
                      <a:extLst>
                        <a:ext uri="{FF2B5EF4-FFF2-40B4-BE49-F238E27FC236}">
                          <a16:creationId xmlns:a16="http://schemas.microsoft.com/office/drawing/2014/main" id="{95CAA4C5-513C-4D88-AED5-A60D3865D7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806" y="477814"/>
                      <a:ext cx="395820" cy="454763"/>
                      <a:chOff x="1781543" y="487755"/>
                      <a:chExt cx="395820" cy="454763"/>
                    </a:xfrm>
                  </p:grpSpPr>
                  <p:sp>
                    <p:nvSpPr>
                      <p:cNvPr id="361" name="Rectangle : coins arrondis 360">
                        <a:extLst>
                          <a:ext uri="{FF2B5EF4-FFF2-40B4-BE49-F238E27FC236}">
                            <a16:creationId xmlns:a16="http://schemas.microsoft.com/office/drawing/2014/main" id="{8F560CA6-656C-420E-B72D-6F239F8B89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2878" y="487755"/>
                        <a:ext cx="274856" cy="413993"/>
                      </a:xfrm>
                      <a:prstGeom prst="roundRect">
                        <a:avLst/>
                      </a:prstGeom>
                      <a:noFill/>
                      <a:ln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fr-FR"/>
                      </a:p>
                    </p:txBody>
                  </p:sp>
                  <p:pic>
                    <p:nvPicPr>
                      <p:cNvPr id="362" name="Picture 2" descr="Résultat de recherche d'images pour &quot;in situ troll level 200&quot;">
                        <a:extLst>
                          <a:ext uri="{FF2B5EF4-FFF2-40B4-BE49-F238E27FC236}">
                            <a16:creationId xmlns:a16="http://schemas.microsoft.com/office/drawing/2014/main" id="{D2DE8544-8880-40BA-8FE5-43954A940F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 cstate="print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0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rot="4749624">
                        <a:off x="1756009" y="521164"/>
                        <a:ext cx="446888" cy="3958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</p:grpSp>
              <p:grpSp>
                <p:nvGrpSpPr>
                  <p:cNvPr id="345" name="Groupe 344">
                    <a:extLst>
                      <a:ext uri="{FF2B5EF4-FFF2-40B4-BE49-F238E27FC236}">
                        <a16:creationId xmlns:a16="http://schemas.microsoft.com/office/drawing/2014/main" id="{D030C432-4B5B-4FCF-98E1-A6919973D9D6}"/>
                      </a:ext>
                    </a:extLst>
                  </p:cNvPr>
                  <p:cNvGrpSpPr/>
                  <p:nvPr/>
                </p:nvGrpSpPr>
                <p:grpSpPr>
                  <a:xfrm>
                    <a:off x="798135" y="158352"/>
                    <a:ext cx="680027" cy="1003191"/>
                    <a:chOff x="798135" y="158352"/>
                    <a:chExt cx="680027" cy="1003191"/>
                  </a:xfrm>
                </p:grpSpPr>
                <p:grpSp>
                  <p:nvGrpSpPr>
                    <p:cNvPr id="350" name="Groupe 349">
                      <a:extLst>
                        <a:ext uri="{FF2B5EF4-FFF2-40B4-BE49-F238E27FC236}">
                          <a16:creationId xmlns:a16="http://schemas.microsoft.com/office/drawing/2014/main" id="{932B010B-8A71-4D02-8867-0FB92E6364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80189" y="158352"/>
                      <a:ext cx="597973" cy="771986"/>
                      <a:chOff x="1852877" y="158352"/>
                      <a:chExt cx="597973" cy="771986"/>
                    </a:xfrm>
                  </p:grpSpPr>
                  <p:pic>
                    <p:nvPicPr>
                      <p:cNvPr id="355" name="Image 354">
                        <a:extLst>
                          <a:ext uri="{FF2B5EF4-FFF2-40B4-BE49-F238E27FC236}">
                            <a16:creationId xmlns:a16="http://schemas.microsoft.com/office/drawing/2014/main" id="{FD72068C-2D55-4634-847B-585E166C840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990335" y="158352"/>
                        <a:ext cx="281916" cy="320646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56" name="Groupe 355">
                        <a:extLst>
                          <a:ext uri="{FF2B5EF4-FFF2-40B4-BE49-F238E27FC236}">
                            <a16:creationId xmlns:a16="http://schemas.microsoft.com/office/drawing/2014/main" id="{01C51EF7-828B-4637-A586-2E90BCF4186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852877" y="483450"/>
                        <a:ext cx="597973" cy="446888"/>
                        <a:chOff x="1852877" y="483450"/>
                        <a:chExt cx="597973" cy="446888"/>
                      </a:xfrm>
                    </p:grpSpPr>
                    <p:sp>
                      <p:nvSpPr>
                        <p:cNvPr id="357" name="Rectangle : coins arrondis 356">
                          <a:extLst>
                            <a:ext uri="{FF2B5EF4-FFF2-40B4-BE49-F238E27FC236}">
                              <a16:creationId xmlns:a16="http://schemas.microsoft.com/office/drawing/2014/main" id="{742B12F9-CDF7-480B-BE97-6D1BEE863E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2877" y="487755"/>
                          <a:ext cx="522513" cy="413993"/>
                        </a:xfrm>
                        <a:prstGeom prst="roundRect">
                          <a:avLst/>
                        </a:prstGeom>
                        <a:noFill/>
                        <a:ln>
                          <a:solidFill>
                            <a:schemeClr val="accent5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pic>
                      <p:nvPicPr>
                        <p:cNvPr id="358" name="Picture 2" descr="Résultat de recherche d'images pour &quot;in situ troll level 200&quot;">
                          <a:extLst>
                            <a:ext uri="{FF2B5EF4-FFF2-40B4-BE49-F238E27FC236}">
                              <a16:creationId xmlns:a16="http://schemas.microsoft.com/office/drawing/2014/main" id="{222D90B7-778F-4D21-AECE-63A720C8B8D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 cstate="print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10">
                                  <a14:imgEffect>
                                    <a14:backgroundRemoval t="10000" b="90000" l="10000" r="90000"/>
                                  </a14:imgEffect>
                                </a14:imgLayer>
                              </a14:imgProps>
                            </a:ex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 rot="4749624">
                          <a:off x="2029496" y="508984"/>
                          <a:ext cx="446888" cy="39582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grpSp>
                </p:grpSp>
                <p:grpSp>
                  <p:nvGrpSpPr>
                    <p:cNvPr id="351" name="Groupe 350">
                      <a:extLst>
                        <a:ext uri="{FF2B5EF4-FFF2-40B4-BE49-F238E27FC236}">
                          <a16:creationId xmlns:a16="http://schemas.microsoft.com/office/drawing/2014/main" id="{43AE9102-4306-46AF-9E04-AE9BE30F6B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8135" y="830233"/>
                      <a:ext cx="465192" cy="331310"/>
                      <a:chOff x="1896742" y="4005171"/>
                      <a:chExt cx="1057682" cy="760561"/>
                    </a:xfrm>
                  </p:grpSpPr>
                  <p:sp>
                    <p:nvSpPr>
                      <p:cNvPr id="352" name="Ellipse 351">
                        <a:extLst>
                          <a:ext uri="{FF2B5EF4-FFF2-40B4-BE49-F238E27FC236}">
                            <a16:creationId xmlns:a16="http://schemas.microsoft.com/office/drawing/2014/main" id="{BFA20985-A5C6-4B05-A7F2-DC95A61054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16881" y="4005171"/>
                        <a:ext cx="760562" cy="760561"/>
                      </a:xfrm>
                      <a:prstGeom prst="ellipse">
                        <a:avLst/>
                      </a:prstGeom>
                      <a:no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353" name="ZoneTexte 352">
                        <a:extLst>
                          <a:ext uri="{FF2B5EF4-FFF2-40B4-BE49-F238E27FC236}">
                            <a16:creationId xmlns:a16="http://schemas.microsoft.com/office/drawing/2014/main" id="{F6FB8058-D1AF-4619-9F21-93754F42EEB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96742" y="4146830"/>
                        <a:ext cx="1057682" cy="52990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900" dirty="0"/>
                          <a:t>nœud</a:t>
                        </a:r>
                      </a:p>
                    </p:txBody>
                  </p:sp>
                  <p:pic>
                    <p:nvPicPr>
                      <p:cNvPr id="354" name="Picture 4" descr="Résultat de recherche d'images pour &quot;logo sans fil&quot;">
                        <a:extLst>
                          <a:ext uri="{FF2B5EF4-FFF2-40B4-BE49-F238E27FC236}">
                            <a16:creationId xmlns:a16="http://schemas.microsoft.com/office/drawing/2014/main" id="{95DE4612-CAC2-4EC6-92FE-766A698632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rot="18955124">
                        <a:off x="2159661" y="4065605"/>
                        <a:ext cx="267113" cy="2709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</p:grpSp>
              <p:grpSp>
                <p:nvGrpSpPr>
                  <p:cNvPr id="346" name="Groupe 345">
                    <a:extLst>
                      <a:ext uri="{FF2B5EF4-FFF2-40B4-BE49-F238E27FC236}">
                        <a16:creationId xmlns:a16="http://schemas.microsoft.com/office/drawing/2014/main" id="{E68D62D8-3741-4B93-A56C-25AE347FEEC2}"/>
                      </a:ext>
                    </a:extLst>
                  </p:cNvPr>
                  <p:cNvGrpSpPr/>
                  <p:nvPr/>
                </p:nvGrpSpPr>
                <p:grpSpPr>
                  <a:xfrm>
                    <a:off x="200600" y="833447"/>
                    <a:ext cx="465192" cy="331310"/>
                    <a:chOff x="1896742" y="4005176"/>
                    <a:chExt cx="1057682" cy="760562"/>
                  </a:xfrm>
                </p:grpSpPr>
                <p:sp>
                  <p:nvSpPr>
                    <p:cNvPr id="347" name="Ellipse 346">
                      <a:extLst>
                        <a:ext uri="{FF2B5EF4-FFF2-40B4-BE49-F238E27FC236}">
                          <a16:creationId xmlns:a16="http://schemas.microsoft.com/office/drawing/2014/main" id="{D058DF6A-660E-4F6C-8507-E00458690C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16881" y="4005176"/>
                      <a:ext cx="760562" cy="760562"/>
                    </a:xfrm>
                    <a:prstGeom prst="ellipse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48" name="ZoneTexte 347">
                      <a:extLst>
                        <a:ext uri="{FF2B5EF4-FFF2-40B4-BE49-F238E27FC236}">
                          <a16:creationId xmlns:a16="http://schemas.microsoft.com/office/drawing/2014/main" id="{A3386AA6-A140-43D1-8DB3-BC73E9E49DF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96742" y="4146830"/>
                      <a:ext cx="1057682" cy="52990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900" dirty="0"/>
                        <a:t>nœud</a:t>
                      </a:r>
                    </a:p>
                  </p:txBody>
                </p:sp>
                <p:pic>
                  <p:nvPicPr>
                    <p:cNvPr id="349" name="Picture 4" descr="Résultat de recherche d'images pour &quot;logo sans fil&quot;">
                      <a:extLst>
                        <a:ext uri="{FF2B5EF4-FFF2-40B4-BE49-F238E27FC236}">
                          <a16:creationId xmlns:a16="http://schemas.microsoft.com/office/drawing/2014/main" id="{2E7CCCD7-D04D-4BC2-85F2-D4CA1E7C44CC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18955124">
                      <a:off x="2159661" y="4065605"/>
                      <a:ext cx="267113" cy="27098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pic>
              <p:nvPicPr>
                <p:cNvPr id="330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9C6579C1-1D83-4063-8D85-16802A0F74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2288" y="1303483"/>
                  <a:ext cx="829703" cy="2894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31" name="Connecteur droit 330">
                  <a:extLst>
                    <a:ext uri="{FF2B5EF4-FFF2-40B4-BE49-F238E27FC236}">
                      <a16:creationId xmlns:a16="http://schemas.microsoft.com/office/drawing/2014/main" id="{7D87BF91-75B1-4AB1-9935-D08B34E3BA02}"/>
                    </a:ext>
                  </a:extLst>
                </p:cNvPr>
                <p:cNvCxnSpPr>
                  <a:cxnSpLocks/>
                  <a:stCxn id="342" idx="1"/>
                  <a:endCxn id="330" idx="3"/>
                </p:cNvCxnSpPr>
                <p:nvPr/>
              </p:nvCxnSpPr>
              <p:spPr>
                <a:xfrm flipH="1">
                  <a:off x="1191991" y="1441889"/>
                  <a:ext cx="355271" cy="630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Connecteur droit 331">
                  <a:extLst>
                    <a:ext uri="{FF2B5EF4-FFF2-40B4-BE49-F238E27FC236}">
                      <a16:creationId xmlns:a16="http://schemas.microsoft.com/office/drawing/2014/main" id="{24999EA6-11AC-42C3-9034-750408BEE759}"/>
                    </a:ext>
                  </a:extLst>
                </p:cNvPr>
                <p:cNvCxnSpPr>
                  <a:cxnSpLocks/>
                  <a:stCxn id="348" idx="2"/>
                  <a:endCxn id="330" idx="0"/>
                </p:cNvCxnSpPr>
                <p:nvPr/>
              </p:nvCxnSpPr>
              <p:spPr>
                <a:xfrm>
                  <a:off x="433196" y="1125985"/>
                  <a:ext cx="343944" cy="177498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Connecteur droit 332">
                  <a:extLst>
                    <a:ext uri="{FF2B5EF4-FFF2-40B4-BE49-F238E27FC236}">
                      <a16:creationId xmlns:a16="http://schemas.microsoft.com/office/drawing/2014/main" id="{50F5386B-75DE-4C95-8FD1-BC961531EE0E}"/>
                    </a:ext>
                  </a:extLst>
                </p:cNvPr>
                <p:cNvCxnSpPr>
                  <a:cxnSpLocks/>
                  <a:stCxn id="330" idx="0"/>
                  <a:endCxn id="353" idx="2"/>
                </p:cNvCxnSpPr>
                <p:nvPr/>
              </p:nvCxnSpPr>
              <p:spPr>
                <a:xfrm flipV="1">
                  <a:off x="777140" y="1122773"/>
                  <a:ext cx="253591" cy="180710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334" name="Rectangle : coins arrondis 333">
                  <a:extLst>
                    <a:ext uri="{FF2B5EF4-FFF2-40B4-BE49-F238E27FC236}">
                      <a16:creationId xmlns:a16="http://schemas.microsoft.com/office/drawing/2014/main" id="{80D8CA22-E879-4638-A402-664979ABEDA5}"/>
                    </a:ext>
                  </a:extLst>
                </p:cNvPr>
                <p:cNvSpPr/>
                <p:nvPr/>
              </p:nvSpPr>
              <p:spPr>
                <a:xfrm>
                  <a:off x="-11470" y="127763"/>
                  <a:ext cx="2432871" cy="2228376"/>
                </a:xfrm>
                <a:prstGeom prst="roundRect">
                  <a:avLst/>
                </a:prstGeom>
                <a:noFill/>
                <a:ln>
                  <a:prstDash val="sysDash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35" name="ZoneTexte 334">
                  <a:extLst>
                    <a:ext uri="{FF2B5EF4-FFF2-40B4-BE49-F238E27FC236}">
                      <a16:creationId xmlns:a16="http://schemas.microsoft.com/office/drawing/2014/main" id="{A1EE54B8-4DAB-495C-9BDB-4890FE06F79B}"/>
                    </a:ext>
                  </a:extLst>
                </p:cNvPr>
                <p:cNvSpPr txBox="1"/>
                <p:nvPr/>
              </p:nvSpPr>
              <p:spPr>
                <a:xfrm>
                  <a:off x="1506835" y="141379"/>
                  <a:ext cx="118228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Auzon</a:t>
                  </a:r>
                </a:p>
              </p:txBody>
            </p:sp>
            <p:grpSp>
              <p:nvGrpSpPr>
                <p:cNvPr id="336" name="Groupe 335">
                  <a:extLst>
                    <a:ext uri="{FF2B5EF4-FFF2-40B4-BE49-F238E27FC236}">
                      <a16:creationId xmlns:a16="http://schemas.microsoft.com/office/drawing/2014/main" id="{47811463-848D-4A6A-AA7A-BDF1B67B6767}"/>
                    </a:ext>
                  </a:extLst>
                </p:cNvPr>
                <p:cNvGrpSpPr/>
                <p:nvPr/>
              </p:nvGrpSpPr>
              <p:grpSpPr>
                <a:xfrm>
                  <a:off x="1547262" y="1050628"/>
                  <a:ext cx="663164" cy="514372"/>
                  <a:chOff x="1547262" y="1050628"/>
                  <a:chExt cx="663164" cy="514372"/>
                </a:xfrm>
              </p:grpSpPr>
              <p:grpSp>
                <p:nvGrpSpPr>
                  <p:cNvPr id="339" name="Groupe 338">
                    <a:extLst>
                      <a:ext uri="{FF2B5EF4-FFF2-40B4-BE49-F238E27FC236}">
                        <a16:creationId xmlns:a16="http://schemas.microsoft.com/office/drawing/2014/main" id="{9372E102-1A9F-437B-B099-D56AC827452D}"/>
                      </a:ext>
                    </a:extLst>
                  </p:cNvPr>
                  <p:cNvGrpSpPr/>
                  <p:nvPr/>
                </p:nvGrpSpPr>
                <p:grpSpPr>
                  <a:xfrm>
                    <a:off x="1547262" y="1050628"/>
                    <a:ext cx="658337" cy="514372"/>
                    <a:chOff x="4443726" y="3662071"/>
                    <a:chExt cx="1141774" cy="892138"/>
                  </a:xfrm>
                </p:grpSpPr>
                <p:sp>
                  <p:nvSpPr>
                    <p:cNvPr id="341" name="Rectangle : coins arrondis 340">
                      <a:extLst>
                        <a:ext uri="{FF2B5EF4-FFF2-40B4-BE49-F238E27FC236}">
                          <a16:creationId xmlns:a16="http://schemas.microsoft.com/office/drawing/2014/main" id="{ED720C03-212D-41A7-95D8-EC7905F196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640" y="3662071"/>
                      <a:ext cx="1115860" cy="892138"/>
                    </a:xfrm>
                    <a:prstGeom prst="round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42" name="ZoneTexte 341">
                      <a:extLst>
                        <a:ext uri="{FF2B5EF4-FFF2-40B4-BE49-F238E27FC236}">
                          <a16:creationId xmlns:a16="http://schemas.microsoft.com/office/drawing/2014/main" id="{59AF56E6-617A-4336-8315-5B2A51F34BF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43726" y="4127156"/>
                      <a:ext cx="1115391" cy="42705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1000" dirty="0"/>
                        <a:t>Gateway</a:t>
                      </a:r>
                    </a:p>
                  </p:txBody>
                </p:sp>
              </p:grpSp>
              <p:pic>
                <p:nvPicPr>
                  <p:cNvPr id="338" name="Picture 2" descr="Résultat de recherche d'images pour &quot;MULTITECH&quot;">
                    <a:extLst>
                      <a:ext uri="{FF2B5EF4-FFF2-40B4-BE49-F238E27FC236}">
                        <a16:creationId xmlns:a16="http://schemas.microsoft.com/office/drawing/2014/main" id="{90DF1B88-5C9E-4EB2-A555-14F6BF6115B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0000" b="90000" l="8054" r="94183">
                                <a14:foregroundMark x1="8054" y1="55217" x2="14541" y2="69565"/>
                                <a14:foregroundMark x1="60403" y1="52174" x2="82103" y2="46522"/>
                                <a14:foregroundMark x1="65996" y1="36957" x2="67338" y2="56957"/>
                                <a14:foregroundMark x1="63535" y1="40870" x2="65101" y2="64783"/>
                                <a14:foregroundMark x1="65101" y1="64783" x2="77629" y2="64348"/>
                                <a14:foregroundMark x1="77629" y1="64348" x2="87025" y2="51739"/>
                                <a14:foregroundMark x1="87025" y1="51739" x2="80761" y2="33478"/>
                                <a14:foregroundMark x1="80761" y1="33478" x2="80537" y2="33478"/>
                                <a14:foregroundMark x1="70022" y1="12609" x2="46756" y2="10000"/>
                                <a14:foregroundMark x1="46756" y1="10000" x2="43624" y2="13043"/>
                                <a14:foregroundMark x1="67114" y1="31304" x2="54586" y2="40000"/>
                                <a14:foregroundMark x1="54586" y1="40000" x2="62192" y2="56957"/>
                                <a14:foregroundMark x1="62192" y1="56957" x2="65548" y2="54348"/>
                                <a14:foregroundMark x1="68456" y1="43043" x2="80089" y2="48696"/>
                                <a14:foregroundMark x1="80089" y1="48696" x2="82103" y2="53043"/>
                                <a14:foregroundMark x1="86577" y1="46087" x2="74944" y2="35217"/>
                                <a14:foregroundMark x1="74944" y1="35217" x2="68233" y2="35652"/>
                                <a14:foregroundMark x1="83893" y1="39130" x2="91275" y2="67391"/>
                                <a14:foregroundMark x1="78971" y1="52609" x2="63982" y2="57391"/>
                                <a14:foregroundMark x1="93736" y1="68261" x2="94183" y2="682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564226" y="1109097"/>
                    <a:ext cx="646200" cy="33247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430" name="Picture 4" descr="Résultat de recherche d'images pour &quot;logo sans fil&quot;">
                <a:extLst>
                  <a:ext uri="{FF2B5EF4-FFF2-40B4-BE49-F238E27FC236}">
                    <a16:creationId xmlns:a16="http://schemas.microsoft.com/office/drawing/2014/main" id="{D47B48F0-7E68-42CE-B9C8-F43E267A94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5589" y="5050198"/>
                <a:ext cx="154015" cy="156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1" name="ZoneTexte 430">
                <a:extLst>
                  <a:ext uri="{FF2B5EF4-FFF2-40B4-BE49-F238E27FC236}">
                    <a16:creationId xmlns:a16="http://schemas.microsoft.com/office/drawing/2014/main" id="{24B2B287-8D33-47E0-8645-EBC0606DE606}"/>
                  </a:ext>
                </a:extLst>
              </p:cNvPr>
              <p:cNvSpPr txBox="1"/>
              <p:nvPr/>
            </p:nvSpPr>
            <p:spPr>
              <a:xfrm>
                <a:off x="1747604" y="4962375"/>
                <a:ext cx="6769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GPRS</a:t>
                </a:r>
              </a:p>
            </p:txBody>
          </p:sp>
          <p:pic>
            <p:nvPicPr>
              <p:cNvPr id="435" name="Picture 2" descr="Résultat de recherche d'images pour &quot;in situ troll level 200&quot;">
                <a:extLst>
                  <a:ext uri="{FF2B5EF4-FFF2-40B4-BE49-F238E27FC236}">
                    <a16:creationId xmlns:a16="http://schemas.microsoft.com/office/drawing/2014/main" id="{5FF0B944-43E9-467D-BF7F-0F30581EAF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749624">
                <a:off x="831179" y="4735661"/>
                <a:ext cx="446888" cy="3958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Résultat de recherche d'images pour &quot;in situ troll level 200&quot;">
                <a:extLst>
                  <a:ext uri="{FF2B5EF4-FFF2-40B4-BE49-F238E27FC236}">
                    <a16:creationId xmlns:a16="http://schemas.microsoft.com/office/drawing/2014/main" id="{A103C519-697B-42C6-A71C-D9DA6EBBD3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749624">
                <a:off x="975680" y="4726196"/>
                <a:ext cx="446888" cy="3958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65" name="Groupe 464">
            <a:extLst>
              <a:ext uri="{FF2B5EF4-FFF2-40B4-BE49-F238E27FC236}">
                <a16:creationId xmlns:a16="http://schemas.microsoft.com/office/drawing/2014/main" id="{B54E0307-C5FF-41F3-93B1-3FE65606A682}"/>
              </a:ext>
            </a:extLst>
          </p:cNvPr>
          <p:cNvGrpSpPr/>
          <p:nvPr/>
        </p:nvGrpSpPr>
        <p:grpSpPr>
          <a:xfrm>
            <a:off x="2670183" y="4327553"/>
            <a:ext cx="2808212" cy="2260883"/>
            <a:chOff x="2670183" y="4327553"/>
            <a:chExt cx="2808212" cy="2260883"/>
          </a:xfrm>
        </p:grpSpPr>
        <p:pic>
          <p:nvPicPr>
            <p:cNvPr id="395" name="Image 394">
              <a:extLst>
                <a:ext uri="{FF2B5EF4-FFF2-40B4-BE49-F238E27FC236}">
                  <a16:creationId xmlns:a16="http://schemas.microsoft.com/office/drawing/2014/main" id="{A3A423BA-4751-46F4-8F87-B041AF502E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0" r="14803" b="42011"/>
            <a:stretch/>
          </p:blipFill>
          <p:spPr>
            <a:xfrm>
              <a:off x="2964077" y="4407918"/>
              <a:ext cx="446679" cy="559475"/>
            </a:xfrm>
            <a:prstGeom prst="rect">
              <a:avLst/>
            </a:prstGeom>
          </p:spPr>
        </p:pic>
        <p:grpSp>
          <p:nvGrpSpPr>
            <p:cNvPr id="541" name="Groupe 540">
              <a:extLst>
                <a:ext uri="{FF2B5EF4-FFF2-40B4-BE49-F238E27FC236}">
                  <a16:creationId xmlns:a16="http://schemas.microsoft.com/office/drawing/2014/main" id="{64A9FBDE-1F40-4EA7-AD04-202717EEB4DC}"/>
                </a:ext>
              </a:extLst>
            </p:cNvPr>
            <p:cNvGrpSpPr/>
            <p:nvPr/>
          </p:nvGrpSpPr>
          <p:grpSpPr>
            <a:xfrm>
              <a:off x="2670183" y="4327553"/>
              <a:ext cx="2808212" cy="2260883"/>
              <a:chOff x="3081883" y="4269881"/>
              <a:chExt cx="2808212" cy="2260883"/>
            </a:xfrm>
          </p:grpSpPr>
          <p:pic>
            <p:nvPicPr>
              <p:cNvPr id="478" name="Image 477">
                <a:extLst>
                  <a:ext uri="{FF2B5EF4-FFF2-40B4-BE49-F238E27FC236}">
                    <a16:creationId xmlns:a16="http://schemas.microsoft.com/office/drawing/2014/main" id="{26681B58-1309-47B2-8DCA-5C96CF98F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9038" y="6148834"/>
                <a:ext cx="289480" cy="311288"/>
              </a:xfrm>
              <a:prstGeom prst="rect">
                <a:avLst/>
              </a:prstGeom>
            </p:spPr>
          </p:pic>
          <p:grpSp>
            <p:nvGrpSpPr>
              <p:cNvPr id="479" name="Groupe 478">
                <a:extLst>
                  <a:ext uri="{FF2B5EF4-FFF2-40B4-BE49-F238E27FC236}">
                    <a16:creationId xmlns:a16="http://schemas.microsoft.com/office/drawing/2014/main" id="{A3106937-C82D-410F-B5C2-5CC0BEC311BF}"/>
                  </a:ext>
                </a:extLst>
              </p:cNvPr>
              <p:cNvGrpSpPr/>
              <p:nvPr/>
            </p:nvGrpSpPr>
            <p:grpSpPr>
              <a:xfrm>
                <a:off x="3959451" y="5724986"/>
                <a:ext cx="318036" cy="413998"/>
                <a:chOff x="926387" y="492782"/>
                <a:chExt cx="318036" cy="413998"/>
              </a:xfrm>
            </p:grpSpPr>
            <p:sp>
              <p:nvSpPr>
                <p:cNvPr id="480" name="Rectangle : coins arrondis 479">
                  <a:extLst>
                    <a:ext uri="{FF2B5EF4-FFF2-40B4-BE49-F238E27FC236}">
                      <a16:creationId xmlns:a16="http://schemas.microsoft.com/office/drawing/2014/main" id="{B65B34FE-1AD0-4F4C-9603-29C1925C4269}"/>
                    </a:ext>
                  </a:extLst>
                </p:cNvPr>
                <p:cNvSpPr/>
                <p:nvPr/>
              </p:nvSpPr>
              <p:spPr>
                <a:xfrm>
                  <a:off x="926387" y="492782"/>
                  <a:ext cx="318036" cy="413998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481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B6110537-5283-46F8-9DA0-5683425A5E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3364" y="545052"/>
                  <a:ext cx="299413" cy="2993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74" name="Image 473">
                <a:extLst>
                  <a:ext uri="{FF2B5EF4-FFF2-40B4-BE49-F238E27FC236}">
                    <a16:creationId xmlns:a16="http://schemas.microsoft.com/office/drawing/2014/main" id="{18C3DCFF-7D6A-4281-B8FA-D4EAD5692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9203" y="6174135"/>
                <a:ext cx="281916" cy="303538"/>
              </a:xfrm>
              <a:prstGeom prst="rect">
                <a:avLst/>
              </a:prstGeom>
            </p:spPr>
          </p:pic>
          <p:grpSp>
            <p:nvGrpSpPr>
              <p:cNvPr id="498" name="Groupe 497">
                <a:extLst>
                  <a:ext uri="{FF2B5EF4-FFF2-40B4-BE49-F238E27FC236}">
                    <a16:creationId xmlns:a16="http://schemas.microsoft.com/office/drawing/2014/main" id="{75E0F770-3675-428F-B8F4-DEC765311318}"/>
                  </a:ext>
                </a:extLst>
              </p:cNvPr>
              <p:cNvGrpSpPr/>
              <p:nvPr/>
            </p:nvGrpSpPr>
            <p:grpSpPr>
              <a:xfrm>
                <a:off x="3207724" y="5755961"/>
                <a:ext cx="395820" cy="454763"/>
                <a:chOff x="3132159" y="4945571"/>
                <a:chExt cx="395820" cy="454763"/>
              </a:xfrm>
            </p:grpSpPr>
            <p:sp>
              <p:nvSpPr>
                <p:cNvPr id="476" name="Rectangle : coins arrondis 475">
                  <a:extLst>
                    <a:ext uri="{FF2B5EF4-FFF2-40B4-BE49-F238E27FC236}">
                      <a16:creationId xmlns:a16="http://schemas.microsoft.com/office/drawing/2014/main" id="{246EBF5F-757B-4BCE-BF89-6E2E1799F2F2}"/>
                    </a:ext>
                  </a:extLst>
                </p:cNvPr>
                <p:cNvSpPr/>
                <p:nvPr/>
              </p:nvSpPr>
              <p:spPr>
                <a:xfrm>
                  <a:off x="3203494" y="4945571"/>
                  <a:ext cx="274856" cy="413993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477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AF6730AD-AA78-431B-BFCD-FE7E9E68F4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106625" y="4978980"/>
                  <a:ext cx="446888" cy="3958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92" name="Groupe 491">
                <a:extLst>
                  <a:ext uri="{FF2B5EF4-FFF2-40B4-BE49-F238E27FC236}">
                    <a16:creationId xmlns:a16="http://schemas.microsoft.com/office/drawing/2014/main" id="{CE41550D-4D2C-43B0-B043-7F889A77D16B}"/>
                  </a:ext>
                </a:extLst>
              </p:cNvPr>
              <p:cNvGrpSpPr/>
              <p:nvPr/>
            </p:nvGrpSpPr>
            <p:grpSpPr>
              <a:xfrm>
                <a:off x="3937424" y="5436096"/>
                <a:ext cx="465192" cy="331310"/>
                <a:chOff x="3293953" y="5301204"/>
                <a:chExt cx="465192" cy="331310"/>
              </a:xfrm>
            </p:grpSpPr>
            <p:grpSp>
              <p:nvGrpSpPr>
                <p:cNvPr id="491" name="Groupe 490">
                  <a:extLst>
                    <a:ext uri="{FF2B5EF4-FFF2-40B4-BE49-F238E27FC236}">
                      <a16:creationId xmlns:a16="http://schemas.microsoft.com/office/drawing/2014/main" id="{1765BDBB-0CDD-498B-9688-1863AF22EDA3}"/>
                    </a:ext>
                  </a:extLst>
                </p:cNvPr>
                <p:cNvGrpSpPr/>
                <p:nvPr/>
              </p:nvGrpSpPr>
              <p:grpSpPr>
                <a:xfrm>
                  <a:off x="3293953" y="5301204"/>
                  <a:ext cx="465192" cy="331310"/>
                  <a:chOff x="3293953" y="5301204"/>
                  <a:chExt cx="465192" cy="331310"/>
                </a:xfrm>
              </p:grpSpPr>
              <p:sp>
                <p:nvSpPr>
                  <p:cNvPr id="462" name="Ellipse 461">
                    <a:extLst>
                      <a:ext uri="{FF2B5EF4-FFF2-40B4-BE49-F238E27FC236}">
                        <a16:creationId xmlns:a16="http://schemas.microsoft.com/office/drawing/2014/main" id="{20CA79FC-D377-49E2-8004-A79D230D2C78}"/>
                      </a:ext>
                    </a:extLst>
                  </p:cNvPr>
                  <p:cNvSpPr/>
                  <p:nvPr/>
                </p:nvSpPr>
                <p:spPr>
                  <a:xfrm>
                    <a:off x="3346793" y="5301204"/>
                    <a:ext cx="334512" cy="33131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63" name="ZoneTexte 462">
                    <a:extLst>
                      <a:ext uri="{FF2B5EF4-FFF2-40B4-BE49-F238E27FC236}">
                        <a16:creationId xmlns:a16="http://schemas.microsoft.com/office/drawing/2014/main" id="{831DDA69-DF91-448B-ABDA-F9DE57AC9466}"/>
                      </a:ext>
                    </a:extLst>
                  </p:cNvPr>
                  <p:cNvSpPr txBox="1"/>
                  <p:nvPr/>
                </p:nvSpPr>
                <p:spPr>
                  <a:xfrm>
                    <a:off x="3293953" y="5362910"/>
                    <a:ext cx="465192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900" dirty="0"/>
                      <a:t>nœud</a:t>
                    </a:r>
                  </a:p>
                </p:txBody>
              </p:sp>
            </p:grpSp>
            <p:pic>
              <p:nvPicPr>
                <p:cNvPr id="464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28B1C554-8B69-48A1-98D4-D7CF8D1921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955124">
                  <a:off x="3409591" y="5327528"/>
                  <a:ext cx="117482" cy="1180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47" name="Picture 6" descr="Résultat de recherche d'images pour &quot;lora&quot;">
                <a:extLst>
                  <a:ext uri="{FF2B5EF4-FFF2-40B4-BE49-F238E27FC236}">
                    <a16:creationId xmlns:a16="http://schemas.microsoft.com/office/drawing/2014/main" id="{85696321-85AC-49DD-A5C0-2F7151C71B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9000" l="10000" r="90000">
                            <a14:foregroundMark x1="35581" y1="4000" x2="45465" y2="4333"/>
                            <a14:foregroundMark x1="42907" y1="38333" x2="42791" y2="35333"/>
                            <a14:foregroundMark x1="46304" y1="94587" x2="47454" y2="98000"/>
                            <a14:foregroundMark x1="43070" y1="84989" x2="44130" y2="88135"/>
                            <a14:foregroundMark x1="39878" y1="75516" x2="40195" y2="76456"/>
                            <a14:foregroundMark x1="52907" y1="29667" x2="52674" y2="55333"/>
                            <a14:foregroundMark x1="43528" y1="67282" x2="43126" y2="64551"/>
                            <a14:foregroundMark x1="39425" y1="39400" x2="39628" y2="40781"/>
                            <a14:foregroundMark x1="37943" y1="29333" x2="38041" y2="30000"/>
                            <a14:foregroundMark x1="37894" y1="29000" x2="37943" y2="29333"/>
                            <a14:foregroundMark x1="37796" y1="28333" x2="37894" y2="29000"/>
                            <a14:foregroundMark x1="37747" y1="28000" x2="37796" y2="28333"/>
                            <a14:foregroundMark x1="37210" y1="24349" x2="37747" y2="28000"/>
                            <a14:foregroundMark x1="35687" y1="14000" x2="36278" y2="18017"/>
                            <a14:foregroundMark x1="35638" y1="13667" x2="35687" y2="14000"/>
                            <a14:foregroundMark x1="35589" y1="13333" x2="35638" y2="13667"/>
                            <a14:foregroundMark x1="35540" y1="13000" x2="35589" y2="13333"/>
                            <a14:foregroundMark x1="35442" y1="12333" x2="35540" y2="13000"/>
                            <a14:foregroundMark x1="35148" y1="10333" x2="35197" y2="10667"/>
                            <a14:foregroundMark x1="35000" y1="9333" x2="35148" y2="10333"/>
                            <a14:foregroundMark x1="49208" y1="12667" x2="49419" y2="10000"/>
                            <a14:foregroundMark x1="49183" y1="12990" x2="49208" y2="12667"/>
                            <a14:foregroundMark x1="47131" y1="39000" x2="47157" y2="38667"/>
                            <a14:foregroundMark x1="45198" y1="63463" x2="47131" y2="39000"/>
                            <a14:foregroundMark x1="25349" y1="25667" x2="25465" y2="55667"/>
                            <a14:foregroundMark x1="25465" y1="55667" x2="31744" y2="65333"/>
                            <a14:foregroundMark x1="45698" y1="16000" x2="47558" y2="18667"/>
                            <a14:foregroundMark x1="36512" y1="17000" x2="36512" y2="17000"/>
                            <a14:foregroundMark x1="36279" y1="17000" x2="36279" y2="17000"/>
                            <a14:foregroundMark x1="36512" y1="17000" x2="36512" y2="17000"/>
                            <a14:foregroundMark x1="36512" y1="17000" x2="36512" y2="17000"/>
                            <a14:foregroundMark x1="35930" y1="17000" x2="37791" y2="15667"/>
                            <a14:foregroundMark x1="37849" y1="37000" x2="39070" y2="35000"/>
                            <a14:foregroundMark x1="37442" y1="37667" x2="37849" y2="37000"/>
                            <a14:foregroundMark x1="37907" y1="35667" x2="37907" y2="35667"/>
                            <a14:foregroundMark x1="37442" y1="36333" x2="37442" y2="36333"/>
                            <a14:foregroundMark x1="37442" y1="36333" x2="37442" y2="36333"/>
                            <a14:foregroundMark x1="37459" y1="37000" x2="38372" y2="35333"/>
                            <a14:foregroundMark x1="37093" y1="37667" x2="37459" y2="37000"/>
                            <a14:foregroundMark x1="37326" y1="36333" x2="37326" y2="36333"/>
                            <a14:foregroundMark x1="37093" y1="36333" x2="37093" y2="36333"/>
                            <a14:foregroundMark x1="36860" y1="36333" x2="36860" y2="36333"/>
                            <a14:foregroundMark x1="37209" y1="37333" x2="37209" y2="37333"/>
                            <a14:foregroundMark x1="37093" y1="39333" x2="37093" y2="39333"/>
                            <a14:foregroundMark x1="37326" y1="38333" x2="37326" y2="38333"/>
                            <a14:foregroundMark x1="37326" y1="36333" x2="37326" y2="37000"/>
                            <a14:foregroundMark x1="73356" y1="42000" x2="74651" y2="43000"/>
                            <a14:foregroundMark x1="72492" y1="41333" x2="73356" y2="42000"/>
                            <a14:backgroundMark x1="31163" y1="26000" x2="31628" y2="42667"/>
                            <a14:backgroundMark x1="29767" y1="45000" x2="29884" y2="50000"/>
                            <a14:backgroundMark x1="29767" y1="44333" x2="29767" y2="33333"/>
                            <a14:backgroundMark x1="29186" y1="41333" x2="28953" y2="32333"/>
                            <a14:backgroundMark x1="29070" y1="37333" x2="28488" y2="28000"/>
                            <a14:backgroundMark x1="38953" y1="28333" x2="46163" y2="30333"/>
                            <a14:backgroundMark x1="48721" y1="38667" x2="47791" y2="26000"/>
                            <a14:backgroundMark x1="76512" y1="29333" x2="81395" y2="43667"/>
                            <a14:backgroundMark x1="38618" y1="11218" x2="35814" y2="10333"/>
                            <a14:backgroundMark x1="46428" y1="13682" x2="46227" y2="13619"/>
                            <a14:backgroundMark x1="36918" y1="20210" x2="39302" y2="18667"/>
                            <a14:backgroundMark x1="28372" y1="33667" x2="29767" y2="35333"/>
                            <a14:backgroundMark x1="38023" y1="69333" x2="45930" y2="69333"/>
                            <a14:backgroundMark x1="39419" y1="79667" x2="43953" y2="81333"/>
                            <a14:backgroundMark x1="43372" y1="92000" x2="47791" y2="89333"/>
                            <a14:backgroundMark x1="49884" y1="99000" x2="49070" y2="99333"/>
                            <a14:backgroundMark x1="47093" y1="98000" x2="47093" y2="98000"/>
                            <a14:backgroundMark x1="47442" y1="99667" x2="48023" y2="98667"/>
                            <a14:backgroundMark x1="47558" y1="97667" x2="47791" y2="98333"/>
                            <a14:backgroundMark x1="46860" y1="35333" x2="47442" y2="35333"/>
                            <a14:backgroundMark x1="47558" y1="33000" x2="49419" y2="16333"/>
                            <a14:backgroundMark x1="50233" y1="15333" x2="47674" y2="34000"/>
                            <a14:backgroundMark x1="46744" y1="37667" x2="46744" y2="37667"/>
                            <a14:backgroundMark x1="46977" y1="37667" x2="46977" y2="37667"/>
                            <a14:backgroundMark x1="47093" y1="37667" x2="47093" y2="37667"/>
                            <a14:backgroundMark x1="47093" y1="37667" x2="47093" y2="37667"/>
                            <a14:backgroundMark x1="47209" y1="37667" x2="47209" y2="37667"/>
                            <a14:backgroundMark x1="47209" y1="38000" x2="47209" y2="38000"/>
                            <a14:backgroundMark x1="47326" y1="38000" x2="47326" y2="38000"/>
                            <a14:backgroundMark x1="47326" y1="38333" x2="47326" y2="38333"/>
                            <a14:backgroundMark x1="47326" y1="38667" x2="47326" y2="38667"/>
                            <a14:backgroundMark x1="47326" y1="38667" x2="47326" y2="38667"/>
                            <a14:backgroundMark x1="47093" y1="39333" x2="47326" y2="37667"/>
                            <a14:backgroundMark x1="47209" y1="37000" x2="47209" y2="37000"/>
                            <a14:backgroundMark x1="47209" y1="37000" x2="47209" y2="37000"/>
                            <a14:backgroundMark x1="47558" y1="36000" x2="47558" y2="36000"/>
                            <a14:backgroundMark x1="47558" y1="36000" x2="47558" y2="36000"/>
                            <a14:backgroundMark x1="47558" y1="36000" x2="47558" y2="36000"/>
                            <a14:backgroundMark x1="47558" y1="36000" x2="47558" y2="36000"/>
                            <a14:backgroundMark x1="47442" y1="36000" x2="47093" y2="36667"/>
                            <a14:backgroundMark x1="47093" y1="36667" x2="47093" y2="36667"/>
                            <a14:backgroundMark x1="47093" y1="36667" x2="47093" y2="36667"/>
                            <a14:backgroundMark x1="47558" y1="36000" x2="47558" y2="36000"/>
                            <a14:backgroundMark x1="29070" y1="13667" x2="29070" y2="13667"/>
                            <a14:backgroundMark x1="28605" y1="32667" x2="27907" y2="33000"/>
                            <a14:backgroundMark x1="28953" y1="38333" x2="31977" y2="55333"/>
                            <a14:backgroundMark x1="31977" y1="55667" x2="32791" y2="56333"/>
                            <a14:backgroundMark x1="42907" y1="48667" x2="42093" y2="47000"/>
                            <a14:backgroundMark x1="41628" y1="44333" x2="41628" y2="40667"/>
                            <a14:backgroundMark x1="41163" y1="44667" x2="42093" y2="47667"/>
                            <a14:backgroundMark x1="40116" y1="46000" x2="40233" y2="54333"/>
                            <a14:backgroundMark x1="40349" y1="55333" x2="42907" y2="56333"/>
                            <a14:backgroundMark x1="42209" y1="57000" x2="40000" y2="44000"/>
                            <a14:backgroundMark x1="40233" y1="44000" x2="40233" y2="44000"/>
                            <a14:backgroundMark x1="40465" y1="43667" x2="39884" y2="47000"/>
                            <a14:backgroundMark x1="40233" y1="42333" x2="39651" y2="43667"/>
                            <a14:backgroundMark x1="43140" y1="69333" x2="45233" y2="67667"/>
                            <a14:backgroundMark x1="41163" y1="72000" x2="38023" y2="70000"/>
                            <a14:backgroundMark x1="34535" y1="57333" x2="31977" y2="55333"/>
                            <a14:backgroundMark x1="49419" y1="15333" x2="47791" y2="12333"/>
                            <a14:backgroundMark x1="49302" y1="13667" x2="48488" y2="12667"/>
                            <a14:backgroundMark x1="49302" y1="13333" x2="49302" y2="13333"/>
                            <a14:backgroundMark x1="49186" y1="12667" x2="49186" y2="12667"/>
                            <a14:backgroundMark x1="49186" y1="12667" x2="49186" y2="12667"/>
                            <a14:backgroundMark x1="41512" y1="16000" x2="41512" y2="16000"/>
                            <a14:backgroundMark x1="35465" y1="12333" x2="35465" y2="12333"/>
                            <a14:backgroundMark x1="35349" y1="10667" x2="35349" y2="10667"/>
                            <a14:backgroundMark x1="35233" y1="11333" x2="35233" y2="11333"/>
                            <a14:backgroundMark x1="34884" y1="12000" x2="36512" y2="9667"/>
                            <a14:backgroundMark x1="35581" y1="13000" x2="35581" y2="13000"/>
                            <a14:backgroundMark x1="35581" y1="13667" x2="35581" y2="13667"/>
                            <a14:backgroundMark x1="35581" y1="14000" x2="35581" y2="14000"/>
                            <a14:backgroundMark x1="35814" y1="14000" x2="35814" y2="14000"/>
                            <a14:backgroundMark x1="35116" y1="10667" x2="35116" y2="10667"/>
                            <a14:backgroundMark x1="35233" y1="10333" x2="35233" y2="10333"/>
                            <a14:backgroundMark x1="35233" y1="10333" x2="35233" y2="10333"/>
                            <a14:backgroundMark x1="35814" y1="13333" x2="35814" y2="13333"/>
                            <a14:backgroundMark x1="37674" y1="28333" x2="37674" y2="28333"/>
                            <a14:backgroundMark x1="37907" y1="29333" x2="37907" y2="29333"/>
                            <a14:backgroundMark x1="38140" y1="30000" x2="38140" y2="30000"/>
                            <a14:backgroundMark x1="38140" y1="30667" x2="38180" y2="31009"/>
                            <a14:backgroundMark x1="37907" y1="29000" x2="37907" y2="29000"/>
                            <a14:backgroundMark x1="37907" y1="28000" x2="37907" y2="28000"/>
                            <a14:backgroundMark x1="37402" y1="35667" x2="36744" y2="36333"/>
                            <a14:backgroundMark x1="36628" y1="37000" x2="36628" y2="37000"/>
                            <a14:backgroundMark x1="69186" y1="44667" x2="67791" y2="46000"/>
                            <a14:backgroundMark x1="71163" y1="52667" x2="71163" y2="52667"/>
                            <a14:backgroundMark x1="71047" y1="52667" x2="71047" y2="52667"/>
                            <a14:backgroundMark x1="71744" y1="53333" x2="70349" y2="55333"/>
                            <a14:backgroundMark x1="71512" y1="41333" x2="69651" y2="42333"/>
                            <a14:backgroundMark x1="71860" y1="41333" x2="71860" y2="40333"/>
                            <a14:backgroundMark x1="72442" y1="41000" x2="72442" y2="41000"/>
                            <a14:backgroundMark x1="71163" y1="40333" x2="71163" y2="40333"/>
                            <a14:backgroundMark x1="71047" y1="40333" x2="71047" y2="40333"/>
                            <a14:backgroundMark x1="71744" y1="40333" x2="71744" y2="40333"/>
                            <a14:backgroundMark x1="72093" y1="40667" x2="72093" y2="40667"/>
                            <a14:backgroundMark x1="72209" y1="41333" x2="72209" y2="41333"/>
                            <a14:backgroundMark x1="72209" y1="41333" x2="72209" y2="41333"/>
                            <a14:backgroundMark x1="72326" y1="41333" x2="72326" y2="41333"/>
                            <a14:backgroundMark x1="72442" y1="41333" x2="72442" y2="41333"/>
                            <a14:backgroundMark x1="72558" y1="41333" x2="72558" y2="41333"/>
                            <a14:backgroundMark x1="72674" y1="41333" x2="72674" y2="41333"/>
                            <a14:backgroundMark x1="71047" y1="40667" x2="72442" y2="41667"/>
                            <a14:backgroundMark x1="72674" y1="42000" x2="72674" y2="42000"/>
                            <a14:backgroundMark x1="47442" y1="33667" x2="48605" y2="40667"/>
                            <a14:backgroundMark x1="47442" y1="39000" x2="47442" y2="39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8942" y="5033390"/>
                <a:ext cx="829703" cy="2894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48" name="Connecteur droit 447">
                <a:extLst>
                  <a:ext uri="{FF2B5EF4-FFF2-40B4-BE49-F238E27FC236}">
                    <a16:creationId xmlns:a16="http://schemas.microsoft.com/office/drawing/2014/main" id="{5F4A4BAF-6643-4D52-A332-85142092B2D5}"/>
                  </a:ext>
                </a:extLst>
              </p:cNvPr>
              <p:cNvCxnSpPr>
                <a:cxnSpLocks/>
                <a:stCxn id="456" idx="3"/>
                <a:endCxn id="447" idx="0"/>
              </p:cNvCxnSpPr>
              <p:nvPr/>
            </p:nvCxnSpPr>
            <p:spPr>
              <a:xfrm>
                <a:off x="3995660" y="4847617"/>
                <a:ext cx="358134" cy="185773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49" name="Connecteur droit 448">
                <a:extLst>
                  <a:ext uri="{FF2B5EF4-FFF2-40B4-BE49-F238E27FC236}">
                    <a16:creationId xmlns:a16="http://schemas.microsoft.com/office/drawing/2014/main" id="{5586FEAE-F88F-4018-A398-D7F3C49CB9CE}"/>
                  </a:ext>
                </a:extLst>
              </p:cNvPr>
              <p:cNvCxnSpPr>
                <a:cxnSpLocks/>
                <a:stCxn id="462" idx="7"/>
                <a:endCxn id="447" idx="2"/>
              </p:cNvCxnSpPr>
              <p:nvPr/>
            </p:nvCxnSpPr>
            <p:spPr>
              <a:xfrm flipV="1">
                <a:off x="4275788" y="5322806"/>
                <a:ext cx="78006" cy="161809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50" name="Connecteur droit 449">
                <a:extLst>
                  <a:ext uri="{FF2B5EF4-FFF2-40B4-BE49-F238E27FC236}">
                    <a16:creationId xmlns:a16="http://schemas.microsoft.com/office/drawing/2014/main" id="{5399E63E-68D4-4C04-BB8C-C545DBCFB94C}"/>
                  </a:ext>
                </a:extLst>
              </p:cNvPr>
              <p:cNvCxnSpPr>
                <a:cxnSpLocks/>
                <a:stCxn id="447" idx="2"/>
                <a:endCxn id="468" idx="1"/>
              </p:cNvCxnSpPr>
              <p:nvPr/>
            </p:nvCxnSpPr>
            <p:spPr>
              <a:xfrm>
                <a:off x="4353794" y="5322806"/>
                <a:ext cx="399054" cy="290414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451" name="Rectangle : coins arrondis 450">
                <a:extLst>
                  <a:ext uri="{FF2B5EF4-FFF2-40B4-BE49-F238E27FC236}">
                    <a16:creationId xmlns:a16="http://schemas.microsoft.com/office/drawing/2014/main" id="{9EAF5F1B-3537-4ED7-ABB0-EE864C7F0C9D}"/>
                  </a:ext>
                </a:extLst>
              </p:cNvPr>
              <p:cNvSpPr/>
              <p:nvPr/>
            </p:nvSpPr>
            <p:spPr>
              <a:xfrm>
                <a:off x="3081883" y="4336373"/>
                <a:ext cx="2432871" cy="2194391"/>
              </a:xfrm>
              <a:prstGeom prst="roundRect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452" name="ZoneTexte 451">
                <a:extLst>
                  <a:ext uri="{FF2B5EF4-FFF2-40B4-BE49-F238E27FC236}">
                    <a16:creationId xmlns:a16="http://schemas.microsoft.com/office/drawing/2014/main" id="{3B75234B-8895-4873-8EE0-2093EC1998E2}"/>
                  </a:ext>
                </a:extLst>
              </p:cNvPr>
              <p:cNvSpPr txBox="1"/>
              <p:nvPr/>
            </p:nvSpPr>
            <p:spPr>
              <a:xfrm>
                <a:off x="4707809" y="4585670"/>
                <a:ext cx="11822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ZATU</a:t>
                </a:r>
              </a:p>
            </p:txBody>
          </p:sp>
          <p:grpSp>
            <p:nvGrpSpPr>
              <p:cNvPr id="484" name="Groupe 483">
                <a:extLst>
                  <a:ext uri="{FF2B5EF4-FFF2-40B4-BE49-F238E27FC236}">
                    <a16:creationId xmlns:a16="http://schemas.microsoft.com/office/drawing/2014/main" id="{0EADB604-C29A-40DA-A56F-4EBF69F92932}"/>
                  </a:ext>
                </a:extLst>
              </p:cNvPr>
              <p:cNvGrpSpPr/>
              <p:nvPr/>
            </p:nvGrpSpPr>
            <p:grpSpPr>
              <a:xfrm>
                <a:off x="3337323" y="4269881"/>
                <a:ext cx="816262" cy="834922"/>
                <a:chOff x="4640615" y="5197835"/>
                <a:chExt cx="816262" cy="834922"/>
              </a:xfrm>
            </p:grpSpPr>
            <p:sp>
              <p:nvSpPr>
                <p:cNvPr id="456" name="Rectangle : coins arrondis 455">
                  <a:extLst>
                    <a:ext uri="{FF2B5EF4-FFF2-40B4-BE49-F238E27FC236}">
                      <a16:creationId xmlns:a16="http://schemas.microsoft.com/office/drawing/2014/main" id="{1B0A1CDF-0789-4EB5-B93C-C44AAC23AC07}"/>
                    </a:ext>
                  </a:extLst>
                </p:cNvPr>
                <p:cNvSpPr/>
                <p:nvPr/>
              </p:nvSpPr>
              <p:spPr>
                <a:xfrm>
                  <a:off x="4655557" y="5518385"/>
                  <a:ext cx="643395" cy="514372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483" name="Groupe 482">
                  <a:extLst>
                    <a:ext uri="{FF2B5EF4-FFF2-40B4-BE49-F238E27FC236}">
                      <a16:creationId xmlns:a16="http://schemas.microsoft.com/office/drawing/2014/main" id="{8CA5E612-1BD4-443D-9B66-B9BAAAF82030}"/>
                    </a:ext>
                  </a:extLst>
                </p:cNvPr>
                <p:cNvGrpSpPr/>
                <p:nvPr/>
              </p:nvGrpSpPr>
              <p:grpSpPr>
                <a:xfrm>
                  <a:off x="4640615" y="5197835"/>
                  <a:ext cx="816262" cy="834921"/>
                  <a:chOff x="4640615" y="5197835"/>
                  <a:chExt cx="816262" cy="834921"/>
                </a:xfrm>
              </p:grpSpPr>
              <p:sp>
                <p:nvSpPr>
                  <p:cNvPr id="457" name="ZoneTexte 456">
                    <a:extLst>
                      <a:ext uri="{FF2B5EF4-FFF2-40B4-BE49-F238E27FC236}">
                        <a16:creationId xmlns:a16="http://schemas.microsoft.com/office/drawing/2014/main" id="{D97BC6E3-0AC8-4F58-AF92-9220EAA4896F}"/>
                      </a:ext>
                    </a:extLst>
                  </p:cNvPr>
                  <p:cNvSpPr txBox="1"/>
                  <p:nvPr/>
                </p:nvSpPr>
                <p:spPr>
                  <a:xfrm>
                    <a:off x="4640615" y="5786535"/>
                    <a:ext cx="643125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000" dirty="0"/>
                      <a:t>Gateway</a:t>
                    </a:r>
                  </a:p>
                </p:txBody>
              </p:sp>
              <p:pic>
                <p:nvPicPr>
                  <p:cNvPr id="455" name="Picture 2" descr="Résultat de recherche d'images pour &quot;MULTITECH&quot;">
                    <a:extLst>
                      <a:ext uri="{FF2B5EF4-FFF2-40B4-BE49-F238E27FC236}">
                        <a16:creationId xmlns:a16="http://schemas.microsoft.com/office/drawing/2014/main" id="{FD35A438-60B8-4100-A023-7FB97151652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0000" b="90000" l="8054" r="94183">
                                <a14:foregroundMark x1="8054" y1="55217" x2="14541" y2="69565"/>
                                <a14:foregroundMark x1="60403" y1="52174" x2="82103" y2="46522"/>
                                <a14:foregroundMark x1="65996" y1="36957" x2="67338" y2="56957"/>
                                <a14:foregroundMark x1="63535" y1="40870" x2="65101" y2="64783"/>
                                <a14:foregroundMark x1="65101" y1="64783" x2="77629" y2="64348"/>
                                <a14:foregroundMark x1="77629" y1="64348" x2="87025" y2="51739"/>
                                <a14:foregroundMark x1="87025" y1="51739" x2="80761" y2="33478"/>
                                <a14:foregroundMark x1="80761" y1="33478" x2="80537" y2="33478"/>
                                <a14:foregroundMark x1="70022" y1="12609" x2="46756" y2="10000"/>
                                <a14:foregroundMark x1="46756" y1="10000" x2="43624" y2="13043"/>
                                <a14:foregroundMark x1="67114" y1="31304" x2="54586" y2="40000"/>
                                <a14:foregroundMark x1="54586" y1="40000" x2="62192" y2="56957"/>
                                <a14:foregroundMark x1="62192" y1="56957" x2="65548" y2="54348"/>
                                <a14:foregroundMark x1="68456" y1="43043" x2="80089" y2="48696"/>
                                <a14:foregroundMark x1="80089" y1="48696" x2="82103" y2="53043"/>
                                <a14:foregroundMark x1="86577" y1="46087" x2="74944" y2="35217"/>
                                <a14:foregroundMark x1="74944" y1="35217" x2="68233" y2="35652"/>
                                <a14:foregroundMark x1="83893" y1="39130" x2="91275" y2="67391"/>
                                <a14:foregroundMark x1="78971" y1="52609" x2="63982" y2="57391"/>
                                <a14:foregroundMark x1="93736" y1="68261" x2="94183" y2="682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57579" y="5576854"/>
                    <a:ext cx="646200" cy="33247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42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C63E8362-DE51-4466-81C6-C21F4BF8625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67882" y="5285658"/>
                    <a:ext cx="154015" cy="15623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43" name="ZoneTexte 442">
                    <a:extLst>
                      <a:ext uri="{FF2B5EF4-FFF2-40B4-BE49-F238E27FC236}">
                        <a16:creationId xmlns:a16="http://schemas.microsoft.com/office/drawing/2014/main" id="{6AE2A2B1-F5B4-4FBB-863B-FE4C6F064D5C}"/>
                      </a:ext>
                    </a:extLst>
                  </p:cNvPr>
                  <p:cNvSpPr txBox="1"/>
                  <p:nvPr/>
                </p:nvSpPr>
                <p:spPr>
                  <a:xfrm>
                    <a:off x="4779897" y="5197835"/>
                    <a:ext cx="67698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GPRS</a:t>
                    </a:r>
                  </a:p>
                </p:txBody>
              </p:sp>
            </p:grpSp>
          </p:grpSp>
          <p:grpSp>
            <p:nvGrpSpPr>
              <p:cNvPr id="488" name="Groupe 487">
                <a:extLst>
                  <a:ext uri="{FF2B5EF4-FFF2-40B4-BE49-F238E27FC236}">
                    <a16:creationId xmlns:a16="http://schemas.microsoft.com/office/drawing/2014/main" id="{360428C3-FD78-4DEF-8850-05155AEA3B1F}"/>
                  </a:ext>
                </a:extLst>
              </p:cNvPr>
              <p:cNvGrpSpPr/>
              <p:nvPr/>
            </p:nvGrpSpPr>
            <p:grpSpPr>
              <a:xfrm>
                <a:off x="4666324" y="5723054"/>
                <a:ext cx="664332" cy="762397"/>
                <a:chOff x="4532099" y="5711221"/>
                <a:chExt cx="664332" cy="762397"/>
              </a:xfrm>
            </p:grpSpPr>
            <p:pic>
              <p:nvPicPr>
                <p:cNvPr id="470" name="Image 469">
                  <a:extLst>
                    <a:ext uri="{FF2B5EF4-FFF2-40B4-BE49-F238E27FC236}">
                      <a16:creationId xmlns:a16="http://schemas.microsoft.com/office/drawing/2014/main" id="{B65B7F52-7609-47BE-9B91-C74A82F7FC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40953" y="6152972"/>
                  <a:ext cx="281916" cy="320646"/>
                </a:xfrm>
                <a:prstGeom prst="rect">
                  <a:avLst/>
                </a:prstGeom>
              </p:spPr>
            </p:pic>
            <p:pic>
              <p:nvPicPr>
                <p:cNvPr id="444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0E1BFBEC-8CB2-4C57-8734-847761AAFFF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4506565" y="5758184"/>
                  <a:ext cx="446888" cy="3958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487" name="Groupe 486">
                  <a:extLst>
                    <a:ext uri="{FF2B5EF4-FFF2-40B4-BE49-F238E27FC236}">
                      <a16:creationId xmlns:a16="http://schemas.microsoft.com/office/drawing/2014/main" id="{7469312E-C1A7-4151-8EFE-3DAD1AD7E4FF}"/>
                    </a:ext>
                  </a:extLst>
                </p:cNvPr>
                <p:cNvGrpSpPr/>
                <p:nvPr/>
              </p:nvGrpSpPr>
              <p:grpSpPr>
                <a:xfrm>
                  <a:off x="4598458" y="5711221"/>
                  <a:ext cx="597973" cy="461973"/>
                  <a:chOff x="3973542" y="4936122"/>
                  <a:chExt cx="597973" cy="461973"/>
                </a:xfrm>
              </p:grpSpPr>
              <p:grpSp>
                <p:nvGrpSpPr>
                  <p:cNvPr id="471" name="Groupe 470">
                    <a:extLst>
                      <a:ext uri="{FF2B5EF4-FFF2-40B4-BE49-F238E27FC236}">
                        <a16:creationId xmlns:a16="http://schemas.microsoft.com/office/drawing/2014/main" id="{18A0A1D1-2669-4132-8302-10FC7F3765A0}"/>
                      </a:ext>
                    </a:extLst>
                  </p:cNvPr>
                  <p:cNvGrpSpPr/>
                  <p:nvPr/>
                </p:nvGrpSpPr>
                <p:grpSpPr>
                  <a:xfrm>
                    <a:off x="3973542" y="4951207"/>
                    <a:ext cx="597973" cy="446888"/>
                    <a:chOff x="1852877" y="483450"/>
                    <a:chExt cx="597973" cy="446888"/>
                  </a:xfrm>
                </p:grpSpPr>
                <p:sp>
                  <p:nvSpPr>
                    <p:cNvPr id="472" name="Rectangle : coins arrondis 471">
                      <a:extLst>
                        <a:ext uri="{FF2B5EF4-FFF2-40B4-BE49-F238E27FC236}">
                          <a16:creationId xmlns:a16="http://schemas.microsoft.com/office/drawing/2014/main" id="{B7BA1074-C615-407C-8DCB-3351951313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2877" y="487755"/>
                      <a:ext cx="522513" cy="413993"/>
                    </a:xfrm>
                    <a:prstGeom prst="roundRect">
                      <a:avLst/>
                    </a:prstGeom>
                    <a:noFill/>
                    <a:ln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pic>
                  <p:nvPicPr>
                    <p:cNvPr id="473" name="Picture 2" descr="Résultat de recherche d'images pour &quot;in situ troll level 200&quot;">
                      <a:extLst>
                        <a:ext uri="{FF2B5EF4-FFF2-40B4-BE49-F238E27FC236}">
                          <a16:creationId xmlns:a16="http://schemas.microsoft.com/office/drawing/2014/main" id="{77FC5289-43D5-4C13-AF65-034E8D710B6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0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4749624">
                      <a:off x="2029496" y="508984"/>
                      <a:ext cx="446888" cy="39582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445" name="Picture 2" descr="Résultat de recherche d'images pour &quot;in situ troll level 200&quot;">
                    <a:extLst>
                      <a:ext uri="{FF2B5EF4-FFF2-40B4-BE49-F238E27FC236}">
                        <a16:creationId xmlns:a16="http://schemas.microsoft.com/office/drawing/2014/main" id="{C2FB05A0-4003-43A0-A91A-17D656C4FC2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4749624">
                    <a:off x="4007973" y="4961656"/>
                    <a:ext cx="446888" cy="39582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493" name="Groupe 492">
                <a:extLst>
                  <a:ext uri="{FF2B5EF4-FFF2-40B4-BE49-F238E27FC236}">
                    <a16:creationId xmlns:a16="http://schemas.microsoft.com/office/drawing/2014/main" id="{44F5653B-2B56-478F-A703-05977B016E6C}"/>
                  </a:ext>
                </a:extLst>
              </p:cNvPr>
              <p:cNvGrpSpPr/>
              <p:nvPr/>
            </p:nvGrpSpPr>
            <p:grpSpPr>
              <a:xfrm>
                <a:off x="3195719" y="5452488"/>
                <a:ext cx="465192" cy="331310"/>
                <a:chOff x="3293953" y="5301204"/>
                <a:chExt cx="465192" cy="331310"/>
              </a:xfrm>
            </p:grpSpPr>
            <p:grpSp>
              <p:nvGrpSpPr>
                <p:cNvPr id="494" name="Groupe 493">
                  <a:extLst>
                    <a:ext uri="{FF2B5EF4-FFF2-40B4-BE49-F238E27FC236}">
                      <a16:creationId xmlns:a16="http://schemas.microsoft.com/office/drawing/2014/main" id="{8DE60857-0605-4B79-B1B1-5E52DA80E0E7}"/>
                    </a:ext>
                  </a:extLst>
                </p:cNvPr>
                <p:cNvGrpSpPr/>
                <p:nvPr/>
              </p:nvGrpSpPr>
              <p:grpSpPr>
                <a:xfrm>
                  <a:off x="3293953" y="5301204"/>
                  <a:ext cx="465192" cy="331310"/>
                  <a:chOff x="3293953" y="5301204"/>
                  <a:chExt cx="465192" cy="331310"/>
                </a:xfrm>
              </p:grpSpPr>
              <p:sp>
                <p:nvSpPr>
                  <p:cNvPr id="496" name="Ellipse 495">
                    <a:extLst>
                      <a:ext uri="{FF2B5EF4-FFF2-40B4-BE49-F238E27FC236}">
                        <a16:creationId xmlns:a16="http://schemas.microsoft.com/office/drawing/2014/main" id="{BB3FA0ED-105F-4DC9-B779-663719892276}"/>
                      </a:ext>
                    </a:extLst>
                  </p:cNvPr>
                  <p:cNvSpPr/>
                  <p:nvPr/>
                </p:nvSpPr>
                <p:spPr>
                  <a:xfrm>
                    <a:off x="3346793" y="5301204"/>
                    <a:ext cx="334512" cy="33131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97" name="ZoneTexte 496">
                    <a:extLst>
                      <a:ext uri="{FF2B5EF4-FFF2-40B4-BE49-F238E27FC236}">
                        <a16:creationId xmlns:a16="http://schemas.microsoft.com/office/drawing/2014/main" id="{0CC7E336-A609-4DF0-AFBD-B20A10CEC26B}"/>
                      </a:ext>
                    </a:extLst>
                  </p:cNvPr>
                  <p:cNvSpPr txBox="1"/>
                  <p:nvPr/>
                </p:nvSpPr>
                <p:spPr>
                  <a:xfrm>
                    <a:off x="3293953" y="5362910"/>
                    <a:ext cx="465192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900" dirty="0"/>
                      <a:t>nœud</a:t>
                    </a:r>
                  </a:p>
                </p:txBody>
              </p:sp>
            </p:grpSp>
            <p:pic>
              <p:nvPicPr>
                <p:cNvPr id="495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A113562F-2AAD-4D9F-ADEC-9136096582C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955124">
                  <a:off x="3409591" y="5327528"/>
                  <a:ext cx="117482" cy="1180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66" name="Groupe 465">
                <a:extLst>
                  <a:ext uri="{FF2B5EF4-FFF2-40B4-BE49-F238E27FC236}">
                    <a16:creationId xmlns:a16="http://schemas.microsoft.com/office/drawing/2014/main" id="{8E06F06D-CEBD-4521-8050-DC51199EC7A8}"/>
                  </a:ext>
                </a:extLst>
              </p:cNvPr>
              <p:cNvGrpSpPr/>
              <p:nvPr/>
            </p:nvGrpSpPr>
            <p:grpSpPr>
              <a:xfrm>
                <a:off x="4752848" y="5436096"/>
                <a:ext cx="465192" cy="331310"/>
                <a:chOff x="1896742" y="4005171"/>
                <a:chExt cx="1057682" cy="760561"/>
              </a:xfrm>
            </p:grpSpPr>
            <p:sp>
              <p:nvSpPr>
                <p:cNvPr id="467" name="Ellipse 466">
                  <a:extLst>
                    <a:ext uri="{FF2B5EF4-FFF2-40B4-BE49-F238E27FC236}">
                      <a16:creationId xmlns:a16="http://schemas.microsoft.com/office/drawing/2014/main" id="{897AD33F-3E51-4782-BF3C-5FDC731F967F}"/>
                    </a:ext>
                  </a:extLst>
                </p:cNvPr>
                <p:cNvSpPr/>
                <p:nvPr/>
              </p:nvSpPr>
              <p:spPr>
                <a:xfrm>
                  <a:off x="2016881" y="4005171"/>
                  <a:ext cx="760562" cy="760561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68" name="ZoneTexte 467">
                  <a:extLst>
                    <a:ext uri="{FF2B5EF4-FFF2-40B4-BE49-F238E27FC236}">
                      <a16:creationId xmlns:a16="http://schemas.microsoft.com/office/drawing/2014/main" id="{45597039-62F7-4CF4-90E3-501DAF16239D}"/>
                    </a:ext>
                  </a:extLst>
                </p:cNvPr>
                <p:cNvSpPr txBox="1"/>
                <p:nvPr/>
              </p:nvSpPr>
              <p:spPr>
                <a:xfrm>
                  <a:off x="1896742" y="4146830"/>
                  <a:ext cx="1057682" cy="5299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dirty="0"/>
                    <a:t>nœud</a:t>
                  </a:r>
                </a:p>
              </p:txBody>
            </p:sp>
            <p:pic>
              <p:nvPicPr>
                <p:cNvPr id="469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7899DA24-AB19-4F5F-9E70-E2BDC469A6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955124">
                  <a:off x="2159661" y="406560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506" name="Connecteur droit 505">
                <a:extLst>
                  <a:ext uri="{FF2B5EF4-FFF2-40B4-BE49-F238E27FC236}">
                    <a16:creationId xmlns:a16="http://schemas.microsoft.com/office/drawing/2014/main" id="{3C0537D8-8CE7-4AF7-889D-825FC14ADBF8}"/>
                  </a:ext>
                </a:extLst>
              </p:cNvPr>
              <p:cNvCxnSpPr>
                <a:cxnSpLocks/>
                <a:stCxn id="497" idx="3"/>
              </p:cNvCxnSpPr>
              <p:nvPr/>
            </p:nvCxnSpPr>
            <p:spPr>
              <a:xfrm flipV="1">
                <a:off x="3660911" y="5295877"/>
                <a:ext cx="404260" cy="333733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</p:grpSp>
      <p:pic>
        <p:nvPicPr>
          <p:cNvPr id="527" name="Image 526">
            <a:extLst>
              <a:ext uri="{FF2B5EF4-FFF2-40B4-BE49-F238E27FC236}">
                <a16:creationId xmlns:a16="http://schemas.microsoft.com/office/drawing/2014/main" id="{C74A59D0-EEF0-4575-B280-6A9A635ABCDC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114" y="110179"/>
            <a:ext cx="949072" cy="684553"/>
          </a:xfrm>
          <a:prstGeom prst="rect">
            <a:avLst/>
          </a:prstGeom>
        </p:spPr>
      </p:pic>
      <p:grpSp>
        <p:nvGrpSpPr>
          <p:cNvPr id="529" name="Groupe 528">
            <a:extLst>
              <a:ext uri="{FF2B5EF4-FFF2-40B4-BE49-F238E27FC236}">
                <a16:creationId xmlns:a16="http://schemas.microsoft.com/office/drawing/2014/main" id="{8D340D8C-CEEC-453C-8372-BD61CD5B56D2}"/>
              </a:ext>
            </a:extLst>
          </p:cNvPr>
          <p:cNvGrpSpPr/>
          <p:nvPr/>
        </p:nvGrpSpPr>
        <p:grpSpPr>
          <a:xfrm>
            <a:off x="5442326" y="5139296"/>
            <a:ext cx="992835" cy="1102166"/>
            <a:chOff x="7299713" y="886704"/>
            <a:chExt cx="992835" cy="1102166"/>
          </a:xfrm>
        </p:grpSpPr>
        <p:pic>
          <p:nvPicPr>
            <p:cNvPr id="537" name="Image 536">
              <a:extLst>
                <a:ext uri="{FF2B5EF4-FFF2-40B4-BE49-F238E27FC236}">
                  <a16:creationId xmlns:a16="http://schemas.microsoft.com/office/drawing/2014/main" id="{A5230C5A-F9E1-474C-B8C1-1C1D8376F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538" name="ZoneTexte 537">
              <a:extLst>
                <a:ext uri="{FF2B5EF4-FFF2-40B4-BE49-F238E27FC236}">
                  <a16:creationId xmlns:a16="http://schemas.microsoft.com/office/drawing/2014/main" id="{118FBA5F-0014-4A00-A793-3879D73C68EC}"/>
                </a:ext>
              </a:extLst>
            </p:cNvPr>
            <p:cNvSpPr txBox="1"/>
            <p:nvPr/>
          </p:nvSpPr>
          <p:spPr>
            <a:xfrm>
              <a:off x="7518628" y="1619538"/>
              <a:ext cx="514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ELK</a:t>
              </a:r>
            </a:p>
          </p:txBody>
        </p:sp>
      </p:grpSp>
      <p:grpSp>
        <p:nvGrpSpPr>
          <p:cNvPr id="530" name="Groupe 529">
            <a:extLst>
              <a:ext uri="{FF2B5EF4-FFF2-40B4-BE49-F238E27FC236}">
                <a16:creationId xmlns:a16="http://schemas.microsoft.com/office/drawing/2014/main" id="{F1F8F335-8062-4D17-A773-26F89E5ABD72}"/>
              </a:ext>
            </a:extLst>
          </p:cNvPr>
          <p:cNvGrpSpPr/>
          <p:nvPr/>
        </p:nvGrpSpPr>
        <p:grpSpPr>
          <a:xfrm>
            <a:off x="7493464" y="4297314"/>
            <a:ext cx="1122423" cy="1115476"/>
            <a:chOff x="7257259" y="886704"/>
            <a:chExt cx="1122423" cy="1115476"/>
          </a:xfrm>
        </p:grpSpPr>
        <p:pic>
          <p:nvPicPr>
            <p:cNvPr id="535" name="Image 534">
              <a:extLst>
                <a:ext uri="{FF2B5EF4-FFF2-40B4-BE49-F238E27FC236}">
                  <a16:creationId xmlns:a16="http://schemas.microsoft.com/office/drawing/2014/main" id="{150579EF-8339-4A5D-9B87-8CCC2D7BF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536" name="ZoneTexte 535">
              <a:extLst>
                <a:ext uri="{FF2B5EF4-FFF2-40B4-BE49-F238E27FC236}">
                  <a16:creationId xmlns:a16="http://schemas.microsoft.com/office/drawing/2014/main" id="{16B9D607-4FFC-4572-93E5-80FA57916536}"/>
                </a:ext>
              </a:extLst>
            </p:cNvPr>
            <p:cNvSpPr txBox="1"/>
            <p:nvPr/>
          </p:nvSpPr>
          <p:spPr>
            <a:xfrm>
              <a:off x="7257259" y="1632848"/>
              <a:ext cx="1122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MongoDB</a:t>
              </a:r>
            </a:p>
          </p:txBody>
        </p:sp>
      </p:grpSp>
      <p:sp>
        <p:nvSpPr>
          <p:cNvPr id="531" name="Rectangle 530">
            <a:extLst>
              <a:ext uri="{FF2B5EF4-FFF2-40B4-BE49-F238E27FC236}">
                <a16:creationId xmlns:a16="http://schemas.microsoft.com/office/drawing/2014/main" id="{D0539155-824B-41A1-923E-3AF26268750E}"/>
              </a:ext>
            </a:extLst>
          </p:cNvPr>
          <p:cNvSpPr/>
          <p:nvPr/>
        </p:nvSpPr>
        <p:spPr>
          <a:xfrm>
            <a:off x="5177734" y="178853"/>
            <a:ext cx="3849452" cy="61179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534" name="Image 533">
            <a:extLst>
              <a:ext uri="{FF2B5EF4-FFF2-40B4-BE49-F238E27FC236}">
                <a16:creationId xmlns:a16="http://schemas.microsoft.com/office/drawing/2014/main" id="{610E7389-A051-4DFF-A0D1-743F0D41F089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00" y="4827264"/>
            <a:ext cx="992835" cy="837096"/>
          </a:xfrm>
          <a:prstGeom prst="rect">
            <a:avLst/>
          </a:prstGeom>
        </p:spPr>
      </p:pic>
      <p:pic>
        <p:nvPicPr>
          <p:cNvPr id="547" name="Image 546">
            <a:extLst>
              <a:ext uri="{FF2B5EF4-FFF2-40B4-BE49-F238E27FC236}">
                <a16:creationId xmlns:a16="http://schemas.microsoft.com/office/drawing/2014/main" id="{6F8A9A3B-BFC5-4A02-B6D5-D923BA7139A5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00" y="4979664"/>
            <a:ext cx="992835" cy="837096"/>
          </a:xfrm>
          <a:prstGeom prst="rect">
            <a:avLst/>
          </a:prstGeom>
        </p:spPr>
      </p:pic>
      <p:pic>
        <p:nvPicPr>
          <p:cNvPr id="548" name="Image 547">
            <a:extLst>
              <a:ext uri="{FF2B5EF4-FFF2-40B4-BE49-F238E27FC236}">
                <a16:creationId xmlns:a16="http://schemas.microsoft.com/office/drawing/2014/main" id="{E5A03E7E-3E65-4D20-B319-E2C2F3BA241F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500" y="5132064"/>
            <a:ext cx="992835" cy="837096"/>
          </a:xfrm>
          <a:prstGeom prst="rect">
            <a:avLst/>
          </a:prstGeom>
        </p:spPr>
      </p:pic>
      <p:grpSp>
        <p:nvGrpSpPr>
          <p:cNvPr id="553" name="Groupe 552">
            <a:extLst>
              <a:ext uri="{FF2B5EF4-FFF2-40B4-BE49-F238E27FC236}">
                <a16:creationId xmlns:a16="http://schemas.microsoft.com/office/drawing/2014/main" id="{36412A18-583C-4371-884F-7280172481EC}"/>
              </a:ext>
            </a:extLst>
          </p:cNvPr>
          <p:cNvGrpSpPr/>
          <p:nvPr/>
        </p:nvGrpSpPr>
        <p:grpSpPr>
          <a:xfrm>
            <a:off x="4887264" y="1302099"/>
            <a:ext cx="4087906" cy="3588959"/>
            <a:chOff x="4913107" y="1207945"/>
            <a:chExt cx="4087906" cy="3588959"/>
          </a:xfrm>
        </p:grpSpPr>
        <p:grpSp>
          <p:nvGrpSpPr>
            <p:cNvPr id="550" name="Groupe 549">
              <a:extLst>
                <a:ext uri="{FF2B5EF4-FFF2-40B4-BE49-F238E27FC236}">
                  <a16:creationId xmlns:a16="http://schemas.microsoft.com/office/drawing/2014/main" id="{6A4147E7-E633-4A02-9C1A-D81EE1D6BA7E}"/>
                </a:ext>
              </a:extLst>
            </p:cNvPr>
            <p:cNvGrpSpPr/>
            <p:nvPr/>
          </p:nvGrpSpPr>
          <p:grpSpPr>
            <a:xfrm>
              <a:off x="4913107" y="1207945"/>
              <a:ext cx="4087906" cy="3588959"/>
              <a:chOff x="4977322" y="738593"/>
              <a:chExt cx="4087906" cy="3588959"/>
            </a:xfrm>
          </p:grpSpPr>
          <p:pic>
            <p:nvPicPr>
              <p:cNvPr id="539" name="Image 538">
                <a:extLst>
                  <a:ext uri="{FF2B5EF4-FFF2-40B4-BE49-F238E27FC236}">
                    <a16:creationId xmlns:a16="http://schemas.microsoft.com/office/drawing/2014/main" id="{494EDACB-4A6E-4350-A16A-BC6454DAC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  <a14:imgEffect>
                          <a14:artisticGlowDiffused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7322" y="738593"/>
                <a:ext cx="4087906" cy="3588959"/>
              </a:xfrm>
              <a:prstGeom prst="rect">
                <a:avLst/>
              </a:prstGeom>
            </p:spPr>
          </p:pic>
          <p:sp>
            <p:nvSpPr>
              <p:cNvPr id="540" name="ZoneTexte 539">
                <a:extLst>
                  <a:ext uri="{FF2B5EF4-FFF2-40B4-BE49-F238E27FC236}">
                    <a16:creationId xmlns:a16="http://schemas.microsoft.com/office/drawing/2014/main" id="{8F2874D0-D33F-4506-9352-022643C3E52E}"/>
                  </a:ext>
                </a:extLst>
              </p:cNvPr>
              <p:cNvSpPr txBox="1"/>
              <p:nvPr/>
            </p:nvSpPr>
            <p:spPr>
              <a:xfrm>
                <a:off x="5545863" y="1185879"/>
                <a:ext cx="2876895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/>
                  <a:t>LoRa Gateway Bridge</a:t>
                </a:r>
              </a:p>
            </p:txBody>
          </p:sp>
          <p:sp>
            <p:nvSpPr>
              <p:cNvPr id="545" name="ZoneTexte 544">
                <a:extLst>
                  <a:ext uri="{FF2B5EF4-FFF2-40B4-BE49-F238E27FC236}">
                    <a16:creationId xmlns:a16="http://schemas.microsoft.com/office/drawing/2014/main" id="{3EC08DAE-F357-4CCA-8A83-7B5FAA05EFC0}"/>
                  </a:ext>
                </a:extLst>
              </p:cNvPr>
              <p:cNvSpPr txBox="1"/>
              <p:nvPr/>
            </p:nvSpPr>
            <p:spPr>
              <a:xfrm>
                <a:off x="5540970" y="1657530"/>
                <a:ext cx="2876895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/>
                  <a:t>LoRa Server</a:t>
                </a:r>
              </a:p>
            </p:txBody>
          </p:sp>
          <p:sp>
            <p:nvSpPr>
              <p:cNvPr id="546" name="ZoneTexte 545">
                <a:extLst>
                  <a:ext uri="{FF2B5EF4-FFF2-40B4-BE49-F238E27FC236}">
                    <a16:creationId xmlns:a16="http://schemas.microsoft.com/office/drawing/2014/main" id="{5F5F2C6E-16DB-4392-B65D-51DA22FBF89D}"/>
                  </a:ext>
                </a:extLst>
              </p:cNvPr>
              <p:cNvSpPr txBox="1"/>
              <p:nvPr/>
            </p:nvSpPr>
            <p:spPr>
              <a:xfrm>
                <a:off x="5538511" y="2129181"/>
                <a:ext cx="2876895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/>
                  <a:t>LoRa App Server</a:t>
                </a:r>
              </a:p>
            </p:txBody>
          </p:sp>
          <p:sp>
            <p:nvSpPr>
              <p:cNvPr id="549" name="ZoneTexte 548">
                <a:extLst>
                  <a:ext uri="{FF2B5EF4-FFF2-40B4-BE49-F238E27FC236}">
                    <a16:creationId xmlns:a16="http://schemas.microsoft.com/office/drawing/2014/main" id="{8406502F-DBC1-4391-862F-E9F8ADE14BAA}"/>
                  </a:ext>
                </a:extLst>
              </p:cNvPr>
              <p:cNvSpPr txBox="1"/>
              <p:nvPr/>
            </p:nvSpPr>
            <p:spPr>
              <a:xfrm>
                <a:off x="5536480" y="2600831"/>
                <a:ext cx="2876895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/>
                  <a:t>Scripts Python</a:t>
                </a:r>
              </a:p>
            </p:txBody>
          </p:sp>
        </p:grpSp>
        <p:cxnSp>
          <p:nvCxnSpPr>
            <p:cNvPr id="552" name="Connecteur droit avec flèche 551">
              <a:extLst>
                <a:ext uri="{FF2B5EF4-FFF2-40B4-BE49-F238E27FC236}">
                  <a16:creationId xmlns:a16="http://schemas.microsoft.com/office/drawing/2014/main" id="{2C0675CF-AF09-4EE2-BF09-F1E8CEDC9B05}"/>
                </a:ext>
              </a:extLst>
            </p:cNvPr>
            <p:cNvCxnSpPr/>
            <p:nvPr/>
          </p:nvCxnSpPr>
          <p:spPr>
            <a:xfrm>
              <a:off x="7752375" y="1843190"/>
              <a:ext cx="0" cy="18296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2" name="Espace réservé pour une image  5" descr="JSON Data Icon – free icons">
            <a:extLst>
              <a:ext uri="{FF2B5EF4-FFF2-40B4-BE49-F238E27FC236}">
                <a16:creationId xmlns:a16="http://schemas.microsoft.com/office/drawing/2014/main" id="{F140BE74-3312-4F54-8DCD-34E09E8F5865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8425" b="95971" l="7488" r="89684">
                        <a14:foregroundMark x1="26456" y1="8791" x2="56406" y2="11355"/>
                        <a14:foregroundMark x1="56406" y1="11355" x2="62230" y2="19048"/>
                        <a14:foregroundMark x1="62230" y1="19048" x2="63394" y2="25824"/>
                        <a14:foregroundMark x1="7488" y1="50916" x2="8985" y2="61905"/>
                        <a14:foregroundMark x1="39767" y1="59707" x2="39767" y2="59707"/>
                        <a14:foregroundMark x1="25291" y1="93223" x2="25291" y2="93223"/>
                        <a14:foregroundMark x1="64725" y1="17399" x2="72379" y2="26557"/>
                        <a14:foregroundMark x1="71048" y1="24908" x2="78869" y2="35897"/>
                        <a14:foregroundMark x1="79534" y1="37729" x2="79201" y2="56227"/>
                        <a14:foregroundMark x1="78869" y1="76374" x2="78369" y2="85348"/>
                        <a14:foregroundMark x1="78369" y1="85348" x2="77870" y2="86630"/>
                        <a14:foregroundMark x1="74542" y1="93223" x2="67221" y2="95421"/>
                        <a14:foregroundMark x1="67221" y1="95421" x2="38602" y2="95971"/>
                        <a14:backgroundMark x1="37271" y1="54212" x2="35441" y2="55861"/>
                        <a14:backgroundMark x1="25125" y1="53663" x2="22795" y2="53846"/>
                        <a14:backgroundMark x1="13810" y1="53297" x2="15807" y2="54212"/>
                        <a14:backgroundMark x1="8153" y1="64286" x2="8153" y2="6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5918" y="3870888"/>
            <a:ext cx="432915" cy="393297"/>
          </a:xfrm>
          <a:prstGeom prst="rect">
            <a:avLst/>
          </a:prstGeom>
        </p:spPr>
      </p:pic>
      <p:pic>
        <p:nvPicPr>
          <p:cNvPr id="554" name="Image 553">
            <a:extLst>
              <a:ext uri="{FF2B5EF4-FFF2-40B4-BE49-F238E27FC236}">
                <a16:creationId xmlns:a16="http://schemas.microsoft.com/office/drawing/2014/main" id="{9DDAA004-5833-4FF5-AD3C-63CEFD88D1A3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75" y="254233"/>
            <a:ext cx="992835" cy="837096"/>
          </a:xfrm>
          <a:prstGeom prst="rect">
            <a:avLst/>
          </a:prstGeom>
        </p:spPr>
      </p:pic>
      <p:sp>
        <p:nvSpPr>
          <p:cNvPr id="555" name="ZoneTexte 554">
            <a:extLst>
              <a:ext uri="{FF2B5EF4-FFF2-40B4-BE49-F238E27FC236}">
                <a16:creationId xmlns:a16="http://schemas.microsoft.com/office/drawing/2014/main" id="{0EACC046-8866-46F4-8CC8-7719BFE226E1}"/>
              </a:ext>
            </a:extLst>
          </p:cNvPr>
          <p:cNvSpPr txBox="1"/>
          <p:nvPr/>
        </p:nvSpPr>
        <p:spPr>
          <a:xfrm>
            <a:off x="5296300" y="959464"/>
            <a:ext cx="7809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PostgreSQL</a:t>
            </a:r>
          </a:p>
        </p:txBody>
      </p:sp>
      <p:sp>
        <p:nvSpPr>
          <p:cNvPr id="556" name="Nuage 555">
            <a:extLst>
              <a:ext uri="{FF2B5EF4-FFF2-40B4-BE49-F238E27FC236}">
                <a16:creationId xmlns:a16="http://schemas.microsoft.com/office/drawing/2014/main" id="{1B8B806E-6F11-4A19-949B-2450AD9DD3D9}"/>
              </a:ext>
            </a:extLst>
          </p:cNvPr>
          <p:cNvSpPr/>
          <p:nvPr/>
        </p:nvSpPr>
        <p:spPr>
          <a:xfrm rot="11023267">
            <a:off x="7888047" y="5820668"/>
            <a:ext cx="1131012" cy="795854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557" name="ZoneTexte 556">
            <a:extLst>
              <a:ext uri="{FF2B5EF4-FFF2-40B4-BE49-F238E27FC236}">
                <a16:creationId xmlns:a16="http://schemas.microsoft.com/office/drawing/2014/main" id="{5906FA96-3336-4D61-8C04-9C70EDA8AD6F}"/>
              </a:ext>
            </a:extLst>
          </p:cNvPr>
          <p:cNvSpPr txBox="1"/>
          <p:nvPr/>
        </p:nvSpPr>
        <p:spPr>
          <a:xfrm>
            <a:off x="8036277" y="5987899"/>
            <a:ext cx="67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CEBA</a:t>
            </a:r>
          </a:p>
        </p:txBody>
      </p:sp>
      <p:sp>
        <p:nvSpPr>
          <p:cNvPr id="558" name="Nuage 557">
            <a:extLst>
              <a:ext uri="{FF2B5EF4-FFF2-40B4-BE49-F238E27FC236}">
                <a16:creationId xmlns:a16="http://schemas.microsoft.com/office/drawing/2014/main" id="{290AC9EA-8839-42C7-8EAE-16ACFFE2E5D0}"/>
              </a:ext>
            </a:extLst>
          </p:cNvPr>
          <p:cNvSpPr/>
          <p:nvPr/>
        </p:nvSpPr>
        <p:spPr>
          <a:xfrm rot="11023267">
            <a:off x="6992956" y="5852742"/>
            <a:ext cx="1131012" cy="795854"/>
          </a:xfrm>
          <a:prstGeom prst="clou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559" name="ZoneTexte 558">
            <a:extLst>
              <a:ext uri="{FF2B5EF4-FFF2-40B4-BE49-F238E27FC236}">
                <a16:creationId xmlns:a16="http://schemas.microsoft.com/office/drawing/2014/main" id="{5EB654A6-4C48-44FA-8B9E-AF1666BDD765}"/>
              </a:ext>
            </a:extLst>
          </p:cNvPr>
          <p:cNvSpPr txBox="1"/>
          <p:nvPr/>
        </p:nvSpPr>
        <p:spPr>
          <a:xfrm>
            <a:off x="7119887" y="598789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Kibana</a:t>
            </a:r>
            <a:endParaRPr lang="fr-FR" dirty="0"/>
          </a:p>
        </p:txBody>
      </p:sp>
      <p:pic>
        <p:nvPicPr>
          <p:cNvPr id="560" name="Espace réservé pour une image  5" descr="Université Clermont Auvergne - Territoires">
            <a:extLst>
              <a:ext uri="{FF2B5EF4-FFF2-40B4-BE49-F238E27FC236}">
                <a16:creationId xmlns:a16="http://schemas.microsoft.com/office/drawing/2014/main" id="{9C78E5E2-80F5-4A6F-8E43-3131E804AA9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6734" y="6638235"/>
            <a:ext cx="1011518" cy="559834"/>
          </a:xfrm>
          <a:prstGeom prst="rect">
            <a:avLst/>
          </a:prstGeom>
        </p:spPr>
      </p:pic>
      <p:pic>
        <p:nvPicPr>
          <p:cNvPr id="561" name="Espace réservé pour une image  5" descr="WebSol">
            <a:extLst>
              <a:ext uri="{FF2B5EF4-FFF2-40B4-BE49-F238E27FC236}">
                <a16:creationId xmlns:a16="http://schemas.microsoft.com/office/drawing/2014/main" id="{34CB3768-BB64-4620-B2B1-F065113EF9BD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5" b="28265"/>
          <a:stretch/>
        </p:blipFill>
        <p:spPr>
          <a:xfrm>
            <a:off x="6968518" y="6793529"/>
            <a:ext cx="2060449" cy="891992"/>
          </a:xfrm>
          <a:prstGeom prst="rect">
            <a:avLst/>
          </a:prstGeom>
        </p:spPr>
      </p:pic>
      <p:pic>
        <p:nvPicPr>
          <p:cNvPr id="562" name="Image 561">
            <a:extLst>
              <a:ext uri="{FF2B5EF4-FFF2-40B4-BE49-F238E27FC236}">
                <a16:creationId xmlns:a16="http://schemas.microsoft.com/office/drawing/2014/main" id="{288ED9CB-AE29-4DAE-81CA-569944861FD4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47" y="6359443"/>
            <a:ext cx="297622" cy="496036"/>
          </a:xfrm>
          <a:prstGeom prst="rect">
            <a:avLst/>
          </a:prstGeom>
        </p:spPr>
      </p:pic>
      <p:grpSp>
        <p:nvGrpSpPr>
          <p:cNvPr id="563" name="Groupe 562">
            <a:extLst>
              <a:ext uri="{FF2B5EF4-FFF2-40B4-BE49-F238E27FC236}">
                <a16:creationId xmlns:a16="http://schemas.microsoft.com/office/drawing/2014/main" id="{82D99579-1DEB-44FF-B75E-C812A50180C6}"/>
              </a:ext>
            </a:extLst>
          </p:cNvPr>
          <p:cNvGrpSpPr/>
          <p:nvPr/>
        </p:nvGrpSpPr>
        <p:grpSpPr>
          <a:xfrm>
            <a:off x="7646171" y="6303392"/>
            <a:ext cx="655167" cy="449717"/>
            <a:chOff x="879977" y="5193162"/>
            <a:chExt cx="655167" cy="449717"/>
          </a:xfrm>
        </p:grpSpPr>
        <p:pic>
          <p:nvPicPr>
            <p:cNvPr id="564" name="Image 563">
              <a:extLst>
                <a:ext uri="{FF2B5EF4-FFF2-40B4-BE49-F238E27FC236}">
                  <a16:creationId xmlns:a16="http://schemas.microsoft.com/office/drawing/2014/main" id="{A303270B-2843-4FDF-9CE0-F2634B8E7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77" y="5193162"/>
              <a:ext cx="655167" cy="287428"/>
            </a:xfrm>
            <a:prstGeom prst="rect">
              <a:avLst/>
            </a:prstGeom>
          </p:spPr>
        </p:pic>
        <p:pic>
          <p:nvPicPr>
            <p:cNvPr id="565" name="Image 564">
              <a:extLst>
                <a:ext uri="{FF2B5EF4-FFF2-40B4-BE49-F238E27FC236}">
                  <a16:creationId xmlns:a16="http://schemas.microsoft.com/office/drawing/2014/main" id="{57120736-2074-4A8D-AD0D-0E58D3674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35" y="5417372"/>
              <a:ext cx="196825" cy="222222"/>
            </a:xfrm>
            <a:prstGeom prst="rect">
              <a:avLst/>
            </a:prstGeom>
          </p:spPr>
        </p:pic>
        <p:pic>
          <p:nvPicPr>
            <p:cNvPr id="566" name="Image 565">
              <a:extLst>
                <a:ext uri="{FF2B5EF4-FFF2-40B4-BE49-F238E27FC236}">
                  <a16:creationId xmlns:a16="http://schemas.microsoft.com/office/drawing/2014/main" id="{3C4F96BE-15CE-4238-90C9-13A9AE206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371" y="5427937"/>
              <a:ext cx="214942" cy="214942"/>
            </a:xfrm>
            <a:prstGeom prst="rect">
              <a:avLst/>
            </a:prstGeom>
          </p:spPr>
        </p:pic>
      </p:grpSp>
      <p:grpSp>
        <p:nvGrpSpPr>
          <p:cNvPr id="458" name="Groupe 457">
            <a:extLst>
              <a:ext uri="{FF2B5EF4-FFF2-40B4-BE49-F238E27FC236}">
                <a16:creationId xmlns:a16="http://schemas.microsoft.com/office/drawing/2014/main" id="{49751AC5-0DD4-42F6-8227-D9A5F6BB342D}"/>
              </a:ext>
            </a:extLst>
          </p:cNvPr>
          <p:cNvGrpSpPr/>
          <p:nvPr/>
        </p:nvGrpSpPr>
        <p:grpSpPr>
          <a:xfrm>
            <a:off x="10054008" y="620878"/>
            <a:ext cx="663164" cy="1224019"/>
            <a:chOff x="4671513" y="459773"/>
            <a:chExt cx="663164" cy="1224019"/>
          </a:xfrm>
        </p:grpSpPr>
        <p:pic>
          <p:nvPicPr>
            <p:cNvPr id="454" name="Image 453">
              <a:extLst>
                <a:ext uri="{FF2B5EF4-FFF2-40B4-BE49-F238E27FC236}">
                  <a16:creationId xmlns:a16="http://schemas.microsoft.com/office/drawing/2014/main" id="{31EC1D2E-0883-48FE-B83B-2B2D00C23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0" r="14803" b="42011"/>
            <a:stretch/>
          </p:blipFill>
          <p:spPr>
            <a:xfrm>
              <a:off x="4671772" y="459773"/>
              <a:ext cx="446679" cy="559475"/>
            </a:xfrm>
            <a:prstGeom prst="rect">
              <a:avLst/>
            </a:prstGeom>
          </p:spPr>
        </p:pic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B12ABBE7-1664-4BF2-9CEC-18315B79C495}"/>
                </a:ext>
              </a:extLst>
            </p:cNvPr>
            <p:cNvGrpSpPr/>
            <p:nvPr/>
          </p:nvGrpSpPr>
          <p:grpSpPr>
            <a:xfrm>
              <a:off x="4671513" y="864064"/>
              <a:ext cx="663164" cy="819728"/>
              <a:chOff x="4671513" y="864064"/>
              <a:chExt cx="663164" cy="819728"/>
            </a:xfrm>
          </p:grpSpPr>
          <p:sp>
            <p:nvSpPr>
              <p:cNvPr id="384" name="Rectangle : coins arrondis 383">
                <a:extLst>
                  <a:ext uri="{FF2B5EF4-FFF2-40B4-BE49-F238E27FC236}">
                    <a16:creationId xmlns:a16="http://schemas.microsoft.com/office/drawing/2014/main" id="{3389E579-FBB9-4DBD-815C-19117199A09C}"/>
                  </a:ext>
                </a:extLst>
              </p:cNvPr>
              <p:cNvSpPr/>
              <p:nvPr/>
            </p:nvSpPr>
            <p:spPr>
              <a:xfrm>
                <a:off x="4686455" y="864064"/>
                <a:ext cx="643395" cy="514372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389" name="ZoneTexte 388">
                <a:extLst>
                  <a:ext uri="{FF2B5EF4-FFF2-40B4-BE49-F238E27FC236}">
                    <a16:creationId xmlns:a16="http://schemas.microsoft.com/office/drawing/2014/main" id="{DA7D723F-ECFB-46A8-8A26-CFFC9B0DDC32}"/>
                  </a:ext>
                </a:extLst>
              </p:cNvPr>
              <p:cNvSpPr txBox="1"/>
              <p:nvPr/>
            </p:nvSpPr>
            <p:spPr>
              <a:xfrm>
                <a:off x="4671513" y="1132214"/>
                <a:ext cx="64312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/>
                  <a:t>Gateway</a:t>
                </a:r>
              </a:p>
            </p:txBody>
          </p:sp>
          <p:pic>
            <p:nvPicPr>
              <p:cNvPr id="390" name="Picture 6" descr="Résultat de recherche d'images pour &quot;rj45&quot;">
                <a:extLst>
                  <a:ext uri="{FF2B5EF4-FFF2-40B4-BE49-F238E27FC236}">
                    <a16:creationId xmlns:a16="http://schemas.microsoft.com/office/drawing/2014/main" id="{89EDCEF4-6E63-4BFA-AAA5-F41E79D3C8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5167" b="95667" l="4471" r="93741">
                            <a14:foregroundMark x1="9538" y1="29167" x2="5812" y2="43500"/>
                            <a14:foregroundMark x1="8640" y1="70092" x2="9553" y2="78671"/>
                            <a14:foregroundMark x1="5812" y1="43500" x2="6063" y2="45860"/>
                            <a14:foregroundMark x1="10660" y1="83102" x2="15350" y2="93167"/>
                            <a14:foregroundMark x1="83010" y1="90833" x2="89442" y2="81204"/>
                            <a14:foregroundMark x1="93122" y1="71705" x2="95654" y2="44167"/>
                            <a14:foregroundMark x1="90160" y1="27939" x2="88376" y2="25833"/>
                            <a14:foregroundMark x1="88376" y1="25833" x2="88077" y2="25667"/>
                            <a14:foregroundMark x1="68405" y1="10167" x2="53651" y2="5167"/>
                            <a14:foregroundMark x1="53651" y1="5167" x2="39642" y2="7833"/>
                            <a14:foregroundMark x1="4785" y1="55223" x2="4471" y2="59000"/>
                            <a14:foregroundMark x1="6259" y1="37500" x2="5582" y2="45638"/>
                            <a14:foregroundMark x1="16841" y1="95667" x2="15499" y2="92000"/>
                            <a14:foregroundMark x1="16244" y1="94500" x2="18182" y2="92833"/>
                            <a14:foregroundMark x1="80030" y1="92167" x2="86140" y2="89833"/>
                            <a14:foregroundMark x1="83905" y1="85000" x2="78987" y2="91333"/>
                            <a14:foregroundMark x1="78987" y1="91333" x2="86438" y2="90333"/>
                            <a14:foregroundMark x1="86438" y1="90333" x2="82861" y2="84333"/>
                            <a14:foregroundMark x1="82265" y1="95000" x2="82265" y2="95167"/>
                            <a14:foregroundMark x1="19836" y1="72159" x2="20119" y2="72833"/>
                            <a14:foregroundMark x1="24419" y1="74836" x2="36215" y2="80333"/>
                            <a14:foregroundMark x1="20119" y1="72833" x2="21349" y2="73406"/>
                            <a14:foregroundMark x1="36215" y1="80333" x2="17586" y2="59167"/>
                            <a14:foregroundMark x1="78539" y1="92500" x2="80477" y2="95333"/>
                            <a14:backgroundMark x1="33681" y1="48500" x2="33681" y2="48500"/>
                            <a14:backgroundMark x1="7004" y1="48167" x2="7750" y2="64667"/>
                            <a14:backgroundMark x1="7750" y1="64667" x2="7899" y2="65500"/>
                            <a14:backgroundMark x1="23249" y1="74833" x2="19970" y2="70167"/>
                            <a14:backgroundMark x1="24143" y1="76000" x2="23100" y2="74167"/>
                            <a14:backgroundMark x1="24739" y1="75667" x2="18778" y2="69500"/>
                            <a14:backgroundMark x1="18778" y1="69500" x2="16542" y2="64833"/>
                            <a14:backgroundMark x1="8346" y1="65500" x2="9091" y2="70000"/>
                            <a14:backgroundMark x1="8197" y1="79500" x2="10283" y2="83333"/>
                            <a14:backgroundMark x1="7452" y1="46500" x2="6408" y2="49167"/>
                            <a14:backgroundMark x1="91654" y1="27333" x2="97019" y2="43167"/>
                            <a14:backgroundMark x1="97019" y1="43167" x2="97019" y2="44167"/>
                            <a14:backgroundMark x1="90760" y1="81167" x2="93890" y2="73500"/>
                            <a14:backgroundMark x1="93890" y1="73500" x2="94337" y2="73167"/>
                            <a14:backgroundMark x1="92846" y1="73167" x2="91654" y2="78667"/>
                            <a14:backgroundMark x1="93741" y1="72500" x2="93741" y2="72500"/>
                            <a14:backgroundMark x1="92846" y1="73000" x2="94188" y2="70500"/>
                            <a14:backgroundMark x1="89717" y1="82000" x2="90760" y2="77500"/>
                            <a14:backgroundMark x1="89568" y1="81833" x2="92399" y2="77167"/>
                            <a14:backgroundMark x1="93741" y1="71333" x2="94337" y2="68667"/>
                            <a14:backgroundMark x1="92846" y1="72500" x2="95678" y2="67500"/>
                            <a14:backgroundMark x1="93145" y1="71833" x2="93741" y2="69167"/>
                            <a14:backgroundMark x1="88972" y1="83167" x2="89270" y2="80000"/>
                            <a14:backgroundMark x1="89568" y1="81833" x2="90164" y2="79500"/>
                            <a14:backgroundMark x1="88972" y1="82667" x2="90164" y2="791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312674">
                <a:off x="4896763" y="1320167"/>
                <a:ext cx="406675" cy="363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Résultat de recherche d'images pour &quot;MULTITECH&quot;">
                <a:extLst>
                  <a:ext uri="{FF2B5EF4-FFF2-40B4-BE49-F238E27FC236}">
                    <a16:creationId xmlns:a16="http://schemas.microsoft.com/office/drawing/2014/main" id="{DF98FE45-FBF7-4D1B-801A-A007D18DED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8054" r="94183">
                            <a14:foregroundMark x1="8054" y1="55217" x2="14541" y2="69565"/>
                            <a14:foregroundMark x1="60403" y1="52174" x2="82103" y2="46522"/>
                            <a14:foregroundMark x1="65996" y1="36957" x2="67338" y2="56957"/>
                            <a14:foregroundMark x1="63535" y1="40870" x2="65101" y2="64783"/>
                            <a14:foregroundMark x1="65101" y1="64783" x2="77629" y2="64348"/>
                            <a14:foregroundMark x1="77629" y1="64348" x2="87025" y2="51739"/>
                            <a14:foregroundMark x1="87025" y1="51739" x2="80761" y2="33478"/>
                            <a14:foregroundMark x1="80761" y1="33478" x2="80537" y2="33478"/>
                            <a14:foregroundMark x1="70022" y1="12609" x2="46756" y2="10000"/>
                            <a14:foregroundMark x1="46756" y1="10000" x2="43624" y2="13043"/>
                            <a14:foregroundMark x1="67114" y1="31304" x2="54586" y2="40000"/>
                            <a14:foregroundMark x1="54586" y1="40000" x2="62192" y2="56957"/>
                            <a14:foregroundMark x1="62192" y1="56957" x2="65548" y2="54348"/>
                            <a14:foregroundMark x1="68456" y1="43043" x2="80089" y2="48696"/>
                            <a14:foregroundMark x1="80089" y1="48696" x2="82103" y2="53043"/>
                            <a14:foregroundMark x1="86577" y1="46087" x2="74944" y2="35217"/>
                            <a14:foregroundMark x1="74944" y1="35217" x2="68233" y2="35652"/>
                            <a14:foregroundMark x1="83893" y1="39130" x2="91275" y2="67391"/>
                            <a14:foregroundMark x1="78971" y1="52609" x2="63982" y2="57391"/>
                            <a14:foregroundMark x1="93736" y1="68261" x2="94183" y2="682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8477" y="922533"/>
                <a:ext cx="646200" cy="3324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02" name="Groupe 401">
            <a:extLst>
              <a:ext uri="{FF2B5EF4-FFF2-40B4-BE49-F238E27FC236}">
                <a16:creationId xmlns:a16="http://schemas.microsoft.com/office/drawing/2014/main" id="{1DE634E1-DDDB-41AF-A9BA-810827F6D0EC}"/>
              </a:ext>
            </a:extLst>
          </p:cNvPr>
          <p:cNvGrpSpPr/>
          <p:nvPr/>
        </p:nvGrpSpPr>
        <p:grpSpPr>
          <a:xfrm>
            <a:off x="2903169" y="127763"/>
            <a:ext cx="2432871" cy="1609097"/>
            <a:chOff x="-11470" y="127763"/>
            <a:chExt cx="2432871" cy="1609097"/>
          </a:xfrm>
        </p:grpSpPr>
        <p:pic>
          <p:nvPicPr>
            <p:cNvPr id="408" name="Image 407">
              <a:extLst>
                <a:ext uri="{FF2B5EF4-FFF2-40B4-BE49-F238E27FC236}">
                  <a16:creationId xmlns:a16="http://schemas.microsoft.com/office/drawing/2014/main" id="{5C8821DB-02AF-4ABA-84A9-DADF4D574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0" r="14803" b="42011"/>
            <a:stretch/>
          </p:blipFill>
          <p:spPr>
            <a:xfrm>
              <a:off x="1756907" y="654508"/>
              <a:ext cx="446679" cy="559475"/>
            </a:xfrm>
            <a:prstGeom prst="rect">
              <a:avLst/>
            </a:prstGeom>
          </p:spPr>
        </p:pic>
        <p:grpSp>
          <p:nvGrpSpPr>
            <p:cNvPr id="409" name="Groupe 408">
              <a:extLst>
                <a:ext uri="{FF2B5EF4-FFF2-40B4-BE49-F238E27FC236}">
                  <a16:creationId xmlns:a16="http://schemas.microsoft.com/office/drawing/2014/main" id="{68D6222E-86F8-4F94-BBD5-FF84404A6FAD}"/>
                </a:ext>
              </a:extLst>
            </p:cNvPr>
            <p:cNvGrpSpPr/>
            <p:nvPr/>
          </p:nvGrpSpPr>
          <p:grpSpPr>
            <a:xfrm>
              <a:off x="-11470" y="127763"/>
              <a:ext cx="2432871" cy="1609097"/>
              <a:chOff x="-11470" y="127763"/>
              <a:chExt cx="2432871" cy="1609097"/>
            </a:xfrm>
          </p:grpSpPr>
          <p:grpSp>
            <p:nvGrpSpPr>
              <p:cNvPr id="410" name="Groupe 409">
                <a:extLst>
                  <a:ext uri="{FF2B5EF4-FFF2-40B4-BE49-F238E27FC236}">
                    <a16:creationId xmlns:a16="http://schemas.microsoft.com/office/drawing/2014/main" id="{DE4228E3-3CBA-48B7-92E3-C4764D89F177}"/>
                  </a:ext>
                </a:extLst>
              </p:cNvPr>
              <p:cNvGrpSpPr/>
              <p:nvPr/>
            </p:nvGrpSpPr>
            <p:grpSpPr>
              <a:xfrm>
                <a:off x="38806" y="159617"/>
                <a:ext cx="1224521" cy="1005140"/>
                <a:chOff x="38806" y="159617"/>
                <a:chExt cx="1224521" cy="1005140"/>
              </a:xfrm>
            </p:grpSpPr>
            <p:grpSp>
              <p:nvGrpSpPr>
                <p:cNvPr id="437" name="Groupe 436">
                  <a:extLst>
                    <a:ext uri="{FF2B5EF4-FFF2-40B4-BE49-F238E27FC236}">
                      <a16:creationId xmlns:a16="http://schemas.microsoft.com/office/drawing/2014/main" id="{E9D90CFF-8142-41E4-A647-2B01E6644B4A}"/>
                    </a:ext>
                  </a:extLst>
                </p:cNvPr>
                <p:cNvGrpSpPr/>
                <p:nvPr/>
              </p:nvGrpSpPr>
              <p:grpSpPr>
                <a:xfrm>
                  <a:off x="438779" y="163388"/>
                  <a:ext cx="318036" cy="736379"/>
                  <a:chOff x="926387" y="170401"/>
                  <a:chExt cx="318036" cy="736379"/>
                </a:xfrm>
              </p:grpSpPr>
              <p:pic>
                <p:nvPicPr>
                  <p:cNvPr id="509" name="Image 508">
                    <a:extLst>
                      <a:ext uri="{FF2B5EF4-FFF2-40B4-BE49-F238E27FC236}">
                        <a16:creationId xmlns:a16="http://schemas.microsoft.com/office/drawing/2014/main" id="{BF09646B-BE18-4BF5-822D-0198F5CE25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48331" y="170401"/>
                    <a:ext cx="289480" cy="311288"/>
                  </a:xfrm>
                  <a:prstGeom prst="rect">
                    <a:avLst/>
                  </a:prstGeom>
                </p:spPr>
              </p:pic>
              <p:grpSp>
                <p:nvGrpSpPr>
                  <p:cNvPr id="510" name="Groupe 509">
                    <a:extLst>
                      <a:ext uri="{FF2B5EF4-FFF2-40B4-BE49-F238E27FC236}">
                        <a16:creationId xmlns:a16="http://schemas.microsoft.com/office/drawing/2014/main" id="{A780E551-EB69-4BCF-A1D0-5E41C0EB0A40}"/>
                      </a:ext>
                    </a:extLst>
                  </p:cNvPr>
                  <p:cNvGrpSpPr/>
                  <p:nvPr/>
                </p:nvGrpSpPr>
                <p:grpSpPr>
                  <a:xfrm>
                    <a:off x="926387" y="492782"/>
                    <a:ext cx="318036" cy="413998"/>
                    <a:chOff x="926387" y="492782"/>
                    <a:chExt cx="318036" cy="413998"/>
                  </a:xfrm>
                </p:grpSpPr>
                <p:sp>
                  <p:nvSpPr>
                    <p:cNvPr id="511" name="Rectangle : coins arrondis 510">
                      <a:extLst>
                        <a:ext uri="{FF2B5EF4-FFF2-40B4-BE49-F238E27FC236}">
                          <a16:creationId xmlns:a16="http://schemas.microsoft.com/office/drawing/2014/main" id="{2F788EF6-B9C6-4077-A05B-610727E78E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6387" y="492782"/>
                      <a:ext cx="318036" cy="413998"/>
                    </a:xfrm>
                    <a:prstGeom prst="roundRect">
                      <a:avLst/>
                    </a:prstGeom>
                    <a:noFill/>
                    <a:ln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pic>
                  <p:nvPicPr>
                    <p:cNvPr id="512" name="Picture 4" descr="Résultat de recherche d'images pour &quot;station météo&quot;">
                      <a:extLst>
                        <a:ext uri="{FF2B5EF4-FFF2-40B4-BE49-F238E27FC236}">
                          <a16:creationId xmlns:a16="http://schemas.microsoft.com/office/drawing/2014/main" id="{3261F0BF-5BBD-4163-987F-486C6F74A3C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5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6">
                              <a14:imgEffect>
                                <a14:backgroundRemoval t="6000" b="98000" l="10000" r="90000">
                                  <a14:foregroundMark x1="44500" y1="98000" x2="43000" y2="90000"/>
                                  <a14:foregroundMark x1="63000" y1="17000" x2="62000" y2="11500"/>
                                  <a14:foregroundMark x1="39500" y1="6000" x2="29500" y2="850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43364" y="545052"/>
                      <a:ext cx="299413" cy="29939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438" name="Groupe 437">
                  <a:extLst>
                    <a:ext uri="{FF2B5EF4-FFF2-40B4-BE49-F238E27FC236}">
                      <a16:creationId xmlns:a16="http://schemas.microsoft.com/office/drawing/2014/main" id="{4D700F5B-F54D-4711-ACB3-607E9E390089}"/>
                    </a:ext>
                  </a:extLst>
                </p:cNvPr>
                <p:cNvGrpSpPr/>
                <p:nvPr/>
              </p:nvGrpSpPr>
              <p:grpSpPr>
                <a:xfrm>
                  <a:off x="38806" y="174276"/>
                  <a:ext cx="395820" cy="758301"/>
                  <a:chOff x="38806" y="174276"/>
                  <a:chExt cx="395820" cy="758301"/>
                </a:xfrm>
              </p:grpSpPr>
              <p:pic>
                <p:nvPicPr>
                  <p:cNvPr id="504" name="Image 503">
                    <a:extLst>
                      <a:ext uri="{FF2B5EF4-FFF2-40B4-BE49-F238E27FC236}">
                        <a16:creationId xmlns:a16="http://schemas.microsoft.com/office/drawing/2014/main" id="{997C1CC1-88F3-405D-80A4-A7AC8EAF3CE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8408" y="174276"/>
                    <a:ext cx="281916" cy="303538"/>
                  </a:xfrm>
                  <a:prstGeom prst="rect">
                    <a:avLst/>
                  </a:prstGeom>
                </p:spPr>
              </p:pic>
              <p:grpSp>
                <p:nvGrpSpPr>
                  <p:cNvPr id="505" name="Groupe 504">
                    <a:extLst>
                      <a:ext uri="{FF2B5EF4-FFF2-40B4-BE49-F238E27FC236}">
                        <a16:creationId xmlns:a16="http://schemas.microsoft.com/office/drawing/2014/main" id="{06F80A06-3B80-4214-88B7-0CC9E7DA488F}"/>
                      </a:ext>
                    </a:extLst>
                  </p:cNvPr>
                  <p:cNvGrpSpPr/>
                  <p:nvPr/>
                </p:nvGrpSpPr>
                <p:grpSpPr>
                  <a:xfrm>
                    <a:off x="38806" y="477814"/>
                    <a:ext cx="395820" cy="454763"/>
                    <a:chOff x="1781543" y="487755"/>
                    <a:chExt cx="395820" cy="454763"/>
                  </a:xfrm>
                </p:grpSpPr>
                <p:sp>
                  <p:nvSpPr>
                    <p:cNvPr id="507" name="Rectangle : coins arrondis 506">
                      <a:extLst>
                        <a:ext uri="{FF2B5EF4-FFF2-40B4-BE49-F238E27FC236}">
                          <a16:creationId xmlns:a16="http://schemas.microsoft.com/office/drawing/2014/main" id="{6AEF6F4B-DC99-4044-9F84-82CC4B7F58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2878" y="487755"/>
                      <a:ext cx="274856" cy="413993"/>
                    </a:xfrm>
                    <a:prstGeom prst="roundRect">
                      <a:avLst/>
                    </a:prstGeom>
                    <a:noFill/>
                    <a:ln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pic>
                  <p:nvPicPr>
                    <p:cNvPr id="508" name="Picture 2" descr="Résultat de recherche d'images pour &quot;in situ troll level 200&quot;">
                      <a:extLst>
                        <a:ext uri="{FF2B5EF4-FFF2-40B4-BE49-F238E27FC236}">
                          <a16:creationId xmlns:a16="http://schemas.microsoft.com/office/drawing/2014/main" id="{C0631F32-E06A-47BF-896E-B611BDF091B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0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4749624">
                      <a:off x="1756009" y="521164"/>
                      <a:ext cx="446888" cy="39582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440" name="Groupe 439">
                  <a:extLst>
                    <a:ext uri="{FF2B5EF4-FFF2-40B4-BE49-F238E27FC236}">
                      <a16:creationId xmlns:a16="http://schemas.microsoft.com/office/drawing/2014/main" id="{7EC18739-6E27-41A8-A3D1-44E2451A48DF}"/>
                    </a:ext>
                  </a:extLst>
                </p:cNvPr>
                <p:cNvGrpSpPr/>
                <p:nvPr/>
              </p:nvGrpSpPr>
              <p:grpSpPr>
                <a:xfrm>
                  <a:off x="798135" y="159617"/>
                  <a:ext cx="465192" cy="1001926"/>
                  <a:chOff x="798135" y="159617"/>
                  <a:chExt cx="465192" cy="1001926"/>
                </a:xfrm>
              </p:grpSpPr>
              <p:grpSp>
                <p:nvGrpSpPr>
                  <p:cNvPr id="485" name="Groupe 484">
                    <a:extLst>
                      <a:ext uri="{FF2B5EF4-FFF2-40B4-BE49-F238E27FC236}">
                        <a16:creationId xmlns:a16="http://schemas.microsoft.com/office/drawing/2014/main" id="{DECA4E0A-C3AC-4EC7-A27C-EE156F77E513}"/>
                      </a:ext>
                    </a:extLst>
                  </p:cNvPr>
                  <p:cNvGrpSpPr/>
                  <p:nvPr/>
                </p:nvGrpSpPr>
                <p:grpSpPr>
                  <a:xfrm>
                    <a:off x="808855" y="159617"/>
                    <a:ext cx="395820" cy="782901"/>
                    <a:chOff x="1781543" y="159617"/>
                    <a:chExt cx="395820" cy="782901"/>
                  </a:xfrm>
                </p:grpSpPr>
                <p:pic>
                  <p:nvPicPr>
                    <p:cNvPr id="500" name="Image 499">
                      <a:extLst>
                        <a:ext uri="{FF2B5EF4-FFF2-40B4-BE49-F238E27FC236}">
                          <a16:creationId xmlns:a16="http://schemas.microsoft.com/office/drawing/2014/main" id="{F67AEE07-A10C-46BC-B11C-8ABBCC92BF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845818" y="159617"/>
                      <a:ext cx="281916" cy="320646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501" name="Groupe 500">
                      <a:extLst>
                        <a:ext uri="{FF2B5EF4-FFF2-40B4-BE49-F238E27FC236}">
                          <a16:creationId xmlns:a16="http://schemas.microsoft.com/office/drawing/2014/main" id="{2B35DAB4-7A55-4DD8-B54E-34EC74FB909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81543" y="487755"/>
                      <a:ext cx="395820" cy="454763"/>
                      <a:chOff x="1781543" y="487755"/>
                      <a:chExt cx="395820" cy="454763"/>
                    </a:xfrm>
                  </p:grpSpPr>
                  <p:sp>
                    <p:nvSpPr>
                      <p:cNvPr id="502" name="Rectangle : coins arrondis 501">
                        <a:extLst>
                          <a:ext uri="{FF2B5EF4-FFF2-40B4-BE49-F238E27FC236}">
                            <a16:creationId xmlns:a16="http://schemas.microsoft.com/office/drawing/2014/main" id="{20B4094E-745B-4C6A-B686-95E5D59690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2878" y="487755"/>
                        <a:ext cx="274856" cy="413993"/>
                      </a:xfrm>
                      <a:prstGeom prst="roundRect">
                        <a:avLst/>
                      </a:prstGeom>
                      <a:noFill/>
                      <a:ln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fr-FR"/>
                      </a:p>
                    </p:txBody>
                  </p:sp>
                  <p:pic>
                    <p:nvPicPr>
                      <p:cNvPr id="503" name="Picture 2" descr="Résultat de recherche d'images pour &quot;in situ troll level 200&quot;">
                        <a:extLst>
                          <a:ext uri="{FF2B5EF4-FFF2-40B4-BE49-F238E27FC236}">
                            <a16:creationId xmlns:a16="http://schemas.microsoft.com/office/drawing/2014/main" id="{8CE89400-1011-4704-AB9B-50462E6420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 cstate="print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0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rot="4749624">
                        <a:off x="1756009" y="521164"/>
                        <a:ext cx="446888" cy="3958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</p:grpSp>
              <p:grpSp>
                <p:nvGrpSpPr>
                  <p:cNvPr id="486" name="Groupe 485">
                    <a:extLst>
                      <a:ext uri="{FF2B5EF4-FFF2-40B4-BE49-F238E27FC236}">
                        <a16:creationId xmlns:a16="http://schemas.microsoft.com/office/drawing/2014/main" id="{BEE0149E-B31B-402E-AA57-26CAF9316471}"/>
                      </a:ext>
                    </a:extLst>
                  </p:cNvPr>
                  <p:cNvGrpSpPr/>
                  <p:nvPr/>
                </p:nvGrpSpPr>
                <p:grpSpPr>
                  <a:xfrm>
                    <a:off x="798135" y="830233"/>
                    <a:ext cx="465192" cy="331310"/>
                    <a:chOff x="1896742" y="4005171"/>
                    <a:chExt cx="1057682" cy="760561"/>
                  </a:xfrm>
                </p:grpSpPr>
                <p:sp>
                  <p:nvSpPr>
                    <p:cNvPr id="489" name="Ellipse 488">
                      <a:extLst>
                        <a:ext uri="{FF2B5EF4-FFF2-40B4-BE49-F238E27FC236}">
                          <a16:creationId xmlns:a16="http://schemas.microsoft.com/office/drawing/2014/main" id="{4D43E77D-F0F1-473F-A910-65DB271F44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16881" y="4005171"/>
                      <a:ext cx="760562" cy="760561"/>
                    </a:xfrm>
                    <a:prstGeom prst="ellipse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90" name="ZoneTexte 489">
                      <a:extLst>
                        <a:ext uri="{FF2B5EF4-FFF2-40B4-BE49-F238E27FC236}">
                          <a16:creationId xmlns:a16="http://schemas.microsoft.com/office/drawing/2014/main" id="{3A248FBC-A31E-47B1-8CEE-10F190A7EBE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96742" y="4146830"/>
                      <a:ext cx="1057682" cy="52990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900" dirty="0"/>
                        <a:t>nœud</a:t>
                      </a:r>
                    </a:p>
                  </p:txBody>
                </p:sp>
                <p:pic>
                  <p:nvPicPr>
                    <p:cNvPr id="499" name="Picture 4" descr="Résultat de recherche d'images pour &quot;logo sans fil&quot;">
                      <a:extLst>
                        <a:ext uri="{FF2B5EF4-FFF2-40B4-BE49-F238E27FC236}">
                          <a16:creationId xmlns:a16="http://schemas.microsoft.com/office/drawing/2014/main" id="{CF1A924B-8C14-4122-A86E-2F2511D4DD7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18955124">
                      <a:off x="2159661" y="4065605"/>
                      <a:ext cx="267113" cy="27098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441" name="Groupe 440">
                  <a:extLst>
                    <a:ext uri="{FF2B5EF4-FFF2-40B4-BE49-F238E27FC236}">
                      <a16:creationId xmlns:a16="http://schemas.microsoft.com/office/drawing/2014/main" id="{8DD62F70-B21C-432C-8EAC-DAE5199FCC1E}"/>
                    </a:ext>
                  </a:extLst>
                </p:cNvPr>
                <p:cNvGrpSpPr/>
                <p:nvPr/>
              </p:nvGrpSpPr>
              <p:grpSpPr>
                <a:xfrm>
                  <a:off x="200600" y="833447"/>
                  <a:ext cx="465192" cy="331310"/>
                  <a:chOff x="1896742" y="4005176"/>
                  <a:chExt cx="1057682" cy="760562"/>
                </a:xfrm>
              </p:grpSpPr>
              <p:sp>
                <p:nvSpPr>
                  <p:cNvPr id="446" name="Ellipse 445">
                    <a:extLst>
                      <a:ext uri="{FF2B5EF4-FFF2-40B4-BE49-F238E27FC236}">
                        <a16:creationId xmlns:a16="http://schemas.microsoft.com/office/drawing/2014/main" id="{7F5881E1-7B77-43D4-BD09-B942325AC3AB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75" name="ZoneTexte 474">
                    <a:extLst>
                      <a:ext uri="{FF2B5EF4-FFF2-40B4-BE49-F238E27FC236}">
                        <a16:creationId xmlns:a16="http://schemas.microsoft.com/office/drawing/2014/main" id="{196E08EE-AE58-4B75-8085-7B568534BA9C}"/>
                      </a:ext>
                    </a:extLst>
                  </p:cNvPr>
                  <p:cNvSpPr txBox="1"/>
                  <p:nvPr/>
                </p:nvSpPr>
                <p:spPr>
                  <a:xfrm>
                    <a:off x="1896742" y="4146830"/>
                    <a:ext cx="1057682" cy="5299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900" dirty="0"/>
                      <a:t>nœud</a:t>
                    </a:r>
                  </a:p>
                </p:txBody>
              </p:sp>
              <p:pic>
                <p:nvPicPr>
                  <p:cNvPr id="482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EF66DE7C-997B-4CE7-A243-70832C5E45E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411" name="Picture 6" descr="Résultat de recherche d'images pour &quot;lora&quot;">
                <a:extLst>
                  <a:ext uri="{FF2B5EF4-FFF2-40B4-BE49-F238E27FC236}">
                    <a16:creationId xmlns:a16="http://schemas.microsoft.com/office/drawing/2014/main" id="{AECEDE60-7C10-4E4C-831C-9CF5614C3D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9000" l="10000" r="90000">
                            <a14:foregroundMark x1="35581" y1="4000" x2="45465" y2="4333"/>
                            <a14:foregroundMark x1="42907" y1="38333" x2="42791" y2="35333"/>
                            <a14:foregroundMark x1="46304" y1="94587" x2="47454" y2="98000"/>
                            <a14:foregroundMark x1="43070" y1="84989" x2="44130" y2="88135"/>
                            <a14:foregroundMark x1="39878" y1="75516" x2="40195" y2="76456"/>
                            <a14:foregroundMark x1="52907" y1="29667" x2="52674" y2="55333"/>
                            <a14:foregroundMark x1="43528" y1="67282" x2="43126" y2="64551"/>
                            <a14:foregroundMark x1="39425" y1="39400" x2="39628" y2="40781"/>
                            <a14:foregroundMark x1="37943" y1="29333" x2="38041" y2="30000"/>
                            <a14:foregroundMark x1="37894" y1="29000" x2="37943" y2="29333"/>
                            <a14:foregroundMark x1="37796" y1="28333" x2="37894" y2="29000"/>
                            <a14:foregroundMark x1="37747" y1="28000" x2="37796" y2="28333"/>
                            <a14:foregroundMark x1="37210" y1="24349" x2="37747" y2="28000"/>
                            <a14:foregroundMark x1="35687" y1="14000" x2="36278" y2="18017"/>
                            <a14:foregroundMark x1="35638" y1="13667" x2="35687" y2="14000"/>
                            <a14:foregroundMark x1="35589" y1="13333" x2="35638" y2="13667"/>
                            <a14:foregroundMark x1="35540" y1="13000" x2="35589" y2="13333"/>
                            <a14:foregroundMark x1="35442" y1="12333" x2="35540" y2="13000"/>
                            <a14:foregroundMark x1="35148" y1="10333" x2="35197" y2="10667"/>
                            <a14:foregroundMark x1="35000" y1="9333" x2="35148" y2="10333"/>
                            <a14:foregroundMark x1="49208" y1="12667" x2="49419" y2="10000"/>
                            <a14:foregroundMark x1="49183" y1="12990" x2="49208" y2="12667"/>
                            <a14:foregroundMark x1="47131" y1="39000" x2="47157" y2="38667"/>
                            <a14:foregroundMark x1="45198" y1="63463" x2="47131" y2="39000"/>
                            <a14:foregroundMark x1="25349" y1="25667" x2="25465" y2="55667"/>
                            <a14:foregroundMark x1="25465" y1="55667" x2="31744" y2="65333"/>
                            <a14:foregroundMark x1="45698" y1="16000" x2="47558" y2="18667"/>
                            <a14:foregroundMark x1="36512" y1="17000" x2="36512" y2="17000"/>
                            <a14:foregroundMark x1="36279" y1="17000" x2="36279" y2="17000"/>
                            <a14:foregroundMark x1="36512" y1="17000" x2="36512" y2="17000"/>
                            <a14:foregroundMark x1="36512" y1="17000" x2="36512" y2="17000"/>
                            <a14:foregroundMark x1="35930" y1="17000" x2="37791" y2="15667"/>
                            <a14:foregroundMark x1="37849" y1="37000" x2="39070" y2="35000"/>
                            <a14:foregroundMark x1="37442" y1="37667" x2="37849" y2="37000"/>
                            <a14:foregroundMark x1="37907" y1="35667" x2="37907" y2="35667"/>
                            <a14:foregroundMark x1="37442" y1="36333" x2="37442" y2="36333"/>
                            <a14:foregroundMark x1="37442" y1="36333" x2="37442" y2="36333"/>
                            <a14:foregroundMark x1="37459" y1="37000" x2="38372" y2="35333"/>
                            <a14:foregroundMark x1="37093" y1="37667" x2="37459" y2="37000"/>
                            <a14:foregroundMark x1="37326" y1="36333" x2="37326" y2="36333"/>
                            <a14:foregroundMark x1="37093" y1="36333" x2="37093" y2="36333"/>
                            <a14:foregroundMark x1="36860" y1="36333" x2="36860" y2="36333"/>
                            <a14:foregroundMark x1="37209" y1="37333" x2="37209" y2="37333"/>
                            <a14:foregroundMark x1="37093" y1="39333" x2="37093" y2="39333"/>
                            <a14:foregroundMark x1="37326" y1="38333" x2="37326" y2="38333"/>
                            <a14:foregroundMark x1="37326" y1="36333" x2="37326" y2="37000"/>
                            <a14:foregroundMark x1="73356" y1="42000" x2="74651" y2="43000"/>
                            <a14:foregroundMark x1="72492" y1="41333" x2="73356" y2="42000"/>
                            <a14:backgroundMark x1="31163" y1="26000" x2="31628" y2="42667"/>
                            <a14:backgroundMark x1="29767" y1="45000" x2="29884" y2="50000"/>
                            <a14:backgroundMark x1="29767" y1="44333" x2="29767" y2="33333"/>
                            <a14:backgroundMark x1="29186" y1="41333" x2="28953" y2="32333"/>
                            <a14:backgroundMark x1="29070" y1="37333" x2="28488" y2="28000"/>
                            <a14:backgroundMark x1="38953" y1="28333" x2="46163" y2="30333"/>
                            <a14:backgroundMark x1="48721" y1="38667" x2="47791" y2="26000"/>
                            <a14:backgroundMark x1="76512" y1="29333" x2="81395" y2="43667"/>
                            <a14:backgroundMark x1="38618" y1="11218" x2="35814" y2="10333"/>
                            <a14:backgroundMark x1="46428" y1="13682" x2="46227" y2="13619"/>
                            <a14:backgroundMark x1="36918" y1="20210" x2="39302" y2="18667"/>
                            <a14:backgroundMark x1="28372" y1="33667" x2="29767" y2="35333"/>
                            <a14:backgroundMark x1="38023" y1="69333" x2="45930" y2="69333"/>
                            <a14:backgroundMark x1="39419" y1="79667" x2="43953" y2="81333"/>
                            <a14:backgroundMark x1="43372" y1="92000" x2="47791" y2="89333"/>
                            <a14:backgroundMark x1="49884" y1="99000" x2="49070" y2="99333"/>
                            <a14:backgroundMark x1="47093" y1="98000" x2="47093" y2="98000"/>
                            <a14:backgroundMark x1="47442" y1="99667" x2="48023" y2="98667"/>
                            <a14:backgroundMark x1="47558" y1="97667" x2="47791" y2="98333"/>
                            <a14:backgroundMark x1="46860" y1="35333" x2="47442" y2="35333"/>
                            <a14:backgroundMark x1="47558" y1="33000" x2="49419" y2="16333"/>
                            <a14:backgroundMark x1="50233" y1="15333" x2="47674" y2="34000"/>
                            <a14:backgroundMark x1="46744" y1="37667" x2="46744" y2="37667"/>
                            <a14:backgroundMark x1="46977" y1="37667" x2="46977" y2="37667"/>
                            <a14:backgroundMark x1="47093" y1="37667" x2="47093" y2="37667"/>
                            <a14:backgroundMark x1="47093" y1="37667" x2="47093" y2="37667"/>
                            <a14:backgroundMark x1="47209" y1="37667" x2="47209" y2="37667"/>
                            <a14:backgroundMark x1="47209" y1="38000" x2="47209" y2="38000"/>
                            <a14:backgroundMark x1="47326" y1="38000" x2="47326" y2="38000"/>
                            <a14:backgroundMark x1="47326" y1="38333" x2="47326" y2="38333"/>
                            <a14:backgroundMark x1="47326" y1="38667" x2="47326" y2="38667"/>
                            <a14:backgroundMark x1="47326" y1="38667" x2="47326" y2="38667"/>
                            <a14:backgroundMark x1="47093" y1="39333" x2="47326" y2="37667"/>
                            <a14:backgroundMark x1="47209" y1="37000" x2="47209" y2="37000"/>
                            <a14:backgroundMark x1="47209" y1="37000" x2="47209" y2="37000"/>
                            <a14:backgroundMark x1="47558" y1="36000" x2="47558" y2="36000"/>
                            <a14:backgroundMark x1="47558" y1="36000" x2="47558" y2="36000"/>
                            <a14:backgroundMark x1="47558" y1="36000" x2="47558" y2="36000"/>
                            <a14:backgroundMark x1="47558" y1="36000" x2="47558" y2="36000"/>
                            <a14:backgroundMark x1="47442" y1="36000" x2="47093" y2="36667"/>
                            <a14:backgroundMark x1="47093" y1="36667" x2="47093" y2="36667"/>
                            <a14:backgroundMark x1="47093" y1="36667" x2="47093" y2="36667"/>
                            <a14:backgroundMark x1="47558" y1="36000" x2="47558" y2="36000"/>
                            <a14:backgroundMark x1="29070" y1="13667" x2="29070" y2="13667"/>
                            <a14:backgroundMark x1="28605" y1="32667" x2="27907" y2="33000"/>
                            <a14:backgroundMark x1="28953" y1="38333" x2="31977" y2="55333"/>
                            <a14:backgroundMark x1="31977" y1="55667" x2="32791" y2="56333"/>
                            <a14:backgroundMark x1="42907" y1="48667" x2="42093" y2="47000"/>
                            <a14:backgroundMark x1="41628" y1="44333" x2="41628" y2="40667"/>
                            <a14:backgroundMark x1="41163" y1="44667" x2="42093" y2="47667"/>
                            <a14:backgroundMark x1="40116" y1="46000" x2="40233" y2="54333"/>
                            <a14:backgroundMark x1="40349" y1="55333" x2="42907" y2="56333"/>
                            <a14:backgroundMark x1="42209" y1="57000" x2="40000" y2="44000"/>
                            <a14:backgroundMark x1="40233" y1="44000" x2="40233" y2="44000"/>
                            <a14:backgroundMark x1="40465" y1="43667" x2="39884" y2="47000"/>
                            <a14:backgroundMark x1="40233" y1="42333" x2="39651" y2="43667"/>
                            <a14:backgroundMark x1="43140" y1="69333" x2="45233" y2="67667"/>
                            <a14:backgroundMark x1="41163" y1="72000" x2="38023" y2="70000"/>
                            <a14:backgroundMark x1="34535" y1="57333" x2="31977" y2="55333"/>
                            <a14:backgroundMark x1="49419" y1="15333" x2="47791" y2="12333"/>
                            <a14:backgroundMark x1="49302" y1="13667" x2="48488" y2="12667"/>
                            <a14:backgroundMark x1="49302" y1="13333" x2="49302" y2="13333"/>
                            <a14:backgroundMark x1="49186" y1="12667" x2="49186" y2="12667"/>
                            <a14:backgroundMark x1="49186" y1="12667" x2="49186" y2="12667"/>
                            <a14:backgroundMark x1="41512" y1="16000" x2="41512" y2="16000"/>
                            <a14:backgroundMark x1="35465" y1="12333" x2="35465" y2="12333"/>
                            <a14:backgroundMark x1="35349" y1="10667" x2="35349" y2="10667"/>
                            <a14:backgroundMark x1="35233" y1="11333" x2="35233" y2="11333"/>
                            <a14:backgroundMark x1="34884" y1="12000" x2="36512" y2="9667"/>
                            <a14:backgroundMark x1="35581" y1="13000" x2="35581" y2="13000"/>
                            <a14:backgroundMark x1="35581" y1="13667" x2="35581" y2="13667"/>
                            <a14:backgroundMark x1="35581" y1="14000" x2="35581" y2="14000"/>
                            <a14:backgroundMark x1="35814" y1="14000" x2="35814" y2="14000"/>
                            <a14:backgroundMark x1="35116" y1="10667" x2="35116" y2="10667"/>
                            <a14:backgroundMark x1="35233" y1="10333" x2="35233" y2="10333"/>
                            <a14:backgroundMark x1="35233" y1="10333" x2="35233" y2="10333"/>
                            <a14:backgroundMark x1="35814" y1="13333" x2="35814" y2="13333"/>
                            <a14:backgroundMark x1="37674" y1="28333" x2="37674" y2="28333"/>
                            <a14:backgroundMark x1="37907" y1="29333" x2="37907" y2="29333"/>
                            <a14:backgroundMark x1="38140" y1="30000" x2="38140" y2="30000"/>
                            <a14:backgroundMark x1="38140" y1="30667" x2="38180" y2="31009"/>
                            <a14:backgroundMark x1="37907" y1="29000" x2="37907" y2="29000"/>
                            <a14:backgroundMark x1="37907" y1="28000" x2="37907" y2="28000"/>
                            <a14:backgroundMark x1="37402" y1="35667" x2="36744" y2="36333"/>
                            <a14:backgroundMark x1="36628" y1="37000" x2="36628" y2="37000"/>
                            <a14:backgroundMark x1="69186" y1="44667" x2="67791" y2="46000"/>
                            <a14:backgroundMark x1="71163" y1="52667" x2="71163" y2="52667"/>
                            <a14:backgroundMark x1="71047" y1="52667" x2="71047" y2="52667"/>
                            <a14:backgroundMark x1="71744" y1="53333" x2="70349" y2="55333"/>
                            <a14:backgroundMark x1="71512" y1="41333" x2="69651" y2="42333"/>
                            <a14:backgroundMark x1="71860" y1="41333" x2="71860" y2="40333"/>
                            <a14:backgroundMark x1="72442" y1="41000" x2="72442" y2="41000"/>
                            <a14:backgroundMark x1="71163" y1="40333" x2="71163" y2="40333"/>
                            <a14:backgroundMark x1="71047" y1="40333" x2="71047" y2="40333"/>
                            <a14:backgroundMark x1="71744" y1="40333" x2="71744" y2="40333"/>
                            <a14:backgroundMark x1="72093" y1="40667" x2="72093" y2="40667"/>
                            <a14:backgroundMark x1="72209" y1="41333" x2="72209" y2="41333"/>
                            <a14:backgroundMark x1="72209" y1="41333" x2="72209" y2="41333"/>
                            <a14:backgroundMark x1="72326" y1="41333" x2="72326" y2="41333"/>
                            <a14:backgroundMark x1="72442" y1="41333" x2="72442" y2="41333"/>
                            <a14:backgroundMark x1="72558" y1="41333" x2="72558" y2="41333"/>
                            <a14:backgroundMark x1="72674" y1="41333" x2="72674" y2="41333"/>
                            <a14:backgroundMark x1="71047" y1="40667" x2="72442" y2="41667"/>
                            <a14:backgroundMark x1="72674" y1="42000" x2="72674" y2="42000"/>
                            <a14:backgroundMark x1="47442" y1="33667" x2="48605" y2="40667"/>
                            <a14:backgroundMark x1="47442" y1="39000" x2="47442" y2="39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288" y="1303483"/>
                <a:ext cx="829703" cy="2894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12" name="Connecteur droit 411">
                <a:extLst>
                  <a:ext uri="{FF2B5EF4-FFF2-40B4-BE49-F238E27FC236}">
                    <a16:creationId xmlns:a16="http://schemas.microsoft.com/office/drawing/2014/main" id="{5E3FB3AB-A78C-4632-858E-9350E552D8EB}"/>
                  </a:ext>
                </a:extLst>
              </p:cNvPr>
              <p:cNvCxnSpPr>
                <a:cxnSpLocks/>
                <a:endCxn id="411" idx="3"/>
              </p:cNvCxnSpPr>
              <p:nvPr/>
            </p:nvCxnSpPr>
            <p:spPr>
              <a:xfrm flipH="1">
                <a:off x="1191991" y="1448191"/>
                <a:ext cx="564916" cy="0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13" name="Connecteur droit 412">
                <a:extLst>
                  <a:ext uri="{FF2B5EF4-FFF2-40B4-BE49-F238E27FC236}">
                    <a16:creationId xmlns:a16="http://schemas.microsoft.com/office/drawing/2014/main" id="{834357BB-3815-4586-809A-DE2502536157}"/>
                  </a:ext>
                </a:extLst>
              </p:cNvPr>
              <p:cNvCxnSpPr>
                <a:cxnSpLocks/>
                <a:stCxn id="475" idx="2"/>
                <a:endCxn id="411" idx="0"/>
              </p:cNvCxnSpPr>
              <p:nvPr/>
            </p:nvCxnSpPr>
            <p:spPr>
              <a:xfrm>
                <a:off x="433196" y="1125985"/>
                <a:ext cx="343944" cy="177498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16" name="Connecteur droit 415">
                <a:extLst>
                  <a:ext uri="{FF2B5EF4-FFF2-40B4-BE49-F238E27FC236}">
                    <a16:creationId xmlns:a16="http://schemas.microsoft.com/office/drawing/2014/main" id="{A01BD4A8-3921-449D-B86F-5B9F1002AF46}"/>
                  </a:ext>
                </a:extLst>
              </p:cNvPr>
              <p:cNvCxnSpPr>
                <a:cxnSpLocks/>
                <a:stCxn id="411" idx="0"/>
                <a:endCxn id="490" idx="2"/>
              </p:cNvCxnSpPr>
              <p:nvPr/>
            </p:nvCxnSpPr>
            <p:spPr>
              <a:xfrm flipV="1">
                <a:off x="777140" y="1122773"/>
                <a:ext cx="253591" cy="180710"/>
              </a:xfrm>
              <a:prstGeom prst="line">
                <a:avLst/>
              </a:prstGeom>
              <a:ln w="25400" cap="flat" cmpd="sng" algn="ctr">
                <a:solidFill>
                  <a:schemeClr val="accent5"/>
                </a:solidFill>
                <a:prstDash val="dashDot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417" name="Rectangle : coins arrondis 416">
                <a:extLst>
                  <a:ext uri="{FF2B5EF4-FFF2-40B4-BE49-F238E27FC236}">
                    <a16:creationId xmlns:a16="http://schemas.microsoft.com/office/drawing/2014/main" id="{D7687AA5-55CB-423B-A6FF-BB1D9CA8F2AB}"/>
                  </a:ext>
                </a:extLst>
              </p:cNvPr>
              <p:cNvSpPr/>
              <p:nvPr/>
            </p:nvSpPr>
            <p:spPr>
              <a:xfrm>
                <a:off x="-11470" y="127763"/>
                <a:ext cx="2282379" cy="1609097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418" name="ZoneTexte 417">
                <a:extLst>
                  <a:ext uri="{FF2B5EF4-FFF2-40B4-BE49-F238E27FC236}">
                    <a16:creationId xmlns:a16="http://schemas.microsoft.com/office/drawing/2014/main" id="{C58FB65A-AB02-4A2B-A201-6085C980CF84}"/>
                  </a:ext>
                </a:extLst>
              </p:cNvPr>
              <p:cNvSpPr txBox="1"/>
              <p:nvPr/>
            </p:nvSpPr>
            <p:spPr>
              <a:xfrm>
                <a:off x="1239115" y="158359"/>
                <a:ext cx="11822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Cézeaux</a:t>
                </a:r>
              </a:p>
            </p:txBody>
          </p:sp>
          <p:grpSp>
            <p:nvGrpSpPr>
              <p:cNvPr id="419" name="Groupe 418">
                <a:extLst>
                  <a:ext uri="{FF2B5EF4-FFF2-40B4-BE49-F238E27FC236}">
                    <a16:creationId xmlns:a16="http://schemas.microsoft.com/office/drawing/2014/main" id="{49464BA9-43E1-4B81-B884-8B887EBE7CD5}"/>
                  </a:ext>
                </a:extLst>
              </p:cNvPr>
              <p:cNvGrpSpPr/>
              <p:nvPr/>
            </p:nvGrpSpPr>
            <p:grpSpPr>
              <a:xfrm>
                <a:off x="1772119" y="1012143"/>
                <a:ext cx="648222" cy="514372"/>
                <a:chOff x="1772119" y="1012143"/>
                <a:chExt cx="648222" cy="514372"/>
              </a:xfrm>
            </p:grpSpPr>
            <p:sp>
              <p:nvSpPr>
                <p:cNvPr id="433" name="Rectangle : coins arrondis 432">
                  <a:extLst>
                    <a:ext uri="{FF2B5EF4-FFF2-40B4-BE49-F238E27FC236}">
                      <a16:creationId xmlns:a16="http://schemas.microsoft.com/office/drawing/2014/main" id="{F5050B19-FA9E-4875-8884-F983017CFDF7}"/>
                    </a:ext>
                  </a:extLst>
                </p:cNvPr>
                <p:cNvSpPr/>
                <p:nvPr/>
              </p:nvSpPr>
              <p:spPr>
                <a:xfrm>
                  <a:off x="1772119" y="1012143"/>
                  <a:ext cx="643395" cy="514372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426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8843C46D-A99F-4807-94F4-A933FAA3BAF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4141" y="1070612"/>
                  <a:ext cx="646200" cy="3324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pic>
        <p:nvPicPr>
          <p:cNvPr id="513" name="Picture 6" descr="Résultat de recherche d'images pour &quot;rj45&quot;">
            <a:extLst>
              <a:ext uri="{FF2B5EF4-FFF2-40B4-BE49-F238E27FC236}">
                <a16:creationId xmlns:a16="http://schemas.microsoft.com/office/drawing/2014/main" id="{9ABB8A86-F0F6-4332-BF0E-C1E840410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167" b="95667" l="4471" r="93741">
                        <a14:foregroundMark x1="9538" y1="29167" x2="5812" y2="43500"/>
                        <a14:foregroundMark x1="8640" y1="70092" x2="9553" y2="78671"/>
                        <a14:foregroundMark x1="5812" y1="43500" x2="6063" y2="45860"/>
                        <a14:foregroundMark x1="10660" y1="83102" x2="15350" y2="93167"/>
                        <a14:foregroundMark x1="83010" y1="90833" x2="89442" y2="81204"/>
                        <a14:foregroundMark x1="93122" y1="71705" x2="95654" y2="44167"/>
                        <a14:foregroundMark x1="90160" y1="27939" x2="88376" y2="25833"/>
                        <a14:foregroundMark x1="88376" y1="25833" x2="88077" y2="25667"/>
                        <a14:foregroundMark x1="68405" y1="10167" x2="53651" y2="5167"/>
                        <a14:foregroundMark x1="53651" y1="5167" x2="39642" y2="7833"/>
                        <a14:foregroundMark x1="4785" y1="55223" x2="4471" y2="59000"/>
                        <a14:foregroundMark x1="6259" y1="37500" x2="5582" y2="45638"/>
                        <a14:foregroundMark x1="16841" y1="95667" x2="15499" y2="92000"/>
                        <a14:foregroundMark x1="16244" y1="94500" x2="18182" y2="92833"/>
                        <a14:foregroundMark x1="80030" y1="92167" x2="86140" y2="89833"/>
                        <a14:foregroundMark x1="83905" y1="85000" x2="78987" y2="91333"/>
                        <a14:foregroundMark x1="78987" y1="91333" x2="86438" y2="90333"/>
                        <a14:foregroundMark x1="86438" y1="90333" x2="82861" y2="84333"/>
                        <a14:foregroundMark x1="82265" y1="95000" x2="82265" y2="95167"/>
                        <a14:foregroundMark x1="19836" y1="72159" x2="20119" y2="72833"/>
                        <a14:foregroundMark x1="24419" y1="74836" x2="36215" y2="80333"/>
                        <a14:foregroundMark x1="20119" y1="72833" x2="21349" y2="73406"/>
                        <a14:foregroundMark x1="36215" y1="80333" x2="17586" y2="59167"/>
                        <a14:foregroundMark x1="78539" y1="92500" x2="80477" y2="95333"/>
                        <a14:backgroundMark x1="33681" y1="48500" x2="33681" y2="48500"/>
                        <a14:backgroundMark x1="7004" y1="48167" x2="7750" y2="64667"/>
                        <a14:backgroundMark x1="7750" y1="64667" x2="7899" y2="65500"/>
                        <a14:backgroundMark x1="23249" y1="74833" x2="19970" y2="70167"/>
                        <a14:backgroundMark x1="24143" y1="76000" x2="23100" y2="74167"/>
                        <a14:backgroundMark x1="24739" y1="75667" x2="18778" y2="69500"/>
                        <a14:backgroundMark x1="18778" y1="69500" x2="16542" y2="64833"/>
                        <a14:backgroundMark x1="8346" y1="65500" x2="9091" y2="70000"/>
                        <a14:backgroundMark x1="8197" y1="79500" x2="10283" y2="83333"/>
                        <a14:backgroundMark x1="7452" y1="46500" x2="6408" y2="49167"/>
                        <a14:backgroundMark x1="91654" y1="27333" x2="97019" y2="43167"/>
                        <a14:backgroundMark x1="97019" y1="43167" x2="97019" y2="44167"/>
                        <a14:backgroundMark x1="90760" y1="81167" x2="93890" y2="73500"/>
                        <a14:backgroundMark x1="93890" y1="73500" x2="94337" y2="73167"/>
                        <a14:backgroundMark x1="92846" y1="73167" x2="91654" y2="78667"/>
                        <a14:backgroundMark x1="93741" y1="72500" x2="93741" y2="72500"/>
                        <a14:backgroundMark x1="92846" y1="73000" x2="94188" y2="70500"/>
                        <a14:backgroundMark x1="89717" y1="82000" x2="90760" y2="77500"/>
                        <a14:backgroundMark x1="89568" y1="81833" x2="92399" y2="77167"/>
                        <a14:backgroundMark x1="93741" y1="71333" x2="94337" y2="68667"/>
                        <a14:backgroundMark x1="92846" y1="72500" x2="95678" y2="67500"/>
                        <a14:backgroundMark x1="93145" y1="71833" x2="93741" y2="69167"/>
                        <a14:backgroundMark x1="88972" y1="83167" x2="89270" y2="80000"/>
                        <a14:backgroundMark x1="89568" y1="81833" x2="90164" y2="79500"/>
                        <a14:backgroundMark x1="88972" y1="82667" x2="90164" y2="7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2674">
            <a:off x="4886368" y="1347855"/>
            <a:ext cx="406675" cy="3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125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C0567D5A-4707-4D40-ADEE-04D18DAE3EDC}"/>
              </a:ext>
            </a:extLst>
          </p:cNvPr>
          <p:cNvGrpSpPr/>
          <p:nvPr/>
        </p:nvGrpSpPr>
        <p:grpSpPr>
          <a:xfrm>
            <a:off x="-6633109" y="-3451857"/>
            <a:ext cx="5486047" cy="6541772"/>
            <a:chOff x="8071" y="201723"/>
            <a:chExt cx="5486047" cy="6541772"/>
          </a:xfrm>
        </p:grpSpPr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4648084F-7099-4676-AD3E-0493F9F999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A9638EBD-9674-4086-8A5B-22876638C577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0DA7A877-7657-4192-9F3D-96B25F74198F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F64B70AD-7170-4FF7-9DB6-21E8BE279170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8" name="Groupe 7">
                  <a:extLst>
                    <a:ext uri="{FF2B5EF4-FFF2-40B4-BE49-F238E27FC236}">
                      <a16:creationId xmlns:a16="http://schemas.microsoft.com/office/drawing/2014/main" id="{41D637CB-3DF4-4090-828D-CF690EDB1AF7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64" name="Image 63">
                    <a:extLst>
                      <a:ext uri="{FF2B5EF4-FFF2-40B4-BE49-F238E27FC236}">
                        <a16:creationId xmlns:a16="http://schemas.microsoft.com/office/drawing/2014/main" id="{66D5E748-AD10-46BE-AFC3-3A1B31C19B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65" name="Image 64">
                    <a:extLst>
                      <a:ext uri="{FF2B5EF4-FFF2-40B4-BE49-F238E27FC236}">
                        <a16:creationId xmlns:a16="http://schemas.microsoft.com/office/drawing/2014/main" id="{C2B1DCFA-FFBF-4165-B2C1-485261F5CB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66" name="Image 65">
                    <a:extLst>
                      <a:ext uri="{FF2B5EF4-FFF2-40B4-BE49-F238E27FC236}">
                        <a16:creationId xmlns:a16="http://schemas.microsoft.com/office/drawing/2014/main" id="{33E44680-BD6F-4AEF-9075-98CA41B84E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1FD30C8E-F69F-4501-AF1A-F4A737BF2B7A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62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2F67BF21-1401-4B3F-B71D-426AD9B6A30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3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061DEF60-1153-48DE-82D6-82D29236772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90F8AD16-28DF-4E71-912D-09FC2613E6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31857B89-4DF0-414B-BEFE-75E1F4CE86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079A5F5A-BCE3-4DFC-9D23-E1A680ED33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B2E9FAAF-D84D-421B-9E7C-CE944B1B22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" name="Ellipse 13">
                  <a:extLst>
                    <a:ext uri="{FF2B5EF4-FFF2-40B4-BE49-F238E27FC236}">
                      <a16:creationId xmlns:a16="http://schemas.microsoft.com/office/drawing/2014/main" id="{40DA666E-DE9F-4FBA-8A30-B35FE0EDC7B8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" name="Rectangle : coins arrondis 14">
                  <a:extLst>
                    <a:ext uri="{FF2B5EF4-FFF2-40B4-BE49-F238E27FC236}">
                      <a16:creationId xmlns:a16="http://schemas.microsoft.com/office/drawing/2014/main" id="{4366E2B5-C287-4BE4-BAE6-23DE7AE50842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B0E35176-C52F-4723-9EC6-BF2E686C304F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17" name="Groupe 16">
                  <a:extLst>
                    <a:ext uri="{FF2B5EF4-FFF2-40B4-BE49-F238E27FC236}">
                      <a16:creationId xmlns:a16="http://schemas.microsoft.com/office/drawing/2014/main" id="{1EAFFB0E-4E30-4F7C-84AA-B6E5255B021D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59" name="Ellipse 58">
                    <a:extLst>
                      <a:ext uri="{FF2B5EF4-FFF2-40B4-BE49-F238E27FC236}">
                        <a16:creationId xmlns:a16="http://schemas.microsoft.com/office/drawing/2014/main" id="{772DA104-3E97-4F0E-A715-C5051E3A262B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0" name="ZoneTexte 59">
                    <a:extLst>
                      <a:ext uri="{FF2B5EF4-FFF2-40B4-BE49-F238E27FC236}">
                        <a16:creationId xmlns:a16="http://schemas.microsoft.com/office/drawing/2014/main" id="{5BD9D65B-4BE7-4EB3-BA97-D38BC46BCD18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61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76E564A0-A6C7-4429-9474-B86B2A48F8D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8" name="Rectangle : coins arrondis 17">
                  <a:extLst>
                    <a:ext uri="{FF2B5EF4-FFF2-40B4-BE49-F238E27FC236}">
                      <a16:creationId xmlns:a16="http://schemas.microsoft.com/office/drawing/2014/main" id="{CABDA075-A928-4A15-84E8-C214F41BA075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3FB8FC2-F460-4EDA-8CE2-98613B9BBF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7A9ED8F6-D829-4AE6-B91A-81B7410127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D74F9CB8-157B-4A82-BDC8-F4E5C28C81F1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22" name="Connecteur droit 21">
                  <a:extLst>
                    <a:ext uri="{FF2B5EF4-FFF2-40B4-BE49-F238E27FC236}">
                      <a16:creationId xmlns:a16="http://schemas.microsoft.com/office/drawing/2014/main" id="{BAE3ECF4-53E2-498A-9890-5675F2A895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droit 22">
                  <a:extLst>
                    <a:ext uri="{FF2B5EF4-FFF2-40B4-BE49-F238E27FC236}">
                      <a16:creationId xmlns:a16="http://schemas.microsoft.com/office/drawing/2014/main" id="{F0520F0B-5324-49CF-83D0-8603E2F286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23">
                  <a:extLst>
                    <a:ext uri="{FF2B5EF4-FFF2-40B4-BE49-F238E27FC236}">
                      <a16:creationId xmlns:a16="http://schemas.microsoft.com/office/drawing/2014/main" id="{285ABDE1-BF90-4085-BB4B-EC39ED94F1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 : coins arrondis 24">
                  <a:extLst>
                    <a:ext uri="{FF2B5EF4-FFF2-40B4-BE49-F238E27FC236}">
                      <a16:creationId xmlns:a16="http://schemas.microsoft.com/office/drawing/2014/main" id="{539F6ACF-F791-43FF-BEB2-44A3077B30CB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6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4A456A3-577F-4446-B547-D23EBF3629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7" name="Connecteur droit 26">
                  <a:extLst>
                    <a:ext uri="{FF2B5EF4-FFF2-40B4-BE49-F238E27FC236}">
                      <a16:creationId xmlns:a16="http://schemas.microsoft.com/office/drawing/2014/main" id="{A234C55A-E58C-4FB8-953B-071E51C22710}"/>
                    </a:ext>
                  </a:extLst>
                </p:cNvPr>
                <p:cNvCxnSpPr>
                  <a:cxnSpLocks/>
                  <a:endCxn id="60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27">
                  <a:extLst>
                    <a:ext uri="{FF2B5EF4-FFF2-40B4-BE49-F238E27FC236}">
                      <a16:creationId xmlns:a16="http://schemas.microsoft.com/office/drawing/2014/main" id="{7DF1D46C-8C3C-45DA-96A3-B422C5EA69E1}"/>
                    </a:ext>
                  </a:extLst>
                </p:cNvPr>
                <p:cNvCxnSpPr>
                  <a:cxnSpLocks/>
                  <a:endCxn id="60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" name="Groupe 28">
                  <a:extLst>
                    <a:ext uri="{FF2B5EF4-FFF2-40B4-BE49-F238E27FC236}">
                      <a16:creationId xmlns:a16="http://schemas.microsoft.com/office/drawing/2014/main" id="{D1B7FAE1-2215-4462-BE17-BCA8C307D054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57" name="Rectangle : coins arrondis 56">
                    <a:extLst>
                      <a:ext uri="{FF2B5EF4-FFF2-40B4-BE49-F238E27FC236}">
                        <a16:creationId xmlns:a16="http://schemas.microsoft.com/office/drawing/2014/main" id="{1C55A94F-14E4-49C5-9075-BD47A1F99833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8" name="ZoneTexte 57">
                    <a:extLst>
                      <a:ext uri="{FF2B5EF4-FFF2-40B4-BE49-F238E27FC236}">
                        <a16:creationId xmlns:a16="http://schemas.microsoft.com/office/drawing/2014/main" id="{5615CFF3-A938-45C5-9BF8-BEDA2B91DD56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30" name="Groupe 29">
                  <a:extLst>
                    <a:ext uri="{FF2B5EF4-FFF2-40B4-BE49-F238E27FC236}">
                      <a16:creationId xmlns:a16="http://schemas.microsoft.com/office/drawing/2014/main" id="{498E22AC-4380-4F58-B67E-B89683315D81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54" name="Ellipse 53">
                    <a:extLst>
                      <a:ext uri="{FF2B5EF4-FFF2-40B4-BE49-F238E27FC236}">
                        <a16:creationId xmlns:a16="http://schemas.microsoft.com/office/drawing/2014/main" id="{9E260D7C-4801-4778-BE64-D11147665D57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5" name="ZoneTexte 54">
                    <a:extLst>
                      <a:ext uri="{FF2B5EF4-FFF2-40B4-BE49-F238E27FC236}">
                        <a16:creationId xmlns:a16="http://schemas.microsoft.com/office/drawing/2014/main" id="{6C92E621-707A-4EDA-B02A-5E2EE2AA5519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56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56F60182-A80D-403F-9A48-DBEF9CBE003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3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68D6D084-57F0-4AAD-BFAF-C8C09DD401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8CE8DA16-4D8C-44B4-8A79-02F9119B35AA}"/>
                    </a:ext>
                  </a:extLst>
                </p:cNvPr>
                <p:cNvCxnSpPr>
                  <a:cxnSpLocks/>
                  <a:endCxn id="55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3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C78FA7E7-2F45-4164-ADEB-16CF5331AC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4" name="Connecteur droit 33">
                  <a:extLst>
                    <a:ext uri="{FF2B5EF4-FFF2-40B4-BE49-F238E27FC236}">
                      <a16:creationId xmlns:a16="http://schemas.microsoft.com/office/drawing/2014/main" id="{A3A2FD6E-433D-4D68-B5B6-EFA3E37D7DE9}"/>
                    </a:ext>
                  </a:extLst>
                </p:cNvPr>
                <p:cNvCxnSpPr>
                  <a:cxnSpLocks/>
                  <a:stCxn id="55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>
                  <a:extLst>
                    <a:ext uri="{FF2B5EF4-FFF2-40B4-BE49-F238E27FC236}">
                      <a16:creationId xmlns:a16="http://schemas.microsoft.com/office/drawing/2014/main" id="{63F32153-6FFE-4AAE-9F00-0987EE6C78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97F454E6-E527-4936-8572-904338AF3F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5E559490-15E3-4E6D-AAB3-110EA49C6ECD}"/>
                    </a:ext>
                  </a:extLst>
                </p:cNvPr>
                <p:cNvCxnSpPr>
                  <a:cxnSpLocks/>
                  <a:stCxn id="33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>
                  <a:extLst>
                    <a:ext uri="{FF2B5EF4-FFF2-40B4-BE49-F238E27FC236}">
                      <a16:creationId xmlns:a16="http://schemas.microsoft.com/office/drawing/2014/main" id="{693922CD-A41C-40D9-88BD-4790F95C48F9}"/>
                    </a:ext>
                  </a:extLst>
                </p:cNvPr>
                <p:cNvCxnSpPr>
                  <a:cxnSpLocks/>
                  <a:endCxn id="60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>
                  <a:extLst>
                    <a:ext uri="{FF2B5EF4-FFF2-40B4-BE49-F238E27FC236}">
                      <a16:creationId xmlns:a16="http://schemas.microsoft.com/office/drawing/2014/main" id="{FA9CA3BD-9A67-4948-BEDB-2CD09D5B6A40}"/>
                    </a:ext>
                  </a:extLst>
                </p:cNvPr>
                <p:cNvCxnSpPr>
                  <a:cxnSpLocks/>
                  <a:endCxn id="14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>
                  <a:extLst>
                    <a:ext uri="{FF2B5EF4-FFF2-40B4-BE49-F238E27FC236}">
                      <a16:creationId xmlns:a16="http://schemas.microsoft.com/office/drawing/2014/main" id="{C50107E7-7895-44FB-A20F-8D34770B7FA3}"/>
                    </a:ext>
                  </a:extLst>
                </p:cNvPr>
                <p:cNvCxnSpPr>
                  <a:cxnSpLocks/>
                  <a:stCxn id="11" idx="0"/>
                  <a:endCxn id="12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41" name="Groupe 40">
                  <a:extLst>
                    <a:ext uri="{FF2B5EF4-FFF2-40B4-BE49-F238E27FC236}">
                      <a16:creationId xmlns:a16="http://schemas.microsoft.com/office/drawing/2014/main" id="{253928ED-0EF1-4F23-983B-DCADBA62D6E5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52" name="Rectangle : coins arrondis 51">
                    <a:extLst>
                      <a:ext uri="{FF2B5EF4-FFF2-40B4-BE49-F238E27FC236}">
                        <a16:creationId xmlns:a16="http://schemas.microsoft.com/office/drawing/2014/main" id="{098D3356-51FD-4C30-88B8-1A72C0037536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3" name="ZoneTexte 52">
                    <a:extLst>
                      <a:ext uri="{FF2B5EF4-FFF2-40B4-BE49-F238E27FC236}">
                        <a16:creationId xmlns:a16="http://schemas.microsoft.com/office/drawing/2014/main" id="{072A60FD-1EBE-495C-806F-CDD0E2B7381E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42" name="Connecteur droit 41">
                  <a:extLst>
                    <a:ext uri="{FF2B5EF4-FFF2-40B4-BE49-F238E27FC236}">
                      <a16:creationId xmlns:a16="http://schemas.microsoft.com/office/drawing/2014/main" id="{9BF83567-6E24-499B-B6D9-0E9D010D56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43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C2F84714-1782-4095-92F4-F6A3C1CABA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0AE88B80-4475-498F-B219-08D573C772EB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45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2BB648E0-5A58-4854-8317-6E2D00900A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BACEEAE3-BBF8-4308-8E23-D8667672BD06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47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7CB89AB6-2EF8-434D-8980-96E9180824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8E892754-ACA9-48F3-BE91-53F39EB37384}"/>
                    </a:ext>
                  </a:extLst>
                </p:cNvPr>
                <p:cNvCxnSpPr>
                  <a:cxnSpLocks/>
                  <a:stCxn id="46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52A20C36-E2DC-49E3-905E-AA1D8B239B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50" name="Nuage 49">
                  <a:extLst>
                    <a:ext uri="{FF2B5EF4-FFF2-40B4-BE49-F238E27FC236}">
                      <a16:creationId xmlns:a16="http://schemas.microsoft.com/office/drawing/2014/main" id="{EBE152FC-7722-4DB2-981F-443272096AAE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51" name="ZoneTexte 50">
                  <a:extLst>
                    <a:ext uri="{FF2B5EF4-FFF2-40B4-BE49-F238E27FC236}">
                      <a16:creationId xmlns:a16="http://schemas.microsoft.com/office/drawing/2014/main" id="{7CBC9168-C022-46CD-85E6-7B0FB617D56B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grpSp>
        <p:nvGrpSpPr>
          <p:cNvPr id="193" name="Groupe 192">
            <a:extLst>
              <a:ext uri="{FF2B5EF4-FFF2-40B4-BE49-F238E27FC236}">
                <a16:creationId xmlns:a16="http://schemas.microsoft.com/office/drawing/2014/main" id="{FE3D96E8-55B1-4754-9D3F-43A99798088E}"/>
              </a:ext>
            </a:extLst>
          </p:cNvPr>
          <p:cNvGrpSpPr/>
          <p:nvPr/>
        </p:nvGrpSpPr>
        <p:grpSpPr>
          <a:xfrm>
            <a:off x="9405456" y="-4096075"/>
            <a:ext cx="4920223" cy="4128243"/>
            <a:chOff x="9405456" y="-4096075"/>
            <a:chExt cx="4920223" cy="4128243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F9A535BD-B05B-4C99-9F53-A91397641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5456" y="-4065391"/>
              <a:ext cx="595712" cy="415060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0F6BE8C5-6A76-4413-9F3A-02BF33B9A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0865" y="-3444406"/>
              <a:ext cx="431779" cy="623404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AD3FF642-D13E-4347-9B89-AEBE63FED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137" y="-2615077"/>
              <a:ext cx="522949" cy="406968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7B94AA1C-1DD0-4DC5-AC78-DA10DC216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144" y="-2002184"/>
              <a:ext cx="488935" cy="556134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A03ED587-F8F7-4842-8393-2A318DE24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6584" y="-1240125"/>
              <a:ext cx="502055" cy="539904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2E2194D1-41ED-41B8-A644-3D080BE32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144" y="-494295"/>
              <a:ext cx="488935" cy="526463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D7995D5B-FA7D-4479-A90A-B31360172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9927" y="-2673630"/>
              <a:ext cx="280498" cy="467496"/>
            </a:xfrm>
            <a:prstGeom prst="rect">
              <a:avLst/>
            </a:prstGeom>
          </p:spPr>
        </p:pic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4B621F14-9EC4-4BEB-85B5-282CED62176E}"/>
                </a:ext>
              </a:extLst>
            </p:cNvPr>
            <p:cNvGrpSpPr/>
            <p:nvPr/>
          </p:nvGrpSpPr>
          <p:grpSpPr>
            <a:xfrm>
              <a:off x="10417135" y="-2161796"/>
              <a:ext cx="566083" cy="432920"/>
              <a:chOff x="7485041" y="4904096"/>
              <a:chExt cx="1181261" cy="996357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0CFF7A8E-9E49-4FF8-9EA5-CF51CF073E77}"/>
                  </a:ext>
                </a:extLst>
              </p:cNvPr>
              <p:cNvSpPr/>
              <p:nvPr/>
            </p:nvSpPr>
            <p:spPr>
              <a:xfrm>
                <a:off x="7485041" y="4904096"/>
                <a:ext cx="1181261" cy="9963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E5E1DF"/>
                  </a:gs>
                  <a:gs pos="83000">
                    <a:srgbClr val="DAD9D4"/>
                  </a:gs>
                  <a:gs pos="100000">
                    <a:srgbClr val="CCC9C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126" name="Image 125">
                <a:extLst>
                  <a:ext uri="{FF2B5EF4-FFF2-40B4-BE49-F238E27FC236}">
                    <a16:creationId xmlns:a16="http://schemas.microsoft.com/office/drawing/2014/main" id="{3797DD3B-6504-48C2-9C4C-EF1ADC2E9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5202" y="5237027"/>
                <a:ext cx="410687" cy="486020"/>
              </a:xfrm>
              <a:prstGeom prst="rect">
                <a:avLst/>
              </a:prstGeom>
            </p:spPr>
          </p:pic>
          <p:pic>
            <p:nvPicPr>
              <p:cNvPr id="127" name="Image 126">
                <a:extLst>
                  <a:ext uri="{FF2B5EF4-FFF2-40B4-BE49-F238E27FC236}">
                    <a16:creationId xmlns:a16="http://schemas.microsoft.com/office/drawing/2014/main" id="{3E82D5F1-7CB6-4748-80A0-ED1CD4826E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10000" b="90000" l="10000" r="90000"/>
                        </a14:imgEffect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5019" y="5136499"/>
                <a:ext cx="697675" cy="697675"/>
              </a:xfrm>
              <a:prstGeom prst="rect">
                <a:avLst/>
              </a:prstGeom>
            </p:spPr>
          </p:pic>
        </p:grpSp>
        <p:sp>
          <p:nvSpPr>
            <p:cNvPr id="76" name="Accolade fermante 75">
              <a:extLst>
                <a:ext uri="{FF2B5EF4-FFF2-40B4-BE49-F238E27FC236}">
                  <a16:creationId xmlns:a16="http://schemas.microsoft.com/office/drawing/2014/main" id="{251932F5-47DF-4FCC-94A0-F168FE6E2EF2}"/>
                </a:ext>
              </a:extLst>
            </p:cNvPr>
            <p:cNvSpPr/>
            <p:nvPr/>
          </p:nvSpPr>
          <p:spPr>
            <a:xfrm>
              <a:off x="10020044" y="-4096075"/>
              <a:ext cx="424037" cy="4122723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Flèche : droite 76">
              <a:extLst>
                <a:ext uri="{FF2B5EF4-FFF2-40B4-BE49-F238E27FC236}">
                  <a16:creationId xmlns:a16="http://schemas.microsoft.com/office/drawing/2014/main" id="{4BC19F02-E302-413A-828E-07AF023E42B8}"/>
                </a:ext>
              </a:extLst>
            </p:cNvPr>
            <p:cNvSpPr/>
            <p:nvPr/>
          </p:nvSpPr>
          <p:spPr>
            <a:xfrm>
              <a:off x="11060610" y="-2456163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4E7797C1-A89B-4310-9F68-6996E96A53F9}"/>
                </a:ext>
              </a:extLst>
            </p:cNvPr>
            <p:cNvGrpSpPr/>
            <p:nvPr/>
          </p:nvGrpSpPr>
          <p:grpSpPr>
            <a:xfrm>
              <a:off x="13194667" y="-2694775"/>
              <a:ext cx="1131012" cy="795854"/>
              <a:chOff x="12667442" y="4723431"/>
              <a:chExt cx="1131012" cy="795854"/>
            </a:xfrm>
          </p:grpSpPr>
          <p:sp>
            <p:nvSpPr>
              <p:cNvPr id="123" name="Nuage 122">
                <a:extLst>
                  <a:ext uri="{FF2B5EF4-FFF2-40B4-BE49-F238E27FC236}">
                    <a16:creationId xmlns:a16="http://schemas.microsoft.com/office/drawing/2014/main" id="{624E2F1B-0ED6-426C-B229-5B329AA3C939}"/>
                  </a:ext>
                </a:extLst>
              </p:cNvPr>
              <p:cNvSpPr/>
              <p:nvPr/>
            </p:nvSpPr>
            <p:spPr>
              <a:xfrm rot="11023267">
                <a:off x="12667442" y="4723431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124" name="ZoneTexte 123">
                <a:extLst>
                  <a:ext uri="{FF2B5EF4-FFF2-40B4-BE49-F238E27FC236}">
                    <a16:creationId xmlns:a16="http://schemas.microsoft.com/office/drawing/2014/main" id="{DFBC4256-7392-407B-BF2C-3105F1588697}"/>
                  </a:ext>
                </a:extLst>
              </p:cNvPr>
              <p:cNvSpPr txBox="1"/>
              <p:nvPr/>
            </p:nvSpPr>
            <p:spPr>
              <a:xfrm>
                <a:off x="12894874" y="4919981"/>
                <a:ext cx="676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CEBA</a:t>
                </a:r>
              </a:p>
            </p:txBody>
          </p:sp>
        </p:grpSp>
        <p:pic>
          <p:nvPicPr>
            <p:cNvPr id="80" name="Picture 4" descr="Résultat de recherche d'images pour &quot;station météo&quot;">
              <a:extLst>
                <a:ext uri="{FF2B5EF4-FFF2-40B4-BE49-F238E27FC236}">
                  <a16:creationId xmlns:a16="http://schemas.microsoft.com/office/drawing/2014/main" id="{EBE76B5C-2F80-4BEC-A30A-FFAD3DD7D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0" b="98000" l="10000" r="90000">
                          <a14:foregroundMark x1="44500" y1="98000" x2="43000" y2="90000"/>
                          <a14:foregroundMark x1="63000" y1="17000" x2="62000" y2="11500"/>
                          <a14:foregroundMark x1="39500" y1="6000" x2="29500" y2="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5578" y="-1656556"/>
              <a:ext cx="467622" cy="467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Résultat de recherche d'images pour &quot;in situ troll level 200&quot;">
              <a:extLst>
                <a:ext uri="{FF2B5EF4-FFF2-40B4-BE49-F238E27FC236}">
                  <a16:creationId xmlns:a16="http://schemas.microsoft.com/office/drawing/2014/main" id="{560CE5EE-A2D7-4EEE-A2C1-E6D5F53E7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49624">
              <a:off x="10294989" y="-1366587"/>
              <a:ext cx="493289" cy="38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AD8AFDE0-F248-421D-A4DA-7E55E17E11CA}"/>
                </a:ext>
              </a:extLst>
            </p:cNvPr>
            <p:cNvGrpSpPr/>
            <p:nvPr/>
          </p:nvGrpSpPr>
          <p:grpSpPr>
            <a:xfrm>
              <a:off x="11702283" y="-3245739"/>
              <a:ext cx="600267" cy="541462"/>
              <a:chOff x="9986764" y="5051746"/>
              <a:chExt cx="1131012" cy="795854"/>
            </a:xfrm>
          </p:grpSpPr>
          <p:sp>
            <p:nvSpPr>
              <p:cNvPr id="103" name="Nuage 102">
                <a:extLst>
                  <a:ext uri="{FF2B5EF4-FFF2-40B4-BE49-F238E27FC236}">
                    <a16:creationId xmlns:a16="http://schemas.microsoft.com/office/drawing/2014/main" id="{82A740DC-A1F6-4591-A31D-181F0AD76C92}"/>
                  </a:ext>
                </a:extLst>
              </p:cNvPr>
              <p:cNvSpPr/>
              <p:nvPr/>
            </p:nvSpPr>
            <p:spPr>
              <a:xfrm rot="11023267">
                <a:off x="9986764" y="5051746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221D4BBA-7AD7-4347-8906-ADA36B22F808}"/>
                  </a:ext>
                </a:extLst>
              </p:cNvPr>
              <p:cNvSpPr txBox="1"/>
              <p:nvPr/>
            </p:nvSpPr>
            <p:spPr>
              <a:xfrm>
                <a:off x="10021067" y="5301113"/>
                <a:ext cx="731336" cy="297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/>
                  <a:t>réseau</a:t>
                </a:r>
              </a:p>
            </p:txBody>
          </p:sp>
        </p:grpSp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4B7FF6AE-9C2B-4550-B3EC-CC39198F8E5F}"/>
                </a:ext>
              </a:extLst>
            </p:cNvPr>
            <p:cNvGrpSpPr/>
            <p:nvPr/>
          </p:nvGrpSpPr>
          <p:grpSpPr>
            <a:xfrm>
              <a:off x="11795593" y="-2559642"/>
              <a:ext cx="511797" cy="619352"/>
              <a:chOff x="1325003" y="2082540"/>
              <a:chExt cx="511797" cy="619352"/>
            </a:xfrm>
          </p:grpSpPr>
          <p:grpSp>
            <p:nvGrpSpPr>
              <p:cNvPr id="95" name="Groupe 94">
                <a:extLst>
                  <a:ext uri="{FF2B5EF4-FFF2-40B4-BE49-F238E27FC236}">
                    <a16:creationId xmlns:a16="http://schemas.microsoft.com/office/drawing/2014/main" id="{86CC499C-8262-4B03-91E7-DF4B7EF497EB}"/>
                  </a:ext>
                </a:extLst>
              </p:cNvPr>
              <p:cNvGrpSpPr/>
              <p:nvPr/>
            </p:nvGrpSpPr>
            <p:grpSpPr>
              <a:xfrm>
                <a:off x="1354712" y="2082540"/>
                <a:ext cx="482088" cy="451720"/>
                <a:chOff x="2145696" y="1559889"/>
                <a:chExt cx="482088" cy="451720"/>
              </a:xfrm>
            </p:grpSpPr>
            <p:pic>
              <p:nvPicPr>
                <p:cNvPr id="100" name="Image 99">
                  <a:extLst>
                    <a:ext uri="{FF2B5EF4-FFF2-40B4-BE49-F238E27FC236}">
                      <a16:creationId xmlns:a16="http://schemas.microsoft.com/office/drawing/2014/main" id="{ABFB26D1-F9D2-4B23-9211-8BAA54A0A1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5696" y="1559889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101" name="Image 100">
                  <a:extLst>
                    <a:ext uri="{FF2B5EF4-FFF2-40B4-BE49-F238E27FC236}">
                      <a16:creationId xmlns:a16="http://schemas.microsoft.com/office/drawing/2014/main" id="{89E2FE30-2347-4EBE-80EC-6FF3594993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158" y="1611932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102" name="Image 101">
                  <a:extLst>
                    <a:ext uri="{FF2B5EF4-FFF2-40B4-BE49-F238E27FC236}">
                      <a16:creationId xmlns:a16="http://schemas.microsoft.com/office/drawing/2014/main" id="{A0E41C22-D089-44EC-8D98-FFA978010D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01648" y="1671693"/>
                  <a:ext cx="326136" cy="339916"/>
                </a:xfrm>
                <a:prstGeom prst="rect">
                  <a:avLst/>
                </a:prstGeom>
              </p:spPr>
            </p:pic>
          </p:grpSp>
          <p:grpSp>
            <p:nvGrpSpPr>
              <p:cNvPr id="96" name="Groupe 95">
                <a:extLst>
                  <a:ext uri="{FF2B5EF4-FFF2-40B4-BE49-F238E27FC236}">
                    <a16:creationId xmlns:a16="http://schemas.microsoft.com/office/drawing/2014/main" id="{D72F0911-4E1C-4530-989F-AA74BB06AED1}"/>
                  </a:ext>
                </a:extLst>
              </p:cNvPr>
              <p:cNvGrpSpPr/>
              <p:nvPr/>
            </p:nvGrpSpPr>
            <p:grpSpPr>
              <a:xfrm>
                <a:off x="1325003" y="2247129"/>
                <a:ext cx="436906" cy="454763"/>
                <a:chOff x="1422680" y="2108394"/>
                <a:chExt cx="436906" cy="454763"/>
              </a:xfrm>
            </p:grpSpPr>
            <p:pic>
              <p:nvPicPr>
                <p:cNvPr id="97" name="Image 96">
                  <a:extLst>
                    <a:ext uri="{FF2B5EF4-FFF2-40B4-BE49-F238E27FC236}">
                      <a16:creationId xmlns:a16="http://schemas.microsoft.com/office/drawing/2014/main" id="{71FCE2B5-2CA1-49EF-90A7-3CE4E0299B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2680" y="2108394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98" name="Image 97">
                  <a:extLst>
                    <a:ext uri="{FF2B5EF4-FFF2-40B4-BE49-F238E27FC236}">
                      <a16:creationId xmlns:a16="http://schemas.microsoft.com/office/drawing/2014/main" id="{EE2CD6D5-A145-4FAA-A67B-8B039B0F9B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2389" y="2169665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99" name="Image 98">
                  <a:extLst>
                    <a:ext uri="{FF2B5EF4-FFF2-40B4-BE49-F238E27FC236}">
                      <a16:creationId xmlns:a16="http://schemas.microsoft.com/office/drawing/2014/main" id="{8B73E84F-3FDD-4962-9D0E-8905D7B6C2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4985" y="2222079"/>
                  <a:ext cx="364601" cy="341078"/>
                </a:xfrm>
                <a:prstGeom prst="rect">
                  <a:avLst/>
                </a:prstGeom>
              </p:spPr>
            </p:pic>
          </p:grpSp>
        </p:grpSp>
        <p:pic>
          <p:nvPicPr>
            <p:cNvPr id="84" name="Picture 4" descr="Résultat de recherche d'images pour &quot;logo sans fil&quot;">
              <a:extLst>
                <a:ext uri="{FF2B5EF4-FFF2-40B4-BE49-F238E27FC236}">
                  <a16:creationId xmlns:a16="http://schemas.microsoft.com/office/drawing/2014/main" id="{626C19F7-5269-4854-998F-FCB0C7265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75497" flipH="1" flipV="1">
              <a:off x="11859867" y="-1781888"/>
              <a:ext cx="316339" cy="320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Flèche : droite 84">
              <a:extLst>
                <a:ext uri="{FF2B5EF4-FFF2-40B4-BE49-F238E27FC236}">
                  <a16:creationId xmlns:a16="http://schemas.microsoft.com/office/drawing/2014/main" id="{E7EBFCB9-1F68-4D15-A098-9457062EB392}"/>
                </a:ext>
              </a:extLst>
            </p:cNvPr>
            <p:cNvSpPr/>
            <p:nvPr/>
          </p:nvSpPr>
          <p:spPr>
            <a:xfrm>
              <a:off x="12462032" y="-2536862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B802EF20-4167-4D4C-9A87-59F6F4B7D53E}"/>
              </a:ext>
            </a:extLst>
          </p:cNvPr>
          <p:cNvGrpSpPr/>
          <p:nvPr/>
        </p:nvGrpSpPr>
        <p:grpSpPr>
          <a:xfrm>
            <a:off x="10270151" y="1372569"/>
            <a:ext cx="2322825" cy="3427830"/>
            <a:chOff x="5801621" y="1657174"/>
            <a:chExt cx="2322825" cy="3427830"/>
          </a:xfrm>
        </p:grpSpPr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06DCD32C-10F9-430E-B713-78E63C129AC1}"/>
                </a:ext>
              </a:extLst>
            </p:cNvPr>
            <p:cNvGrpSpPr/>
            <p:nvPr/>
          </p:nvGrpSpPr>
          <p:grpSpPr>
            <a:xfrm>
              <a:off x="5801621" y="1657174"/>
              <a:ext cx="2322825" cy="2947795"/>
              <a:chOff x="3726491" y="1771313"/>
              <a:chExt cx="2322825" cy="2947795"/>
            </a:xfrm>
          </p:grpSpPr>
          <p:cxnSp>
            <p:nvCxnSpPr>
              <p:cNvPr id="105" name="Connecteur droit avec flèche 104">
                <a:extLst>
                  <a:ext uri="{FF2B5EF4-FFF2-40B4-BE49-F238E27FC236}">
                    <a16:creationId xmlns:a16="http://schemas.microsoft.com/office/drawing/2014/main" id="{F96EDDBD-FBBD-470D-A2B6-66B409E1A6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6491" y="2368366"/>
                <a:ext cx="1385996" cy="94439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avec flèche 105">
                <a:extLst>
                  <a:ext uri="{FF2B5EF4-FFF2-40B4-BE49-F238E27FC236}">
                    <a16:creationId xmlns:a16="http://schemas.microsoft.com/office/drawing/2014/main" id="{20E7FF72-8300-4EBE-95D1-5647ABBC89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579" y="2947328"/>
                <a:ext cx="1371908" cy="3654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avec flèche 106">
                <a:extLst>
                  <a:ext uri="{FF2B5EF4-FFF2-40B4-BE49-F238E27FC236}">
                    <a16:creationId xmlns:a16="http://schemas.microsoft.com/office/drawing/2014/main" id="{33F653CE-EA46-45C3-B153-3FF818EAEB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65588" cy="2490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avec flèche 107">
                <a:extLst>
                  <a:ext uri="{FF2B5EF4-FFF2-40B4-BE49-F238E27FC236}">
                    <a16:creationId xmlns:a16="http://schemas.microsoft.com/office/drawing/2014/main" id="{0C57618B-13D0-4FC0-ACC3-99E8231910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79676" cy="7515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9" name="Groupe 108">
                <a:extLst>
                  <a:ext uri="{FF2B5EF4-FFF2-40B4-BE49-F238E27FC236}">
                    <a16:creationId xmlns:a16="http://schemas.microsoft.com/office/drawing/2014/main" id="{EFAEB07F-1F23-4B13-82F9-1B495EC5FB19}"/>
                  </a:ext>
                </a:extLst>
              </p:cNvPr>
              <p:cNvGrpSpPr/>
              <p:nvPr/>
            </p:nvGrpSpPr>
            <p:grpSpPr>
              <a:xfrm>
                <a:off x="4918304" y="3923254"/>
                <a:ext cx="1131012" cy="795854"/>
                <a:chOff x="12549507" y="4741583"/>
                <a:chExt cx="1131012" cy="795854"/>
              </a:xfrm>
            </p:grpSpPr>
            <p:sp>
              <p:nvSpPr>
                <p:cNvPr id="121" name="Nuage 120">
                  <a:extLst>
                    <a:ext uri="{FF2B5EF4-FFF2-40B4-BE49-F238E27FC236}">
                      <a16:creationId xmlns:a16="http://schemas.microsoft.com/office/drawing/2014/main" id="{FC6E3113-DDEF-4F2F-A174-906703572D3A}"/>
                    </a:ext>
                  </a:extLst>
                </p:cNvPr>
                <p:cNvSpPr/>
                <p:nvPr/>
              </p:nvSpPr>
              <p:spPr>
                <a:xfrm rot="11023267">
                  <a:off x="12549507" y="4741583"/>
                  <a:ext cx="1131012" cy="795854"/>
                </a:xfrm>
                <a:prstGeom prst="cloud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22" name="ZoneTexte 121">
                  <a:extLst>
                    <a:ext uri="{FF2B5EF4-FFF2-40B4-BE49-F238E27FC236}">
                      <a16:creationId xmlns:a16="http://schemas.microsoft.com/office/drawing/2014/main" id="{282ABFB5-DA07-415C-8B9B-81B41EDDE3C3}"/>
                    </a:ext>
                  </a:extLst>
                </p:cNvPr>
                <p:cNvSpPr txBox="1"/>
                <p:nvPr/>
              </p:nvSpPr>
              <p:spPr>
                <a:xfrm>
                  <a:off x="12707594" y="4954844"/>
                  <a:ext cx="8148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réseau</a:t>
                  </a:r>
                </a:p>
              </p:txBody>
            </p:sp>
          </p:grpSp>
          <p:pic>
            <p:nvPicPr>
              <p:cNvPr id="110" name="Image 109">
                <a:extLst>
                  <a:ext uri="{FF2B5EF4-FFF2-40B4-BE49-F238E27FC236}">
                    <a16:creationId xmlns:a16="http://schemas.microsoft.com/office/drawing/2014/main" id="{D8F0EE78-48B9-4783-9175-18CD06B64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1272" y="3318481"/>
                <a:ext cx="264591" cy="440984"/>
              </a:xfrm>
              <a:prstGeom prst="rect">
                <a:avLst/>
              </a:prstGeom>
            </p:spPr>
          </p:pic>
          <p:pic>
            <p:nvPicPr>
              <p:cNvPr id="111" name="Image 110">
                <a:extLst>
                  <a:ext uri="{FF2B5EF4-FFF2-40B4-BE49-F238E27FC236}">
                    <a16:creationId xmlns:a16="http://schemas.microsoft.com/office/drawing/2014/main" id="{8CBF916B-568E-49CF-AAD2-500DA2620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7865" y="1774399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2" name="Image 111">
                <a:extLst>
                  <a:ext uri="{FF2B5EF4-FFF2-40B4-BE49-F238E27FC236}">
                    <a16:creationId xmlns:a16="http://schemas.microsoft.com/office/drawing/2014/main" id="{5CF57C24-CCF1-440A-857A-B2E8AFC25B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5593" y="177131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3" name="Image 112">
                <a:extLst>
                  <a:ext uri="{FF2B5EF4-FFF2-40B4-BE49-F238E27FC236}">
                    <a16:creationId xmlns:a16="http://schemas.microsoft.com/office/drawing/2014/main" id="{59024041-59F7-4F78-AE60-04D96797E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0014" y="1851472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4" name="Image 113">
                <a:extLst>
                  <a:ext uri="{FF2B5EF4-FFF2-40B4-BE49-F238E27FC236}">
                    <a16:creationId xmlns:a16="http://schemas.microsoft.com/office/drawing/2014/main" id="{12B7F157-1E77-4CE2-8E39-8DC39D6E5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9588" y="1948811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5" name="Image 114">
                <a:extLst>
                  <a:ext uri="{FF2B5EF4-FFF2-40B4-BE49-F238E27FC236}">
                    <a16:creationId xmlns:a16="http://schemas.microsoft.com/office/drawing/2014/main" id="{05D111C1-EDD4-447D-A83B-AA2E7176B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7572" y="197116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6" name="Image 115">
                <a:extLst>
                  <a:ext uri="{FF2B5EF4-FFF2-40B4-BE49-F238E27FC236}">
                    <a16:creationId xmlns:a16="http://schemas.microsoft.com/office/drawing/2014/main" id="{8A0A4402-D87A-42AB-9179-49EDF5577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0030" y="2065824"/>
                <a:ext cx="203796" cy="339660"/>
              </a:xfrm>
              <a:prstGeom prst="rect">
                <a:avLst/>
              </a:prstGeom>
            </p:spPr>
          </p:pic>
          <p:grpSp>
            <p:nvGrpSpPr>
              <p:cNvPr id="117" name="Groupe 116">
                <a:extLst>
                  <a:ext uri="{FF2B5EF4-FFF2-40B4-BE49-F238E27FC236}">
                    <a16:creationId xmlns:a16="http://schemas.microsoft.com/office/drawing/2014/main" id="{B9C6266F-F909-4019-B48F-6792A0431C6D}"/>
                  </a:ext>
                </a:extLst>
              </p:cNvPr>
              <p:cNvGrpSpPr/>
              <p:nvPr/>
            </p:nvGrpSpPr>
            <p:grpSpPr>
              <a:xfrm>
                <a:off x="5050811" y="2644914"/>
                <a:ext cx="655167" cy="449717"/>
                <a:chOff x="13223197" y="3622014"/>
                <a:chExt cx="655167" cy="449717"/>
              </a:xfrm>
            </p:grpSpPr>
            <p:pic>
              <p:nvPicPr>
                <p:cNvPr id="118" name="Image 117">
                  <a:extLst>
                    <a:ext uri="{FF2B5EF4-FFF2-40B4-BE49-F238E27FC236}">
                      <a16:creationId xmlns:a16="http://schemas.microsoft.com/office/drawing/2014/main" id="{2462FB61-EF57-4BAF-97A5-C2B0C11DC7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223197" y="3622014"/>
                  <a:ext cx="655167" cy="287428"/>
                </a:xfrm>
                <a:prstGeom prst="rect">
                  <a:avLst/>
                </a:prstGeom>
              </p:spPr>
            </p:pic>
            <p:pic>
              <p:nvPicPr>
                <p:cNvPr id="119" name="Image 118">
                  <a:extLst>
                    <a:ext uri="{FF2B5EF4-FFF2-40B4-BE49-F238E27FC236}">
                      <a16:creationId xmlns:a16="http://schemas.microsoft.com/office/drawing/2014/main" id="{DBE1F978-FA57-4B68-91CC-FA380D57CD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53955" y="3846224"/>
                  <a:ext cx="196825" cy="222222"/>
                </a:xfrm>
                <a:prstGeom prst="rect">
                  <a:avLst/>
                </a:prstGeom>
              </p:spPr>
            </p:pic>
            <p:pic>
              <p:nvPicPr>
                <p:cNvPr id="120" name="Image 119">
                  <a:extLst>
                    <a:ext uri="{FF2B5EF4-FFF2-40B4-BE49-F238E27FC236}">
                      <a16:creationId xmlns:a16="http://schemas.microsoft.com/office/drawing/2014/main" id="{34861AC5-B2B5-4768-8517-6A1EE5996E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71591" y="3856789"/>
                  <a:ext cx="214942" cy="21494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D45BB376-35CB-4955-A098-63E85D675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7355111" y="4761109"/>
              <a:ext cx="381053" cy="323895"/>
            </a:xfrm>
            <a:prstGeom prst="rect">
              <a:avLst/>
            </a:prstGeom>
          </p:spPr>
        </p:pic>
        <p:cxnSp>
          <p:nvCxnSpPr>
            <p:cNvPr id="87" name="Connecteur droit avec flèche 86">
              <a:extLst>
                <a:ext uri="{FF2B5EF4-FFF2-40B4-BE49-F238E27FC236}">
                  <a16:creationId xmlns:a16="http://schemas.microsoft.com/office/drawing/2014/main" id="{F264CF37-0D6B-423F-9002-A554A6A0353C}"/>
                </a:ext>
              </a:extLst>
            </p:cNvPr>
            <p:cNvCxnSpPr>
              <a:cxnSpLocks/>
              <a:endCxn id="86" idx="1"/>
            </p:cNvCxnSpPr>
            <p:nvPr/>
          </p:nvCxnSpPr>
          <p:spPr>
            <a:xfrm>
              <a:off x="5807392" y="3198620"/>
              <a:ext cx="1547719" cy="17244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0C08A7FE-E365-4AA6-A600-3DDC281B5BEE}"/>
              </a:ext>
            </a:extLst>
          </p:cNvPr>
          <p:cNvGrpSpPr/>
          <p:nvPr/>
        </p:nvGrpSpPr>
        <p:grpSpPr>
          <a:xfrm>
            <a:off x="-6056263" y="3699457"/>
            <a:ext cx="3163207" cy="3771731"/>
            <a:chOff x="8071" y="201723"/>
            <a:chExt cx="5486047" cy="6541772"/>
          </a:xfrm>
        </p:grpSpPr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id="{E9BFE6CD-FD66-499B-9A73-4B4F47D1D2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31" name="Groupe 130">
              <a:extLst>
                <a:ext uri="{FF2B5EF4-FFF2-40B4-BE49-F238E27FC236}">
                  <a16:creationId xmlns:a16="http://schemas.microsoft.com/office/drawing/2014/main" id="{31DF5355-225C-4FE4-9ED7-C520CAB6DBC8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132" name="Rectangle : coins arrondis 131">
                <a:extLst>
                  <a:ext uri="{FF2B5EF4-FFF2-40B4-BE49-F238E27FC236}">
                    <a16:creationId xmlns:a16="http://schemas.microsoft.com/office/drawing/2014/main" id="{D0E1D940-CBD8-45F8-BE2D-475EDAF704F7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33" name="Groupe 132">
                <a:extLst>
                  <a:ext uri="{FF2B5EF4-FFF2-40B4-BE49-F238E27FC236}">
                    <a16:creationId xmlns:a16="http://schemas.microsoft.com/office/drawing/2014/main" id="{C097D966-A588-4195-B9FD-5B7FD72DE562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134" name="Groupe 133">
                  <a:extLst>
                    <a:ext uri="{FF2B5EF4-FFF2-40B4-BE49-F238E27FC236}">
                      <a16:creationId xmlns:a16="http://schemas.microsoft.com/office/drawing/2014/main" id="{77D8D540-8E51-41AB-9D0A-161CAB22AF88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190" name="Image 189">
                    <a:extLst>
                      <a:ext uri="{FF2B5EF4-FFF2-40B4-BE49-F238E27FC236}">
                        <a16:creationId xmlns:a16="http://schemas.microsoft.com/office/drawing/2014/main" id="{A74ED51B-8491-4712-B5F4-FE6D07A981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191" name="Image 190">
                    <a:extLst>
                      <a:ext uri="{FF2B5EF4-FFF2-40B4-BE49-F238E27FC236}">
                        <a16:creationId xmlns:a16="http://schemas.microsoft.com/office/drawing/2014/main" id="{DC1BA590-8F6B-4DC8-A8DA-7E047D1104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192" name="Image 191">
                    <a:extLst>
                      <a:ext uri="{FF2B5EF4-FFF2-40B4-BE49-F238E27FC236}">
                        <a16:creationId xmlns:a16="http://schemas.microsoft.com/office/drawing/2014/main" id="{B7D6B4DB-FF4C-4FFC-BDA2-9C2F727876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5" name="Groupe 134">
                  <a:extLst>
                    <a:ext uri="{FF2B5EF4-FFF2-40B4-BE49-F238E27FC236}">
                      <a16:creationId xmlns:a16="http://schemas.microsoft.com/office/drawing/2014/main" id="{B5789893-BE53-4882-8AA4-967A7BFF1789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188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D7D32D6F-FE1F-4538-B411-11DA8E0B0C0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89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85996304-5371-4377-AFBE-9E892192B47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36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96EE3D3-1034-472C-9E12-317B4D78DF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7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B0043556-66AB-49E4-80E1-21D124E34F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8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D904556F-29B4-44EF-BAC3-2A745894E3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9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6AEB1E15-9324-430F-9DEE-4B198E6694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0" name="Ellipse 139">
                  <a:extLst>
                    <a:ext uri="{FF2B5EF4-FFF2-40B4-BE49-F238E27FC236}">
                      <a16:creationId xmlns:a16="http://schemas.microsoft.com/office/drawing/2014/main" id="{AEC94C09-D63E-4F84-B6E6-8A728CDDF54D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1" name="Rectangle : coins arrondis 140">
                  <a:extLst>
                    <a:ext uri="{FF2B5EF4-FFF2-40B4-BE49-F238E27FC236}">
                      <a16:creationId xmlns:a16="http://schemas.microsoft.com/office/drawing/2014/main" id="{7BFD4131-F227-48AE-B26B-57C51A88B042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2" name="ZoneTexte 141">
                  <a:extLst>
                    <a:ext uri="{FF2B5EF4-FFF2-40B4-BE49-F238E27FC236}">
                      <a16:creationId xmlns:a16="http://schemas.microsoft.com/office/drawing/2014/main" id="{41C038FE-1789-4718-A26F-0BC89C7D15CB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143" name="Groupe 142">
                  <a:extLst>
                    <a:ext uri="{FF2B5EF4-FFF2-40B4-BE49-F238E27FC236}">
                      <a16:creationId xmlns:a16="http://schemas.microsoft.com/office/drawing/2014/main" id="{73DFFE0C-7EBF-440E-89A2-A1F7A38CC381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85" name="Ellipse 184">
                    <a:extLst>
                      <a:ext uri="{FF2B5EF4-FFF2-40B4-BE49-F238E27FC236}">
                        <a16:creationId xmlns:a16="http://schemas.microsoft.com/office/drawing/2014/main" id="{E8523AA2-CDA9-44FF-B836-69A6307A4562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6" name="ZoneTexte 185">
                    <a:extLst>
                      <a:ext uri="{FF2B5EF4-FFF2-40B4-BE49-F238E27FC236}">
                        <a16:creationId xmlns:a16="http://schemas.microsoft.com/office/drawing/2014/main" id="{637D8067-4C71-440E-825A-06E07C80C6A6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87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5EA722AF-8FCC-4FE5-AD49-FE87E7D3178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44" name="Rectangle : coins arrondis 143">
                  <a:extLst>
                    <a:ext uri="{FF2B5EF4-FFF2-40B4-BE49-F238E27FC236}">
                      <a16:creationId xmlns:a16="http://schemas.microsoft.com/office/drawing/2014/main" id="{31D83423-5DAC-4FF4-AB39-5A5568217B73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4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DA4E9D09-11AE-4D61-B293-B52159FAF9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6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9B8F2A26-1A5A-4937-AD0B-5E0520BEB1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7" name="ZoneTexte 146">
                  <a:extLst>
                    <a:ext uri="{FF2B5EF4-FFF2-40B4-BE49-F238E27FC236}">
                      <a16:creationId xmlns:a16="http://schemas.microsoft.com/office/drawing/2014/main" id="{6A9CB426-F85B-4B1E-A0B0-8A2C977199AC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148" name="Connecteur droit 147">
                  <a:extLst>
                    <a:ext uri="{FF2B5EF4-FFF2-40B4-BE49-F238E27FC236}">
                      <a16:creationId xmlns:a16="http://schemas.microsoft.com/office/drawing/2014/main" id="{06C805EE-244E-4D16-8BE1-63E9D4467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Connecteur droit 148">
                  <a:extLst>
                    <a:ext uri="{FF2B5EF4-FFF2-40B4-BE49-F238E27FC236}">
                      <a16:creationId xmlns:a16="http://schemas.microsoft.com/office/drawing/2014/main" id="{23DF3310-C2A5-47BB-9B5F-999600AA11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Connecteur droit 149">
                  <a:extLst>
                    <a:ext uri="{FF2B5EF4-FFF2-40B4-BE49-F238E27FC236}">
                      <a16:creationId xmlns:a16="http://schemas.microsoft.com/office/drawing/2014/main" id="{AECC8288-6C9B-4854-AA6F-F125869C43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1" name="Rectangle : coins arrondis 150">
                  <a:extLst>
                    <a:ext uri="{FF2B5EF4-FFF2-40B4-BE49-F238E27FC236}">
                      <a16:creationId xmlns:a16="http://schemas.microsoft.com/office/drawing/2014/main" id="{6BA98786-798B-4B95-B4E5-0BA525413EB5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5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E956F3D0-194D-4DDD-8B59-3EBC59AEEC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3" name="Connecteur droit 152">
                  <a:extLst>
                    <a:ext uri="{FF2B5EF4-FFF2-40B4-BE49-F238E27FC236}">
                      <a16:creationId xmlns:a16="http://schemas.microsoft.com/office/drawing/2014/main" id="{B37FBE99-9121-448E-B520-5C9ED3F028E3}"/>
                    </a:ext>
                  </a:extLst>
                </p:cNvPr>
                <p:cNvCxnSpPr>
                  <a:cxnSpLocks/>
                  <a:endCxn id="186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necteur droit 153">
                  <a:extLst>
                    <a:ext uri="{FF2B5EF4-FFF2-40B4-BE49-F238E27FC236}">
                      <a16:creationId xmlns:a16="http://schemas.microsoft.com/office/drawing/2014/main" id="{7259C650-E5DD-468F-A980-0C0312BA06C1}"/>
                    </a:ext>
                  </a:extLst>
                </p:cNvPr>
                <p:cNvCxnSpPr>
                  <a:cxnSpLocks/>
                  <a:endCxn id="186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5" name="Groupe 154">
                  <a:extLst>
                    <a:ext uri="{FF2B5EF4-FFF2-40B4-BE49-F238E27FC236}">
                      <a16:creationId xmlns:a16="http://schemas.microsoft.com/office/drawing/2014/main" id="{6780F890-4CAA-4D22-9AA3-B49E3F74262A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183" name="Rectangle : coins arrondis 182">
                    <a:extLst>
                      <a:ext uri="{FF2B5EF4-FFF2-40B4-BE49-F238E27FC236}">
                        <a16:creationId xmlns:a16="http://schemas.microsoft.com/office/drawing/2014/main" id="{2F95054C-44C6-4503-B7EC-54038148C10C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4" name="ZoneTexte 183">
                    <a:extLst>
                      <a:ext uri="{FF2B5EF4-FFF2-40B4-BE49-F238E27FC236}">
                        <a16:creationId xmlns:a16="http://schemas.microsoft.com/office/drawing/2014/main" id="{90017996-FFBD-4D3B-836A-1C2942776876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156" name="Groupe 155">
                  <a:extLst>
                    <a:ext uri="{FF2B5EF4-FFF2-40B4-BE49-F238E27FC236}">
                      <a16:creationId xmlns:a16="http://schemas.microsoft.com/office/drawing/2014/main" id="{DDF5917B-A8B7-4D46-B04F-8C103BD69ABA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80" name="Ellipse 179">
                    <a:extLst>
                      <a:ext uri="{FF2B5EF4-FFF2-40B4-BE49-F238E27FC236}">
                        <a16:creationId xmlns:a16="http://schemas.microsoft.com/office/drawing/2014/main" id="{97798B1A-BE1F-4818-B093-E1AD073F1ADC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1" name="ZoneTexte 180">
                    <a:extLst>
                      <a:ext uri="{FF2B5EF4-FFF2-40B4-BE49-F238E27FC236}">
                        <a16:creationId xmlns:a16="http://schemas.microsoft.com/office/drawing/2014/main" id="{2F61B9D8-D6D2-48AE-83EF-EC42D599797E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82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FE108796-1BA7-4360-B296-2F96513E8B2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57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7783B6D-19F9-44CE-992A-6946E6305D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8" name="Connecteur droit 157">
                  <a:extLst>
                    <a:ext uri="{FF2B5EF4-FFF2-40B4-BE49-F238E27FC236}">
                      <a16:creationId xmlns:a16="http://schemas.microsoft.com/office/drawing/2014/main" id="{0C059F31-B516-4394-A445-6D0576DC186C}"/>
                    </a:ext>
                  </a:extLst>
                </p:cNvPr>
                <p:cNvCxnSpPr>
                  <a:cxnSpLocks/>
                  <a:endCxn id="181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59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F5B7D803-12EE-4E03-A269-D94061B08D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60" name="Connecteur droit 159">
                  <a:extLst>
                    <a:ext uri="{FF2B5EF4-FFF2-40B4-BE49-F238E27FC236}">
                      <a16:creationId xmlns:a16="http://schemas.microsoft.com/office/drawing/2014/main" id="{4846C401-4D19-48C8-A49B-9E780A85B70F}"/>
                    </a:ext>
                  </a:extLst>
                </p:cNvPr>
                <p:cNvCxnSpPr>
                  <a:cxnSpLocks/>
                  <a:stCxn id="181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Connecteur droit 160">
                  <a:extLst>
                    <a:ext uri="{FF2B5EF4-FFF2-40B4-BE49-F238E27FC236}">
                      <a16:creationId xmlns:a16="http://schemas.microsoft.com/office/drawing/2014/main" id="{BBB2D332-230F-4261-96AB-E2E6272DE8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Connecteur droit 161">
                  <a:extLst>
                    <a:ext uri="{FF2B5EF4-FFF2-40B4-BE49-F238E27FC236}">
                      <a16:creationId xmlns:a16="http://schemas.microsoft.com/office/drawing/2014/main" id="{0BE6B5D2-5A54-4F75-AAEF-3173047D30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Connecteur droit 162">
                  <a:extLst>
                    <a:ext uri="{FF2B5EF4-FFF2-40B4-BE49-F238E27FC236}">
                      <a16:creationId xmlns:a16="http://schemas.microsoft.com/office/drawing/2014/main" id="{ADA0A6EE-C2D8-49C1-AD34-CC43F8A4F2FB}"/>
                    </a:ext>
                  </a:extLst>
                </p:cNvPr>
                <p:cNvCxnSpPr>
                  <a:cxnSpLocks/>
                  <a:stCxn id="159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necteur droit 163">
                  <a:extLst>
                    <a:ext uri="{FF2B5EF4-FFF2-40B4-BE49-F238E27FC236}">
                      <a16:creationId xmlns:a16="http://schemas.microsoft.com/office/drawing/2014/main" id="{DF001A31-834E-42C6-B2CB-956028B7095F}"/>
                    </a:ext>
                  </a:extLst>
                </p:cNvPr>
                <p:cNvCxnSpPr>
                  <a:cxnSpLocks/>
                  <a:endCxn id="186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Connecteur droit 164">
                  <a:extLst>
                    <a:ext uri="{FF2B5EF4-FFF2-40B4-BE49-F238E27FC236}">
                      <a16:creationId xmlns:a16="http://schemas.microsoft.com/office/drawing/2014/main" id="{DC52977D-4BEC-4E96-BA49-23716ED65582}"/>
                    </a:ext>
                  </a:extLst>
                </p:cNvPr>
                <p:cNvCxnSpPr>
                  <a:cxnSpLocks/>
                  <a:endCxn id="140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necteur droit 165">
                  <a:extLst>
                    <a:ext uri="{FF2B5EF4-FFF2-40B4-BE49-F238E27FC236}">
                      <a16:creationId xmlns:a16="http://schemas.microsoft.com/office/drawing/2014/main" id="{B38715BE-D8BE-4E69-82C5-E6BBACA6A5C8}"/>
                    </a:ext>
                  </a:extLst>
                </p:cNvPr>
                <p:cNvCxnSpPr>
                  <a:cxnSpLocks/>
                  <a:stCxn id="137" idx="0"/>
                  <a:endCxn id="138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167" name="Groupe 166">
                  <a:extLst>
                    <a:ext uri="{FF2B5EF4-FFF2-40B4-BE49-F238E27FC236}">
                      <a16:creationId xmlns:a16="http://schemas.microsoft.com/office/drawing/2014/main" id="{AF513201-2F91-47B0-840B-64B46A6D2857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178" name="Rectangle : coins arrondis 177">
                    <a:extLst>
                      <a:ext uri="{FF2B5EF4-FFF2-40B4-BE49-F238E27FC236}">
                        <a16:creationId xmlns:a16="http://schemas.microsoft.com/office/drawing/2014/main" id="{48D2C6F0-433D-427E-A63A-312DD8388AB2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9" name="ZoneTexte 178">
                    <a:extLst>
                      <a:ext uri="{FF2B5EF4-FFF2-40B4-BE49-F238E27FC236}">
                        <a16:creationId xmlns:a16="http://schemas.microsoft.com/office/drawing/2014/main" id="{11FC2772-8291-4799-8ED4-A28CA9014EC3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168" name="Connecteur droit 167">
                  <a:extLst>
                    <a:ext uri="{FF2B5EF4-FFF2-40B4-BE49-F238E27FC236}">
                      <a16:creationId xmlns:a16="http://schemas.microsoft.com/office/drawing/2014/main" id="{70FE3641-AFC6-45B2-AA0A-E495E1DAC4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169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91A7CDBC-2F28-4080-8E53-2B640EE2AE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0" name="ZoneTexte 169">
                  <a:extLst>
                    <a:ext uri="{FF2B5EF4-FFF2-40B4-BE49-F238E27FC236}">
                      <a16:creationId xmlns:a16="http://schemas.microsoft.com/office/drawing/2014/main" id="{1F7E5458-4747-4F1E-A5BC-07AD1A8FE75E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171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18BB0119-3CFE-401A-BE25-8E77195EFE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2" name="ZoneTexte 171">
                  <a:extLst>
                    <a:ext uri="{FF2B5EF4-FFF2-40B4-BE49-F238E27FC236}">
                      <a16:creationId xmlns:a16="http://schemas.microsoft.com/office/drawing/2014/main" id="{438CBA28-85B9-4712-860C-E5156827EFB4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173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529E4673-6CDD-471B-9DDD-F81D431146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74" name="Connecteur droit 173">
                  <a:extLst>
                    <a:ext uri="{FF2B5EF4-FFF2-40B4-BE49-F238E27FC236}">
                      <a16:creationId xmlns:a16="http://schemas.microsoft.com/office/drawing/2014/main" id="{9B0582A3-32B5-460F-9DD9-03E4CE0BA55B}"/>
                    </a:ext>
                  </a:extLst>
                </p:cNvPr>
                <p:cNvCxnSpPr>
                  <a:cxnSpLocks/>
                  <a:stCxn id="172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Connecteur droit 174">
                  <a:extLst>
                    <a:ext uri="{FF2B5EF4-FFF2-40B4-BE49-F238E27FC236}">
                      <a16:creationId xmlns:a16="http://schemas.microsoft.com/office/drawing/2014/main" id="{A2FE085E-25F0-4307-BF23-439CC182E8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176" name="Nuage 175">
                  <a:extLst>
                    <a:ext uri="{FF2B5EF4-FFF2-40B4-BE49-F238E27FC236}">
                      <a16:creationId xmlns:a16="http://schemas.microsoft.com/office/drawing/2014/main" id="{1B4EDEB7-F8EC-468A-B937-29CAA65BD8B3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77" name="ZoneTexte 176">
                  <a:extLst>
                    <a:ext uri="{FF2B5EF4-FFF2-40B4-BE49-F238E27FC236}">
                      <a16:creationId xmlns:a16="http://schemas.microsoft.com/office/drawing/2014/main" id="{8485FAB2-50F2-4ED2-A7B7-C70E0532A220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5AB6AFEA-34D2-4D40-A365-9B326EFF453C}"/>
              </a:ext>
            </a:extLst>
          </p:cNvPr>
          <p:cNvGrpSpPr/>
          <p:nvPr/>
        </p:nvGrpSpPr>
        <p:grpSpPr>
          <a:xfrm>
            <a:off x="-58625" y="1669682"/>
            <a:ext cx="3254604" cy="1935244"/>
            <a:chOff x="889854" y="1707339"/>
            <a:chExt cx="3254604" cy="1935244"/>
          </a:xfrm>
        </p:grpSpPr>
        <p:cxnSp>
          <p:nvCxnSpPr>
            <p:cNvPr id="239" name="Connecteur droit 238">
              <a:extLst>
                <a:ext uri="{FF2B5EF4-FFF2-40B4-BE49-F238E27FC236}">
                  <a16:creationId xmlns:a16="http://schemas.microsoft.com/office/drawing/2014/main" id="{5B354C3B-8CCF-423B-8B79-766A03157239}"/>
                </a:ext>
              </a:extLst>
            </p:cNvPr>
            <p:cNvCxnSpPr>
              <a:cxnSpLocks/>
              <a:stCxn id="407" idx="3"/>
            </p:cNvCxnSpPr>
            <p:nvPr/>
          </p:nvCxnSpPr>
          <p:spPr>
            <a:xfrm>
              <a:off x="2418538" y="2899992"/>
              <a:ext cx="1725920" cy="15018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25" name="Connecteur droit 424">
              <a:extLst>
                <a:ext uri="{FF2B5EF4-FFF2-40B4-BE49-F238E27FC236}">
                  <a16:creationId xmlns:a16="http://schemas.microsoft.com/office/drawing/2014/main" id="{65DFADDF-BA51-4896-A040-A8CE2902EA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4459" y="2180839"/>
              <a:ext cx="1729999" cy="25936"/>
            </a:xfrm>
            <a:prstGeom prst="line">
              <a:avLst/>
            </a:prstGeom>
            <a:ln w="25400" cap="flat" cmpd="sng" algn="ctr">
              <a:solidFill>
                <a:srgbClr val="FFC000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74" name="ZoneTexte 373">
              <a:extLst>
                <a:ext uri="{FF2B5EF4-FFF2-40B4-BE49-F238E27FC236}">
                  <a16:creationId xmlns:a16="http://schemas.microsoft.com/office/drawing/2014/main" id="{DE82107D-43E2-46E7-BAF6-D83D78DF07A5}"/>
                </a:ext>
              </a:extLst>
            </p:cNvPr>
            <p:cNvSpPr txBox="1"/>
            <p:nvPr/>
          </p:nvSpPr>
          <p:spPr>
            <a:xfrm>
              <a:off x="904470" y="1711285"/>
              <a:ext cx="1629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Réseau sans fil</a:t>
              </a:r>
            </a:p>
          </p:txBody>
        </p:sp>
        <p:pic>
          <p:nvPicPr>
            <p:cNvPr id="393" name="Image 392">
              <a:extLst>
                <a:ext uri="{FF2B5EF4-FFF2-40B4-BE49-F238E27FC236}">
                  <a16:creationId xmlns:a16="http://schemas.microsoft.com/office/drawing/2014/main" id="{479B44E7-D100-4F6B-A850-65532C391F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0" r="14803" b="42011"/>
            <a:stretch/>
          </p:blipFill>
          <p:spPr>
            <a:xfrm>
              <a:off x="1636286" y="2593786"/>
              <a:ext cx="446679" cy="559475"/>
            </a:xfrm>
            <a:prstGeom prst="rect">
              <a:avLst/>
            </a:prstGeom>
          </p:spPr>
        </p:pic>
        <p:cxnSp>
          <p:nvCxnSpPr>
            <p:cNvPr id="371" name="Connecteur droit 370">
              <a:extLst>
                <a:ext uri="{FF2B5EF4-FFF2-40B4-BE49-F238E27FC236}">
                  <a16:creationId xmlns:a16="http://schemas.microsoft.com/office/drawing/2014/main" id="{E74CDA04-10DA-4E92-B005-47EF3CF9A307}"/>
                </a:ext>
              </a:extLst>
            </p:cNvPr>
            <p:cNvCxnSpPr>
              <a:cxnSpLocks/>
              <a:endCxn id="369" idx="3"/>
            </p:cNvCxnSpPr>
            <p:nvPr/>
          </p:nvCxnSpPr>
          <p:spPr>
            <a:xfrm>
              <a:off x="1337115" y="3241084"/>
              <a:ext cx="382442" cy="0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369" name="Picture 6" descr="Résultat de recherche d'images pour &quot;lora&quot;">
              <a:extLst>
                <a:ext uri="{FF2B5EF4-FFF2-40B4-BE49-F238E27FC236}">
                  <a16:creationId xmlns:a16="http://schemas.microsoft.com/office/drawing/2014/main" id="{4FE073DF-18B6-4663-AA06-D4042D07D5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000" b="99000" l="10000" r="90000">
                          <a14:foregroundMark x1="35581" y1="4000" x2="45465" y2="4333"/>
                          <a14:foregroundMark x1="42907" y1="38333" x2="42791" y2="35333"/>
                          <a14:foregroundMark x1="46304" y1="94587" x2="47454" y2="98000"/>
                          <a14:foregroundMark x1="43070" y1="84989" x2="44130" y2="88135"/>
                          <a14:foregroundMark x1="39878" y1="75516" x2="40195" y2="76456"/>
                          <a14:foregroundMark x1="52907" y1="29667" x2="52674" y2="55333"/>
                          <a14:foregroundMark x1="43528" y1="67282" x2="43126" y2="64551"/>
                          <a14:foregroundMark x1="39425" y1="39400" x2="39628" y2="40781"/>
                          <a14:foregroundMark x1="37943" y1="29333" x2="38041" y2="30000"/>
                          <a14:foregroundMark x1="37894" y1="29000" x2="37943" y2="29333"/>
                          <a14:foregroundMark x1="37796" y1="28333" x2="37894" y2="29000"/>
                          <a14:foregroundMark x1="37747" y1="28000" x2="37796" y2="28333"/>
                          <a14:foregroundMark x1="37210" y1="24349" x2="37747" y2="28000"/>
                          <a14:foregroundMark x1="35687" y1="14000" x2="36278" y2="18017"/>
                          <a14:foregroundMark x1="35638" y1="13667" x2="35687" y2="14000"/>
                          <a14:foregroundMark x1="35589" y1="13333" x2="35638" y2="13667"/>
                          <a14:foregroundMark x1="35540" y1="13000" x2="35589" y2="13333"/>
                          <a14:foregroundMark x1="35442" y1="12333" x2="35540" y2="13000"/>
                          <a14:foregroundMark x1="35148" y1="10333" x2="35197" y2="10667"/>
                          <a14:foregroundMark x1="35000" y1="9333" x2="35148" y2="10333"/>
                          <a14:foregroundMark x1="49208" y1="12667" x2="49419" y2="10000"/>
                          <a14:foregroundMark x1="49183" y1="12990" x2="49208" y2="12667"/>
                          <a14:foregroundMark x1="47131" y1="39000" x2="47157" y2="38667"/>
                          <a14:foregroundMark x1="45198" y1="63463" x2="47131" y2="39000"/>
                          <a14:foregroundMark x1="25349" y1="25667" x2="25465" y2="55667"/>
                          <a14:foregroundMark x1="25465" y1="55667" x2="31744" y2="65333"/>
                          <a14:foregroundMark x1="45698" y1="16000" x2="47558" y2="18667"/>
                          <a14:foregroundMark x1="36512" y1="17000" x2="36512" y2="17000"/>
                          <a14:foregroundMark x1="36279" y1="17000" x2="36279" y2="17000"/>
                          <a14:foregroundMark x1="36512" y1="17000" x2="36512" y2="17000"/>
                          <a14:foregroundMark x1="36512" y1="17000" x2="36512" y2="17000"/>
                          <a14:foregroundMark x1="35930" y1="17000" x2="37791" y2="15667"/>
                          <a14:foregroundMark x1="37849" y1="37000" x2="39070" y2="35000"/>
                          <a14:foregroundMark x1="37442" y1="37667" x2="37849" y2="37000"/>
                          <a14:foregroundMark x1="37907" y1="35667" x2="37907" y2="35667"/>
                          <a14:foregroundMark x1="37442" y1="36333" x2="37442" y2="36333"/>
                          <a14:foregroundMark x1="37442" y1="36333" x2="37442" y2="36333"/>
                          <a14:foregroundMark x1="37459" y1="37000" x2="38372" y2="35333"/>
                          <a14:foregroundMark x1="37093" y1="37667" x2="37459" y2="37000"/>
                          <a14:foregroundMark x1="37326" y1="36333" x2="37326" y2="36333"/>
                          <a14:foregroundMark x1="37093" y1="36333" x2="37093" y2="36333"/>
                          <a14:foregroundMark x1="36860" y1="36333" x2="36860" y2="36333"/>
                          <a14:foregroundMark x1="37209" y1="37333" x2="37209" y2="37333"/>
                          <a14:foregroundMark x1="37093" y1="39333" x2="37093" y2="39333"/>
                          <a14:foregroundMark x1="37326" y1="38333" x2="37326" y2="38333"/>
                          <a14:foregroundMark x1="37326" y1="36333" x2="37326" y2="37000"/>
                          <a14:foregroundMark x1="73356" y1="42000" x2="74651" y2="43000"/>
                          <a14:foregroundMark x1="72492" y1="41333" x2="73356" y2="42000"/>
                          <a14:backgroundMark x1="31163" y1="26000" x2="31628" y2="42667"/>
                          <a14:backgroundMark x1="29767" y1="45000" x2="29884" y2="50000"/>
                          <a14:backgroundMark x1="29767" y1="44333" x2="29767" y2="33333"/>
                          <a14:backgroundMark x1="29186" y1="41333" x2="28953" y2="32333"/>
                          <a14:backgroundMark x1="29070" y1="37333" x2="28488" y2="28000"/>
                          <a14:backgroundMark x1="38953" y1="28333" x2="46163" y2="30333"/>
                          <a14:backgroundMark x1="48721" y1="38667" x2="47791" y2="26000"/>
                          <a14:backgroundMark x1="76512" y1="29333" x2="81395" y2="43667"/>
                          <a14:backgroundMark x1="38618" y1="11218" x2="35814" y2="10333"/>
                          <a14:backgroundMark x1="46428" y1="13682" x2="46227" y2="13619"/>
                          <a14:backgroundMark x1="36918" y1="20210" x2="39302" y2="18667"/>
                          <a14:backgroundMark x1="28372" y1="33667" x2="29767" y2="35333"/>
                          <a14:backgroundMark x1="38023" y1="69333" x2="45930" y2="69333"/>
                          <a14:backgroundMark x1="39419" y1="79667" x2="43953" y2="81333"/>
                          <a14:backgroundMark x1="43372" y1="92000" x2="47791" y2="89333"/>
                          <a14:backgroundMark x1="49884" y1="99000" x2="49070" y2="99333"/>
                          <a14:backgroundMark x1="47093" y1="98000" x2="47093" y2="98000"/>
                          <a14:backgroundMark x1="47442" y1="99667" x2="48023" y2="98667"/>
                          <a14:backgroundMark x1="47558" y1="97667" x2="47791" y2="98333"/>
                          <a14:backgroundMark x1="46860" y1="35333" x2="47442" y2="35333"/>
                          <a14:backgroundMark x1="47558" y1="33000" x2="49419" y2="16333"/>
                          <a14:backgroundMark x1="50233" y1="15333" x2="47674" y2="34000"/>
                          <a14:backgroundMark x1="46744" y1="37667" x2="46744" y2="37667"/>
                          <a14:backgroundMark x1="46977" y1="37667" x2="46977" y2="37667"/>
                          <a14:backgroundMark x1="47093" y1="37667" x2="47093" y2="37667"/>
                          <a14:backgroundMark x1="47093" y1="37667" x2="47093" y2="37667"/>
                          <a14:backgroundMark x1="47209" y1="37667" x2="47209" y2="37667"/>
                          <a14:backgroundMark x1="47209" y1="38000" x2="47209" y2="38000"/>
                          <a14:backgroundMark x1="47326" y1="38000" x2="47326" y2="38000"/>
                          <a14:backgroundMark x1="47326" y1="38333" x2="47326" y2="38333"/>
                          <a14:backgroundMark x1="47326" y1="38667" x2="47326" y2="38667"/>
                          <a14:backgroundMark x1="47326" y1="38667" x2="47326" y2="38667"/>
                          <a14:backgroundMark x1="47093" y1="39333" x2="47326" y2="37667"/>
                          <a14:backgroundMark x1="47209" y1="37000" x2="47209" y2="37000"/>
                          <a14:backgroundMark x1="47209" y1="37000" x2="47209" y2="37000"/>
                          <a14:backgroundMark x1="47558" y1="36000" x2="47558" y2="36000"/>
                          <a14:backgroundMark x1="47558" y1="36000" x2="47558" y2="36000"/>
                          <a14:backgroundMark x1="47558" y1="36000" x2="47558" y2="36000"/>
                          <a14:backgroundMark x1="47558" y1="36000" x2="47558" y2="36000"/>
                          <a14:backgroundMark x1="47442" y1="36000" x2="47093" y2="36667"/>
                          <a14:backgroundMark x1="47093" y1="36667" x2="47093" y2="36667"/>
                          <a14:backgroundMark x1="47093" y1="36667" x2="47093" y2="36667"/>
                          <a14:backgroundMark x1="47558" y1="36000" x2="47558" y2="36000"/>
                          <a14:backgroundMark x1="29070" y1="13667" x2="29070" y2="13667"/>
                          <a14:backgroundMark x1="28605" y1="32667" x2="27907" y2="33000"/>
                          <a14:backgroundMark x1="28953" y1="38333" x2="31977" y2="55333"/>
                          <a14:backgroundMark x1="31977" y1="55667" x2="32791" y2="56333"/>
                          <a14:backgroundMark x1="42907" y1="48667" x2="42093" y2="47000"/>
                          <a14:backgroundMark x1="41628" y1="44333" x2="41628" y2="40667"/>
                          <a14:backgroundMark x1="41163" y1="44667" x2="42093" y2="47667"/>
                          <a14:backgroundMark x1="40116" y1="46000" x2="40233" y2="54333"/>
                          <a14:backgroundMark x1="40349" y1="55333" x2="42907" y2="56333"/>
                          <a14:backgroundMark x1="42209" y1="57000" x2="40000" y2="44000"/>
                          <a14:backgroundMark x1="40233" y1="44000" x2="40233" y2="44000"/>
                          <a14:backgroundMark x1="40465" y1="43667" x2="39884" y2="47000"/>
                          <a14:backgroundMark x1="40233" y1="42333" x2="39651" y2="43667"/>
                          <a14:backgroundMark x1="43140" y1="69333" x2="45233" y2="67667"/>
                          <a14:backgroundMark x1="41163" y1="72000" x2="38023" y2="70000"/>
                          <a14:backgroundMark x1="34535" y1="57333" x2="31977" y2="55333"/>
                          <a14:backgroundMark x1="49419" y1="15333" x2="47791" y2="12333"/>
                          <a14:backgroundMark x1="49302" y1="13667" x2="48488" y2="12667"/>
                          <a14:backgroundMark x1="49302" y1="13333" x2="49302" y2="13333"/>
                          <a14:backgroundMark x1="49186" y1="12667" x2="49186" y2="12667"/>
                          <a14:backgroundMark x1="49186" y1="12667" x2="49186" y2="12667"/>
                          <a14:backgroundMark x1="41512" y1="16000" x2="41512" y2="16000"/>
                          <a14:backgroundMark x1="35465" y1="12333" x2="35465" y2="12333"/>
                          <a14:backgroundMark x1="35349" y1="10667" x2="35349" y2="10667"/>
                          <a14:backgroundMark x1="35233" y1="11333" x2="35233" y2="11333"/>
                          <a14:backgroundMark x1="34884" y1="12000" x2="36512" y2="9667"/>
                          <a14:backgroundMark x1="35581" y1="13000" x2="35581" y2="13000"/>
                          <a14:backgroundMark x1="35581" y1="13667" x2="35581" y2="13667"/>
                          <a14:backgroundMark x1="35581" y1="14000" x2="35581" y2="14000"/>
                          <a14:backgroundMark x1="35814" y1="14000" x2="35814" y2="14000"/>
                          <a14:backgroundMark x1="35116" y1="10667" x2="35116" y2="10667"/>
                          <a14:backgroundMark x1="35233" y1="10333" x2="35233" y2="10333"/>
                          <a14:backgroundMark x1="35233" y1="10333" x2="35233" y2="10333"/>
                          <a14:backgroundMark x1="35814" y1="13333" x2="35814" y2="13333"/>
                          <a14:backgroundMark x1="37674" y1="28333" x2="37674" y2="28333"/>
                          <a14:backgroundMark x1="37907" y1="29333" x2="37907" y2="29333"/>
                          <a14:backgroundMark x1="38140" y1="30000" x2="38140" y2="30000"/>
                          <a14:backgroundMark x1="38140" y1="30667" x2="38180" y2="31009"/>
                          <a14:backgroundMark x1="37907" y1="29000" x2="37907" y2="29000"/>
                          <a14:backgroundMark x1="37907" y1="28000" x2="37907" y2="28000"/>
                          <a14:backgroundMark x1="37402" y1="35667" x2="36744" y2="36333"/>
                          <a14:backgroundMark x1="36628" y1="37000" x2="36628" y2="37000"/>
                          <a14:backgroundMark x1="69186" y1="44667" x2="67791" y2="46000"/>
                          <a14:backgroundMark x1="71163" y1="52667" x2="71163" y2="52667"/>
                          <a14:backgroundMark x1="71047" y1="52667" x2="71047" y2="52667"/>
                          <a14:backgroundMark x1="71744" y1="53333" x2="70349" y2="55333"/>
                          <a14:backgroundMark x1="71512" y1="41333" x2="69651" y2="42333"/>
                          <a14:backgroundMark x1="71860" y1="41333" x2="71860" y2="40333"/>
                          <a14:backgroundMark x1="72442" y1="41000" x2="72442" y2="41000"/>
                          <a14:backgroundMark x1="71163" y1="40333" x2="71163" y2="40333"/>
                          <a14:backgroundMark x1="71047" y1="40333" x2="71047" y2="40333"/>
                          <a14:backgroundMark x1="71744" y1="40333" x2="71744" y2="40333"/>
                          <a14:backgroundMark x1="72093" y1="40667" x2="72093" y2="40667"/>
                          <a14:backgroundMark x1="72209" y1="41333" x2="72209" y2="41333"/>
                          <a14:backgroundMark x1="72209" y1="41333" x2="72209" y2="41333"/>
                          <a14:backgroundMark x1="72326" y1="41333" x2="72326" y2="41333"/>
                          <a14:backgroundMark x1="72442" y1="41333" x2="72442" y2="41333"/>
                          <a14:backgroundMark x1="72558" y1="41333" x2="72558" y2="41333"/>
                          <a14:backgroundMark x1="72674" y1="41333" x2="72674" y2="41333"/>
                          <a14:backgroundMark x1="71047" y1="40667" x2="72442" y2="41667"/>
                          <a14:backgroundMark x1="72674" y1="42000" x2="72674" y2="42000"/>
                          <a14:backgroundMark x1="47442" y1="33667" x2="48605" y2="40667"/>
                          <a14:backgroundMark x1="47442" y1="39000" x2="47442" y2="39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854" y="3096376"/>
              <a:ext cx="829703" cy="289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0" name="Connecteur droit 369">
              <a:extLst>
                <a:ext uri="{FF2B5EF4-FFF2-40B4-BE49-F238E27FC236}">
                  <a16:creationId xmlns:a16="http://schemas.microsoft.com/office/drawing/2014/main" id="{59FF9A2C-DDBF-4FBE-8487-37170199FE28}"/>
                </a:ext>
              </a:extLst>
            </p:cNvPr>
            <p:cNvCxnSpPr>
              <a:cxnSpLocks/>
              <a:stCxn id="381" idx="1"/>
              <a:endCxn id="369" idx="3"/>
            </p:cNvCxnSpPr>
            <p:nvPr/>
          </p:nvCxnSpPr>
          <p:spPr>
            <a:xfrm flipV="1">
              <a:off x="1593536" y="3241084"/>
              <a:ext cx="126021" cy="150682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73" name="Rectangle : coins arrondis 372">
              <a:extLst>
                <a:ext uri="{FF2B5EF4-FFF2-40B4-BE49-F238E27FC236}">
                  <a16:creationId xmlns:a16="http://schemas.microsoft.com/office/drawing/2014/main" id="{80A422AA-9D18-45A9-8196-89E683DA28A8}"/>
                </a:ext>
              </a:extLst>
            </p:cNvPr>
            <p:cNvSpPr/>
            <p:nvPr/>
          </p:nvSpPr>
          <p:spPr>
            <a:xfrm>
              <a:off x="924217" y="1707339"/>
              <a:ext cx="1489762" cy="1935244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460" name="Groupe 459">
              <a:extLst>
                <a:ext uri="{FF2B5EF4-FFF2-40B4-BE49-F238E27FC236}">
                  <a16:creationId xmlns:a16="http://schemas.microsoft.com/office/drawing/2014/main" id="{D7DE65E0-CEAA-4468-81FF-9374B1FE334F}"/>
                </a:ext>
              </a:extLst>
            </p:cNvPr>
            <p:cNvGrpSpPr/>
            <p:nvPr/>
          </p:nvGrpSpPr>
          <p:grpSpPr>
            <a:xfrm>
              <a:off x="1593536" y="2715326"/>
              <a:ext cx="825002" cy="799551"/>
              <a:chOff x="1609249" y="3194105"/>
              <a:chExt cx="825002" cy="799551"/>
            </a:xfrm>
          </p:grpSpPr>
          <p:grpSp>
            <p:nvGrpSpPr>
              <p:cNvPr id="375" name="Groupe 374">
                <a:extLst>
                  <a:ext uri="{FF2B5EF4-FFF2-40B4-BE49-F238E27FC236}">
                    <a16:creationId xmlns:a16="http://schemas.microsoft.com/office/drawing/2014/main" id="{A11BFE22-6CE0-4FEA-A7F4-C032B7C16B8F}"/>
                  </a:ext>
                </a:extLst>
              </p:cNvPr>
              <p:cNvGrpSpPr/>
              <p:nvPr/>
            </p:nvGrpSpPr>
            <p:grpSpPr>
              <a:xfrm>
                <a:off x="1609249" y="3479284"/>
                <a:ext cx="663164" cy="514372"/>
                <a:chOff x="1547262" y="1050628"/>
                <a:chExt cx="663164" cy="514372"/>
              </a:xfrm>
            </p:grpSpPr>
            <p:grpSp>
              <p:nvGrpSpPr>
                <p:cNvPr id="378" name="Groupe 377">
                  <a:extLst>
                    <a:ext uri="{FF2B5EF4-FFF2-40B4-BE49-F238E27FC236}">
                      <a16:creationId xmlns:a16="http://schemas.microsoft.com/office/drawing/2014/main" id="{547E0AAA-2C92-4DDB-8F3A-4371CB8D661D}"/>
                    </a:ext>
                  </a:extLst>
                </p:cNvPr>
                <p:cNvGrpSpPr/>
                <p:nvPr/>
              </p:nvGrpSpPr>
              <p:grpSpPr>
                <a:xfrm>
                  <a:off x="1547262" y="1050628"/>
                  <a:ext cx="658337" cy="514372"/>
                  <a:chOff x="4443726" y="3662071"/>
                  <a:chExt cx="1141774" cy="892138"/>
                </a:xfrm>
              </p:grpSpPr>
              <p:sp>
                <p:nvSpPr>
                  <p:cNvPr id="380" name="Rectangle : coins arrondis 379">
                    <a:extLst>
                      <a:ext uri="{FF2B5EF4-FFF2-40B4-BE49-F238E27FC236}">
                        <a16:creationId xmlns:a16="http://schemas.microsoft.com/office/drawing/2014/main" id="{5D51B490-1F47-4113-8A3E-ADA1A1645FA8}"/>
                      </a:ext>
                    </a:extLst>
                  </p:cNvPr>
                  <p:cNvSpPr/>
                  <p:nvPr/>
                </p:nvSpPr>
                <p:spPr>
                  <a:xfrm>
                    <a:off x="4469640" y="3662071"/>
                    <a:ext cx="1115860" cy="892138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81" name="ZoneTexte 380">
                    <a:extLst>
                      <a:ext uri="{FF2B5EF4-FFF2-40B4-BE49-F238E27FC236}">
                        <a16:creationId xmlns:a16="http://schemas.microsoft.com/office/drawing/2014/main" id="{6F760BE5-DD61-4B4E-8176-ECE7AEEEFDA8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115391" cy="4270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000" dirty="0"/>
                      <a:t>Gateway</a:t>
                    </a:r>
                  </a:p>
                </p:txBody>
              </p:sp>
            </p:grpSp>
            <p:pic>
              <p:nvPicPr>
                <p:cNvPr id="377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9642A71E-1322-4DAA-A7F8-1574F60122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64226" y="1109097"/>
                  <a:ext cx="646200" cy="3324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14" name="Groupe 413">
                <a:extLst>
                  <a:ext uri="{FF2B5EF4-FFF2-40B4-BE49-F238E27FC236}">
                    <a16:creationId xmlns:a16="http://schemas.microsoft.com/office/drawing/2014/main" id="{95B8968E-E980-4854-AF26-0752DA4151AC}"/>
                  </a:ext>
                </a:extLst>
              </p:cNvPr>
              <p:cNvGrpSpPr/>
              <p:nvPr/>
            </p:nvGrpSpPr>
            <p:grpSpPr>
              <a:xfrm>
                <a:off x="1645256" y="3194105"/>
                <a:ext cx="788995" cy="369332"/>
                <a:chOff x="1682334" y="2991580"/>
                <a:chExt cx="788995" cy="369332"/>
              </a:xfrm>
            </p:grpSpPr>
            <p:pic>
              <p:nvPicPr>
                <p:cNvPr id="406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7BD2E2F9-832B-4CCA-B37F-342696A9C1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2334" y="3079403"/>
                  <a:ext cx="154015" cy="1562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07" name="ZoneTexte 406">
                  <a:extLst>
                    <a:ext uri="{FF2B5EF4-FFF2-40B4-BE49-F238E27FC236}">
                      <a16:creationId xmlns:a16="http://schemas.microsoft.com/office/drawing/2014/main" id="{2BE1624A-F517-4CA4-B7C5-6F24EAA99DE8}"/>
                    </a:ext>
                  </a:extLst>
                </p:cNvPr>
                <p:cNvSpPr txBox="1"/>
                <p:nvPr/>
              </p:nvSpPr>
              <p:spPr>
                <a:xfrm>
                  <a:off x="1794349" y="2991580"/>
                  <a:ext cx="6769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</p:txBody>
            </p:sp>
          </p:grpSp>
        </p:grpSp>
        <p:grpSp>
          <p:nvGrpSpPr>
            <p:cNvPr id="423" name="Groupe 422">
              <a:extLst>
                <a:ext uri="{FF2B5EF4-FFF2-40B4-BE49-F238E27FC236}">
                  <a16:creationId xmlns:a16="http://schemas.microsoft.com/office/drawing/2014/main" id="{EB507610-F566-4ACC-8A96-46F34817BBCB}"/>
                </a:ext>
              </a:extLst>
            </p:cNvPr>
            <p:cNvGrpSpPr/>
            <p:nvPr/>
          </p:nvGrpSpPr>
          <p:grpSpPr>
            <a:xfrm>
              <a:off x="1521717" y="2005288"/>
              <a:ext cx="788995" cy="369332"/>
              <a:chOff x="1797656" y="3346505"/>
              <a:chExt cx="788995" cy="369332"/>
            </a:xfrm>
          </p:grpSpPr>
          <p:pic>
            <p:nvPicPr>
              <p:cNvPr id="421" name="Picture 4" descr="Résultat de recherche d'images pour &quot;logo sans fil&quot;">
                <a:extLst>
                  <a:ext uri="{FF2B5EF4-FFF2-40B4-BE49-F238E27FC236}">
                    <a16:creationId xmlns:a16="http://schemas.microsoft.com/office/drawing/2014/main" id="{712CCCD9-5E83-4453-80D4-EE1B4A3971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7656" y="3434328"/>
                <a:ext cx="154015" cy="156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2" name="ZoneTexte 421">
                <a:extLst>
                  <a:ext uri="{FF2B5EF4-FFF2-40B4-BE49-F238E27FC236}">
                    <a16:creationId xmlns:a16="http://schemas.microsoft.com/office/drawing/2014/main" id="{38D2FB10-8E71-48B0-B9BA-4A72616574CE}"/>
                  </a:ext>
                </a:extLst>
              </p:cNvPr>
              <p:cNvSpPr txBox="1"/>
              <p:nvPr/>
            </p:nvSpPr>
            <p:spPr>
              <a:xfrm>
                <a:off x="1909671" y="3346505"/>
                <a:ext cx="6769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GPRS</a:t>
                </a:r>
              </a:p>
            </p:txBody>
          </p:sp>
        </p:grpSp>
      </p:grpSp>
      <p:grpSp>
        <p:nvGrpSpPr>
          <p:cNvPr id="428" name="Groupe 427">
            <a:extLst>
              <a:ext uri="{FF2B5EF4-FFF2-40B4-BE49-F238E27FC236}">
                <a16:creationId xmlns:a16="http://schemas.microsoft.com/office/drawing/2014/main" id="{5BC70356-280E-48C5-A5E4-F4115A30C416}"/>
              </a:ext>
            </a:extLst>
          </p:cNvPr>
          <p:cNvGrpSpPr/>
          <p:nvPr/>
        </p:nvGrpSpPr>
        <p:grpSpPr>
          <a:xfrm>
            <a:off x="1757947" y="2055454"/>
            <a:ext cx="1247385" cy="891715"/>
            <a:chOff x="3112649" y="2104511"/>
            <a:chExt cx="1042939" cy="722590"/>
          </a:xfrm>
        </p:grpSpPr>
        <p:sp>
          <p:nvSpPr>
            <p:cNvPr id="241" name="Nuage 240">
              <a:extLst>
                <a:ext uri="{FF2B5EF4-FFF2-40B4-BE49-F238E27FC236}">
                  <a16:creationId xmlns:a16="http://schemas.microsoft.com/office/drawing/2014/main" id="{F168ACCA-1B77-4E54-B2B6-8EEE6CD463C5}"/>
                </a:ext>
              </a:extLst>
            </p:cNvPr>
            <p:cNvSpPr/>
            <p:nvPr/>
          </p:nvSpPr>
          <p:spPr>
            <a:xfrm rot="11023267">
              <a:off x="3112649" y="2104511"/>
              <a:ext cx="1042939" cy="722590"/>
            </a:xfrm>
            <a:prstGeom prst="clou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242" name="ZoneTexte 241">
              <a:extLst>
                <a:ext uri="{FF2B5EF4-FFF2-40B4-BE49-F238E27FC236}">
                  <a16:creationId xmlns:a16="http://schemas.microsoft.com/office/drawing/2014/main" id="{E802BE00-4777-45CF-8695-F1FF1A2F70BC}"/>
                </a:ext>
              </a:extLst>
            </p:cNvPr>
            <p:cNvSpPr txBox="1"/>
            <p:nvPr/>
          </p:nvSpPr>
          <p:spPr>
            <a:xfrm>
              <a:off x="3165806" y="2286140"/>
              <a:ext cx="544917" cy="212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Internet</a:t>
              </a:r>
            </a:p>
          </p:txBody>
        </p:sp>
      </p:grpSp>
      <p:grpSp>
        <p:nvGrpSpPr>
          <p:cNvPr id="529" name="Groupe 528">
            <a:extLst>
              <a:ext uri="{FF2B5EF4-FFF2-40B4-BE49-F238E27FC236}">
                <a16:creationId xmlns:a16="http://schemas.microsoft.com/office/drawing/2014/main" id="{8D340D8C-CEEC-453C-8372-BD61CD5B56D2}"/>
              </a:ext>
            </a:extLst>
          </p:cNvPr>
          <p:cNvGrpSpPr/>
          <p:nvPr/>
        </p:nvGrpSpPr>
        <p:grpSpPr>
          <a:xfrm>
            <a:off x="7155767" y="407263"/>
            <a:ext cx="992835" cy="979949"/>
            <a:chOff x="7299713" y="886704"/>
            <a:chExt cx="992835" cy="979949"/>
          </a:xfrm>
        </p:grpSpPr>
        <p:pic>
          <p:nvPicPr>
            <p:cNvPr id="537" name="Image 536">
              <a:extLst>
                <a:ext uri="{FF2B5EF4-FFF2-40B4-BE49-F238E27FC236}">
                  <a16:creationId xmlns:a16="http://schemas.microsoft.com/office/drawing/2014/main" id="{A5230C5A-F9E1-474C-B8C1-1C1D8376F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538" name="ZoneTexte 537">
              <a:extLst>
                <a:ext uri="{FF2B5EF4-FFF2-40B4-BE49-F238E27FC236}">
                  <a16:creationId xmlns:a16="http://schemas.microsoft.com/office/drawing/2014/main" id="{118FBA5F-0014-4A00-A793-3879D73C68EC}"/>
                </a:ext>
              </a:extLst>
            </p:cNvPr>
            <p:cNvSpPr txBox="1"/>
            <p:nvPr/>
          </p:nvSpPr>
          <p:spPr>
            <a:xfrm>
              <a:off x="7613311" y="1620432"/>
              <a:ext cx="3690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ELK</a:t>
              </a:r>
            </a:p>
          </p:txBody>
        </p:sp>
      </p:grpSp>
      <p:grpSp>
        <p:nvGrpSpPr>
          <p:cNvPr id="530" name="Groupe 529">
            <a:extLst>
              <a:ext uri="{FF2B5EF4-FFF2-40B4-BE49-F238E27FC236}">
                <a16:creationId xmlns:a16="http://schemas.microsoft.com/office/drawing/2014/main" id="{F1F8F335-8062-4D17-A773-26F89E5ABD72}"/>
              </a:ext>
            </a:extLst>
          </p:cNvPr>
          <p:cNvGrpSpPr/>
          <p:nvPr/>
        </p:nvGrpSpPr>
        <p:grpSpPr>
          <a:xfrm>
            <a:off x="6036009" y="1523148"/>
            <a:ext cx="992835" cy="963494"/>
            <a:chOff x="7299713" y="886704"/>
            <a:chExt cx="992835" cy="963494"/>
          </a:xfrm>
        </p:grpSpPr>
        <p:pic>
          <p:nvPicPr>
            <p:cNvPr id="535" name="Image 534">
              <a:extLst>
                <a:ext uri="{FF2B5EF4-FFF2-40B4-BE49-F238E27FC236}">
                  <a16:creationId xmlns:a16="http://schemas.microsoft.com/office/drawing/2014/main" id="{150579EF-8339-4A5D-9B87-8CCC2D7BF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536" name="ZoneTexte 535">
              <a:extLst>
                <a:ext uri="{FF2B5EF4-FFF2-40B4-BE49-F238E27FC236}">
                  <a16:creationId xmlns:a16="http://schemas.microsoft.com/office/drawing/2014/main" id="{16B9D607-4FFC-4572-93E5-80FA57916536}"/>
                </a:ext>
              </a:extLst>
            </p:cNvPr>
            <p:cNvSpPr txBox="1"/>
            <p:nvPr/>
          </p:nvSpPr>
          <p:spPr>
            <a:xfrm>
              <a:off x="7447337" y="1603977"/>
              <a:ext cx="70564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MongoDB</a:t>
              </a:r>
            </a:p>
          </p:txBody>
        </p:sp>
      </p:grpSp>
      <p:sp>
        <p:nvSpPr>
          <p:cNvPr id="531" name="Rectangle 530">
            <a:extLst>
              <a:ext uri="{FF2B5EF4-FFF2-40B4-BE49-F238E27FC236}">
                <a16:creationId xmlns:a16="http://schemas.microsoft.com/office/drawing/2014/main" id="{D0539155-824B-41A1-923E-3AF26268750E}"/>
              </a:ext>
            </a:extLst>
          </p:cNvPr>
          <p:cNvSpPr/>
          <p:nvPr/>
        </p:nvSpPr>
        <p:spPr>
          <a:xfrm>
            <a:off x="3052970" y="178853"/>
            <a:ext cx="5974216" cy="61179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502" name="Groupe 501">
            <a:extLst>
              <a:ext uri="{FF2B5EF4-FFF2-40B4-BE49-F238E27FC236}">
                <a16:creationId xmlns:a16="http://schemas.microsoft.com/office/drawing/2014/main" id="{F79A29DA-D8D7-4822-892F-DC4BFA52CD4F}"/>
              </a:ext>
            </a:extLst>
          </p:cNvPr>
          <p:cNvGrpSpPr/>
          <p:nvPr/>
        </p:nvGrpSpPr>
        <p:grpSpPr>
          <a:xfrm>
            <a:off x="7759798" y="1136038"/>
            <a:ext cx="1297635" cy="1141896"/>
            <a:chOff x="6391700" y="4827264"/>
            <a:chExt cx="1297635" cy="1141896"/>
          </a:xfrm>
        </p:grpSpPr>
        <p:pic>
          <p:nvPicPr>
            <p:cNvPr id="534" name="Image 533">
              <a:extLst>
                <a:ext uri="{FF2B5EF4-FFF2-40B4-BE49-F238E27FC236}">
                  <a16:creationId xmlns:a16="http://schemas.microsoft.com/office/drawing/2014/main" id="{610E7389-A051-4DFF-A0D1-743F0D41F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700" y="4827264"/>
              <a:ext cx="992835" cy="837096"/>
            </a:xfrm>
            <a:prstGeom prst="rect">
              <a:avLst/>
            </a:prstGeom>
          </p:spPr>
        </p:pic>
        <p:pic>
          <p:nvPicPr>
            <p:cNvPr id="547" name="Image 546">
              <a:extLst>
                <a:ext uri="{FF2B5EF4-FFF2-40B4-BE49-F238E27FC236}">
                  <a16:creationId xmlns:a16="http://schemas.microsoft.com/office/drawing/2014/main" id="{6F8A9A3B-BFC5-4A02-B6D5-D923BA713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100" y="4979664"/>
              <a:ext cx="992835" cy="837096"/>
            </a:xfrm>
            <a:prstGeom prst="rect">
              <a:avLst/>
            </a:prstGeom>
          </p:spPr>
        </p:pic>
        <p:pic>
          <p:nvPicPr>
            <p:cNvPr id="548" name="Image 547">
              <a:extLst>
                <a:ext uri="{FF2B5EF4-FFF2-40B4-BE49-F238E27FC236}">
                  <a16:creationId xmlns:a16="http://schemas.microsoft.com/office/drawing/2014/main" id="{E5A03E7E-3E65-4D20-B319-E2C2F3BA2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6500" y="5132064"/>
              <a:ext cx="992835" cy="837096"/>
            </a:xfrm>
            <a:prstGeom prst="rect">
              <a:avLst/>
            </a:prstGeom>
          </p:spPr>
        </p:pic>
      </p:grpSp>
      <p:grpSp>
        <p:nvGrpSpPr>
          <p:cNvPr id="500" name="Groupe 499">
            <a:extLst>
              <a:ext uri="{FF2B5EF4-FFF2-40B4-BE49-F238E27FC236}">
                <a16:creationId xmlns:a16="http://schemas.microsoft.com/office/drawing/2014/main" id="{EBDC6FC6-23E6-4288-A995-DFC2522DAAE3}"/>
              </a:ext>
            </a:extLst>
          </p:cNvPr>
          <p:cNvGrpSpPr/>
          <p:nvPr/>
        </p:nvGrpSpPr>
        <p:grpSpPr>
          <a:xfrm>
            <a:off x="2946242" y="2445864"/>
            <a:ext cx="2510749" cy="2204301"/>
            <a:chOff x="2992677" y="1967631"/>
            <a:chExt cx="2510749" cy="2204301"/>
          </a:xfrm>
        </p:grpSpPr>
        <p:grpSp>
          <p:nvGrpSpPr>
            <p:cNvPr id="553" name="Groupe 552">
              <a:extLst>
                <a:ext uri="{FF2B5EF4-FFF2-40B4-BE49-F238E27FC236}">
                  <a16:creationId xmlns:a16="http://schemas.microsoft.com/office/drawing/2014/main" id="{36412A18-583C-4371-884F-7280172481EC}"/>
                </a:ext>
              </a:extLst>
            </p:cNvPr>
            <p:cNvGrpSpPr/>
            <p:nvPr/>
          </p:nvGrpSpPr>
          <p:grpSpPr>
            <a:xfrm>
              <a:off x="2992677" y="1967631"/>
              <a:ext cx="2510749" cy="2204301"/>
              <a:chOff x="4946217" y="1364272"/>
              <a:chExt cx="2510749" cy="2204301"/>
            </a:xfrm>
          </p:grpSpPr>
          <p:grpSp>
            <p:nvGrpSpPr>
              <p:cNvPr id="550" name="Groupe 549">
                <a:extLst>
                  <a:ext uri="{FF2B5EF4-FFF2-40B4-BE49-F238E27FC236}">
                    <a16:creationId xmlns:a16="http://schemas.microsoft.com/office/drawing/2014/main" id="{6A4147E7-E633-4A02-9C1A-D81EE1D6BA7E}"/>
                  </a:ext>
                </a:extLst>
              </p:cNvPr>
              <p:cNvGrpSpPr/>
              <p:nvPr/>
            </p:nvGrpSpPr>
            <p:grpSpPr>
              <a:xfrm>
                <a:off x="4946217" y="1364272"/>
                <a:ext cx="2510749" cy="2204301"/>
                <a:chOff x="5010432" y="894920"/>
                <a:chExt cx="2510749" cy="2204301"/>
              </a:xfrm>
            </p:grpSpPr>
            <p:pic>
              <p:nvPicPr>
                <p:cNvPr id="539" name="Image 538">
                  <a:extLst>
                    <a:ext uri="{FF2B5EF4-FFF2-40B4-BE49-F238E27FC236}">
                      <a16:creationId xmlns:a16="http://schemas.microsoft.com/office/drawing/2014/main" id="{494EDACB-4A6E-4350-A16A-BC6454DACA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7122" b="89971" l="9926" r="89951">
                              <a14:foregroundMark x1="15319" y1="11919" x2="56005" y2="18459"/>
                              <a14:foregroundMark x1="56005" y1="18459" x2="77451" y2="11192"/>
                              <a14:foregroundMark x1="77451" y1="11192" x2="85784" y2="37936"/>
                              <a14:foregroundMark x1="85784" y1="37936" x2="82475" y2="65407"/>
                              <a14:foregroundMark x1="82475" y1="65407" x2="35662" y2="67151"/>
                              <a14:foregroundMark x1="35662" y1="67151" x2="18260" y2="47965"/>
                              <a14:foregroundMark x1="18260" y1="47965" x2="17647" y2="19913"/>
                              <a14:foregroundMark x1="17647" y1="19913" x2="15319" y2="12500"/>
                              <a14:foregroundMark x1="36397" y1="28052" x2="60172" y2="25436"/>
                              <a14:foregroundMark x1="60172" y1="25436" x2="71078" y2="47238"/>
                              <a14:foregroundMark x1="71078" y1="47238" x2="48284" y2="51744"/>
                              <a14:foregroundMark x1="48284" y1="51744" x2="40931" y2="34157"/>
                              <a14:foregroundMark x1="70466" y1="52326" x2="67647" y2="52326"/>
                              <a14:foregroundMark x1="87500" y1="60320" x2="84069" y2="72529"/>
                              <a14:foregroundMark x1="31250" y1="68459" x2="30637" y2="70494"/>
                              <a14:foregroundMark x1="22672" y1="71802" x2="27328" y2="68459"/>
                              <a14:foregroundMark x1="18137" y1="70494" x2="17034" y2="67733"/>
                              <a14:foregroundMark x1="30147" y1="7122" x2="53799" y2="7267"/>
                              <a14:foregroundMark x1="53799" y1="7267" x2="67034" y2="7122"/>
                              <a14:foregroundMark x1="39828" y1="87936" x2="58578" y2="87355"/>
                              <a14:foregroundMark x1="40319" y1="87936" x2="57966" y2="89390"/>
                            </a14:backgroundRemoval>
                          </a14:imgEffect>
                          <a14:imgEffect>
                            <a14:artisticGlowDiffused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0432" y="894920"/>
                  <a:ext cx="2510749" cy="2204301"/>
                </a:xfrm>
                <a:prstGeom prst="rect">
                  <a:avLst/>
                </a:prstGeom>
              </p:spPr>
            </p:pic>
            <p:sp>
              <p:nvSpPr>
                <p:cNvPr id="540" name="ZoneTexte 539">
                  <a:extLst>
                    <a:ext uri="{FF2B5EF4-FFF2-40B4-BE49-F238E27FC236}">
                      <a16:creationId xmlns:a16="http://schemas.microsoft.com/office/drawing/2014/main" id="{8F2874D0-D33F-4506-9352-022643C3E52E}"/>
                    </a:ext>
                  </a:extLst>
                </p:cNvPr>
                <p:cNvSpPr txBox="1"/>
                <p:nvPr/>
              </p:nvSpPr>
              <p:spPr>
                <a:xfrm>
                  <a:off x="5516043" y="1108499"/>
                  <a:ext cx="1299665" cy="24622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fr-FR" sz="1000" dirty="0"/>
                    <a:t>LoRa Gateway Bridge</a:t>
                  </a:r>
                </a:p>
              </p:txBody>
            </p:sp>
            <p:sp>
              <p:nvSpPr>
                <p:cNvPr id="545" name="ZoneTexte 544">
                  <a:extLst>
                    <a:ext uri="{FF2B5EF4-FFF2-40B4-BE49-F238E27FC236}">
                      <a16:creationId xmlns:a16="http://schemas.microsoft.com/office/drawing/2014/main" id="{3EC08DAE-F357-4CCA-8A83-7B5FAA05EFC0}"/>
                    </a:ext>
                  </a:extLst>
                </p:cNvPr>
                <p:cNvSpPr txBox="1"/>
                <p:nvPr/>
              </p:nvSpPr>
              <p:spPr>
                <a:xfrm>
                  <a:off x="5509678" y="1479154"/>
                  <a:ext cx="1304557" cy="24622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fr-FR" sz="1000" dirty="0"/>
                    <a:t>LoRa Server</a:t>
                  </a:r>
                </a:p>
              </p:txBody>
            </p:sp>
            <p:sp>
              <p:nvSpPr>
                <p:cNvPr id="546" name="ZoneTexte 545">
                  <a:extLst>
                    <a:ext uri="{FF2B5EF4-FFF2-40B4-BE49-F238E27FC236}">
                      <a16:creationId xmlns:a16="http://schemas.microsoft.com/office/drawing/2014/main" id="{5F5F2C6E-16DB-4392-B65D-51DA22FBF89D}"/>
                    </a:ext>
                  </a:extLst>
                </p:cNvPr>
                <p:cNvSpPr txBox="1"/>
                <p:nvPr/>
              </p:nvSpPr>
              <p:spPr>
                <a:xfrm>
                  <a:off x="5514135" y="1844139"/>
                  <a:ext cx="1307017" cy="24622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fr-FR" sz="1000" dirty="0"/>
                    <a:t>LoRa App Server</a:t>
                  </a:r>
                </a:p>
              </p:txBody>
            </p:sp>
            <p:sp>
              <p:nvSpPr>
                <p:cNvPr id="549" name="ZoneTexte 548">
                  <a:extLst>
                    <a:ext uri="{FF2B5EF4-FFF2-40B4-BE49-F238E27FC236}">
                      <a16:creationId xmlns:a16="http://schemas.microsoft.com/office/drawing/2014/main" id="{8406502F-DBC1-4391-862F-E9F8ADE14BAA}"/>
                    </a:ext>
                  </a:extLst>
                </p:cNvPr>
                <p:cNvSpPr txBox="1"/>
                <p:nvPr/>
              </p:nvSpPr>
              <p:spPr>
                <a:xfrm>
                  <a:off x="5505188" y="2188140"/>
                  <a:ext cx="1309047" cy="24622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fr-FR" sz="1000" dirty="0"/>
                    <a:t>Scripts Python</a:t>
                  </a:r>
                </a:p>
              </p:txBody>
            </p:sp>
          </p:grpSp>
          <p:cxnSp>
            <p:nvCxnSpPr>
              <p:cNvPr id="552" name="Connecteur droit avec flèche 551">
                <a:extLst>
                  <a:ext uri="{FF2B5EF4-FFF2-40B4-BE49-F238E27FC236}">
                    <a16:creationId xmlns:a16="http://schemas.microsoft.com/office/drawing/2014/main" id="{2C0675CF-AF09-4EE2-BF09-F1E8CEDC9B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6615" y="1596772"/>
                <a:ext cx="0" cy="140479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32" name="Espace réservé pour une image  5" descr="JSON Data Icon – free icons">
              <a:extLst>
                <a:ext uri="{FF2B5EF4-FFF2-40B4-BE49-F238E27FC236}">
                  <a16:creationId xmlns:a16="http://schemas.microsoft.com/office/drawing/2014/main" id="{F140BE74-3312-4F54-8DCD-34E09E8F5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8425" b="95971" l="7488" r="89684">
                          <a14:foregroundMark x1="26456" y1="8791" x2="56406" y2="11355"/>
                          <a14:foregroundMark x1="56406" y1="11355" x2="62230" y2="19048"/>
                          <a14:foregroundMark x1="62230" y1="19048" x2="63394" y2="25824"/>
                          <a14:foregroundMark x1="7488" y1="50916" x2="8985" y2="61905"/>
                          <a14:foregroundMark x1="39767" y1="59707" x2="39767" y2="59707"/>
                          <a14:foregroundMark x1="25291" y1="93223" x2="25291" y2="93223"/>
                          <a14:foregroundMark x1="64725" y1="17399" x2="72379" y2="26557"/>
                          <a14:foregroundMark x1="71048" y1="24908" x2="78869" y2="35897"/>
                          <a14:foregroundMark x1="79534" y1="37729" x2="79201" y2="56227"/>
                          <a14:foregroundMark x1="78869" y1="76374" x2="78369" y2="85348"/>
                          <a14:foregroundMark x1="78369" y1="85348" x2="77870" y2="86630"/>
                          <a14:foregroundMark x1="74542" y1="93223" x2="67221" y2="95421"/>
                          <a14:foregroundMark x1="67221" y1="95421" x2="38602" y2="95971"/>
                          <a14:backgroundMark x1="37271" y1="54212" x2="35441" y2="55861"/>
                          <a14:backgroundMark x1="25125" y1="53663" x2="22795" y2="53846"/>
                          <a14:backgroundMark x1="13810" y1="53297" x2="15807" y2="54212"/>
                          <a14:backgroundMark x1="8153" y1="64286" x2="8153" y2="6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91694" y="3625836"/>
              <a:ext cx="432915" cy="393297"/>
            </a:xfrm>
            <a:prstGeom prst="rect">
              <a:avLst/>
            </a:prstGeom>
          </p:spPr>
        </p:pic>
      </p:grpSp>
      <p:grpSp>
        <p:nvGrpSpPr>
          <p:cNvPr id="501" name="Groupe 500">
            <a:extLst>
              <a:ext uri="{FF2B5EF4-FFF2-40B4-BE49-F238E27FC236}">
                <a16:creationId xmlns:a16="http://schemas.microsoft.com/office/drawing/2014/main" id="{FB41113B-C589-45FA-83C7-CBA65F9B61CD}"/>
              </a:ext>
            </a:extLst>
          </p:cNvPr>
          <p:cNvGrpSpPr/>
          <p:nvPr/>
        </p:nvGrpSpPr>
        <p:grpSpPr>
          <a:xfrm>
            <a:off x="6002367" y="424203"/>
            <a:ext cx="992835" cy="951452"/>
            <a:chOff x="5190375" y="254233"/>
            <a:chExt cx="992835" cy="951452"/>
          </a:xfrm>
        </p:grpSpPr>
        <p:pic>
          <p:nvPicPr>
            <p:cNvPr id="554" name="Image 553">
              <a:extLst>
                <a:ext uri="{FF2B5EF4-FFF2-40B4-BE49-F238E27FC236}">
                  <a16:creationId xmlns:a16="http://schemas.microsoft.com/office/drawing/2014/main" id="{9DDAA004-5833-4FF5-AD3C-63CEFD88D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375" y="254233"/>
              <a:ext cx="992835" cy="837096"/>
            </a:xfrm>
            <a:prstGeom prst="rect">
              <a:avLst/>
            </a:prstGeom>
          </p:spPr>
        </p:pic>
        <p:sp>
          <p:nvSpPr>
            <p:cNvPr id="555" name="ZoneTexte 554">
              <a:extLst>
                <a:ext uri="{FF2B5EF4-FFF2-40B4-BE49-F238E27FC236}">
                  <a16:creationId xmlns:a16="http://schemas.microsoft.com/office/drawing/2014/main" id="{0EACC046-8866-46F4-8CC8-7719BFE226E1}"/>
                </a:ext>
              </a:extLst>
            </p:cNvPr>
            <p:cNvSpPr txBox="1"/>
            <p:nvPr/>
          </p:nvSpPr>
          <p:spPr>
            <a:xfrm>
              <a:off x="5296300" y="959464"/>
              <a:ext cx="7809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PostgreSQL</a:t>
              </a:r>
            </a:p>
          </p:txBody>
        </p:sp>
      </p:grpSp>
      <p:sp>
        <p:nvSpPr>
          <p:cNvPr id="556" name="Nuage 555">
            <a:extLst>
              <a:ext uri="{FF2B5EF4-FFF2-40B4-BE49-F238E27FC236}">
                <a16:creationId xmlns:a16="http://schemas.microsoft.com/office/drawing/2014/main" id="{1B8B806E-6F11-4A19-949B-2450AD9DD3D9}"/>
              </a:ext>
            </a:extLst>
          </p:cNvPr>
          <p:cNvSpPr/>
          <p:nvPr/>
        </p:nvSpPr>
        <p:spPr>
          <a:xfrm rot="11023267">
            <a:off x="7888047" y="5820668"/>
            <a:ext cx="1131012" cy="795854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557" name="ZoneTexte 556">
            <a:extLst>
              <a:ext uri="{FF2B5EF4-FFF2-40B4-BE49-F238E27FC236}">
                <a16:creationId xmlns:a16="http://schemas.microsoft.com/office/drawing/2014/main" id="{5906FA96-3336-4D61-8C04-9C70EDA8AD6F}"/>
              </a:ext>
            </a:extLst>
          </p:cNvPr>
          <p:cNvSpPr txBox="1"/>
          <p:nvPr/>
        </p:nvSpPr>
        <p:spPr>
          <a:xfrm>
            <a:off x="8036277" y="5987899"/>
            <a:ext cx="67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CEBA</a:t>
            </a:r>
          </a:p>
        </p:txBody>
      </p:sp>
      <p:sp>
        <p:nvSpPr>
          <p:cNvPr id="558" name="Nuage 557">
            <a:extLst>
              <a:ext uri="{FF2B5EF4-FFF2-40B4-BE49-F238E27FC236}">
                <a16:creationId xmlns:a16="http://schemas.microsoft.com/office/drawing/2014/main" id="{290AC9EA-8839-42C7-8EAE-16ACFFE2E5D0}"/>
              </a:ext>
            </a:extLst>
          </p:cNvPr>
          <p:cNvSpPr/>
          <p:nvPr/>
        </p:nvSpPr>
        <p:spPr>
          <a:xfrm rot="11023267">
            <a:off x="6992956" y="5852742"/>
            <a:ext cx="1131012" cy="795854"/>
          </a:xfrm>
          <a:prstGeom prst="clou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559" name="ZoneTexte 558">
            <a:extLst>
              <a:ext uri="{FF2B5EF4-FFF2-40B4-BE49-F238E27FC236}">
                <a16:creationId xmlns:a16="http://schemas.microsoft.com/office/drawing/2014/main" id="{5EB654A6-4C48-44FA-8B9E-AF1666BDD765}"/>
              </a:ext>
            </a:extLst>
          </p:cNvPr>
          <p:cNvSpPr txBox="1"/>
          <p:nvPr/>
        </p:nvSpPr>
        <p:spPr>
          <a:xfrm>
            <a:off x="7119887" y="598789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Kibana</a:t>
            </a:r>
            <a:endParaRPr lang="fr-FR" dirty="0"/>
          </a:p>
        </p:txBody>
      </p:sp>
      <p:pic>
        <p:nvPicPr>
          <p:cNvPr id="560" name="Espace réservé pour une image  5" descr="Université Clermont Auvergne - Territoires">
            <a:extLst>
              <a:ext uri="{FF2B5EF4-FFF2-40B4-BE49-F238E27FC236}">
                <a16:creationId xmlns:a16="http://schemas.microsoft.com/office/drawing/2014/main" id="{9C78E5E2-80F5-4A6F-8E43-3131E804AA98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6734" y="6638235"/>
            <a:ext cx="1011518" cy="559834"/>
          </a:xfrm>
          <a:prstGeom prst="rect">
            <a:avLst/>
          </a:prstGeom>
        </p:spPr>
      </p:pic>
      <p:pic>
        <p:nvPicPr>
          <p:cNvPr id="561" name="Espace réservé pour une image  5" descr="WebSol">
            <a:extLst>
              <a:ext uri="{FF2B5EF4-FFF2-40B4-BE49-F238E27FC236}">
                <a16:creationId xmlns:a16="http://schemas.microsoft.com/office/drawing/2014/main" id="{34CB3768-BB64-4620-B2B1-F065113EF9BD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5" b="28265"/>
          <a:stretch/>
        </p:blipFill>
        <p:spPr>
          <a:xfrm>
            <a:off x="6968518" y="6793529"/>
            <a:ext cx="2060449" cy="891992"/>
          </a:xfrm>
          <a:prstGeom prst="rect">
            <a:avLst/>
          </a:prstGeom>
        </p:spPr>
      </p:pic>
      <p:pic>
        <p:nvPicPr>
          <p:cNvPr id="562" name="Image 561">
            <a:extLst>
              <a:ext uri="{FF2B5EF4-FFF2-40B4-BE49-F238E27FC236}">
                <a16:creationId xmlns:a16="http://schemas.microsoft.com/office/drawing/2014/main" id="{288ED9CB-AE29-4DAE-81CA-569944861FD4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47" y="6359443"/>
            <a:ext cx="297622" cy="496036"/>
          </a:xfrm>
          <a:prstGeom prst="rect">
            <a:avLst/>
          </a:prstGeom>
        </p:spPr>
      </p:pic>
      <p:grpSp>
        <p:nvGrpSpPr>
          <p:cNvPr id="563" name="Groupe 562">
            <a:extLst>
              <a:ext uri="{FF2B5EF4-FFF2-40B4-BE49-F238E27FC236}">
                <a16:creationId xmlns:a16="http://schemas.microsoft.com/office/drawing/2014/main" id="{82D99579-1DEB-44FF-B75E-C812A50180C6}"/>
              </a:ext>
            </a:extLst>
          </p:cNvPr>
          <p:cNvGrpSpPr/>
          <p:nvPr/>
        </p:nvGrpSpPr>
        <p:grpSpPr>
          <a:xfrm>
            <a:off x="7646171" y="6303392"/>
            <a:ext cx="655167" cy="449717"/>
            <a:chOff x="879977" y="5193162"/>
            <a:chExt cx="655167" cy="449717"/>
          </a:xfrm>
        </p:grpSpPr>
        <p:pic>
          <p:nvPicPr>
            <p:cNvPr id="564" name="Image 563">
              <a:extLst>
                <a:ext uri="{FF2B5EF4-FFF2-40B4-BE49-F238E27FC236}">
                  <a16:creationId xmlns:a16="http://schemas.microsoft.com/office/drawing/2014/main" id="{A303270B-2843-4FDF-9CE0-F2634B8E7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77" y="5193162"/>
              <a:ext cx="655167" cy="287428"/>
            </a:xfrm>
            <a:prstGeom prst="rect">
              <a:avLst/>
            </a:prstGeom>
          </p:spPr>
        </p:pic>
        <p:pic>
          <p:nvPicPr>
            <p:cNvPr id="565" name="Image 564">
              <a:extLst>
                <a:ext uri="{FF2B5EF4-FFF2-40B4-BE49-F238E27FC236}">
                  <a16:creationId xmlns:a16="http://schemas.microsoft.com/office/drawing/2014/main" id="{57120736-2074-4A8D-AD0D-0E58D3674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35" y="5417372"/>
              <a:ext cx="196825" cy="222222"/>
            </a:xfrm>
            <a:prstGeom prst="rect">
              <a:avLst/>
            </a:prstGeom>
          </p:spPr>
        </p:pic>
        <p:pic>
          <p:nvPicPr>
            <p:cNvPr id="566" name="Image 565">
              <a:extLst>
                <a:ext uri="{FF2B5EF4-FFF2-40B4-BE49-F238E27FC236}">
                  <a16:creationId xmlns:a16="http://schemas.microsoft.com/office/drawing/2014/main" id="{3C4F96BE-15CE-4238-90C9-13A9AE206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371" y="5427937"/>
              <a:ext cx="214942" cy="214942"/>
            </a:xfrm>
            <a:prstGeom prst="rect">
              <a:avLst/>
            </a:prstGeom>
          </p:spPr>
        </p:pic>
      </p:grpSp>
      <p:grpSp>
        <p:nvGrpSpPr>
          <p:cNvPr id="458" name="Groupe 457">
            <a:extLst>
              <a:ext uri="{FF2B5EF4-FFF2-40B4-BE49-F238E27FC236}">
                <a16:creationId xmlns:a16="http://schemas.microsoft.com/office/drawing/2014/main" id="{49751AC5-0DD4-42F6-8227-D9A5F6BB342D}"/>
              </a:ext>
            </a:extLst>
          </p:cNvPr>
          <p:cNvGrpSpPr/>
          <p:nvPr/>
        </p:nvGrpSpPr>
        <p:grpSpPr>
          <a:xfrm>
            <a:off x="2456831" y="3163071"/>
            <a:ext cx="663164" cy="1224019"/>
            <a:chOff x="4671513" y="459773"/>
            <a:chExt cx="663164" cy="1224019"/>
          </a:xfrm>
        </p:grpSpPr>
        <p:pic>
          <p:nvPicPr>
            <p:cNvPr id="454" name="Image 453">
              <a:extLst>
                <a:ext uri="{FF2B5EF4-FFF2-40B4-BE49-F238E27FC236}">
                  <a16:creationId xmlns:a16="http://schemas.microsoft.com/office/drawing/2014/main" id="{31EC1D2E-0883-48FE-B83B-2B2D00C23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0" r="14803" b="42011"/>
            <a:stretch/>
          </p:blipFill>
          <p:spPr>
            <a:xfrm>
              <a:off x="4671772" y="459773"/>
              <a:ext cx="446679" cy="559475"/>
            </a:xfrm>
            <a:prstGeom prst="rect">
              <a:avLst/>
            </a:prstGeom>
          </p:spPr>
        </p:pic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B12ABBE7-1664-4BF2-9CEC-18315B79C495}"/>
                </a:ext>
              </a:extLst>
            </p:cNvPr>
            <p:cNvGrpSpPr/>
            <p:nvPr/>
          </p:nvGrpSpPr>
          <p:grpSpPr>
            <a:xfrm>
              <a:off x="4671513" y="864064"/>
              <a:ext cx="663164" cy="819728"/>
              <a:chOff x="4671513" y="864064"/>
              <a:chExt cx="663164" cy="819728"/>
            </a:xfrm>
          </p:grpSpPr>
          <p:sp>
            <p:nvSpPr>
              <p:cNvPr id="384" name="Rectangle : coins arrondis 383">
                <a:extLst>
                  <a:ext uri="{FF2B5EF4-FFF2-40B4-BE49-F238E27FC236}">
                    <a16:creationId xmlns:a16="http://schemas.microsoft.com/office/drawing/2014/main" id="{3389E579-FBB9-4DBD-815C-19117199A09C}"/>
                  </a:ext>
                </a:extLst>
              </p:cNvPr>
              <p:cNvSpPr/>
              <p:nvPr/>
            </p:nvSpPr>
            <p:spPr>
              <a:xfrm>
                <a:off x="4686455" y="864064"/>
                <a:ext cx="643395" cy="514372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389" name="ZoneTexte 388">
                <a:extLst>
                  <a:ext uri="{FF2B5EF4-FFF2-40B4-BE49-F238E27FC236}">
                    <a16:creationId xmlns:a16="http://schemas.microsoft.com/office/drawing/2014/main" id="{DA7D723F-ECFB-46A8-8A26-CFFC9B0DDC32}"/>
                  </a:ext>
                </a:extLst>
              </p:cNvPr>
              <p:cNvSpPr txBox="1"/>
              <p:nvPr/>
            </p:nvSpPr>
            <p:spPr>
              <a:xfrm>
                <a:off x="4671513" y="1132214"/>
                <a:ext cx="64312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/>
                  <a:t>Gateway</a:t>
                </a:r>
              </a:p>
            </p:txBody>
          </p:sp>
          <p:pic>
            <p:nvPicPr>
              <p:cNvPr id="390" name="Picture 6" descr="Résultat de recherche d'images pour &quot;rj45&quot;">
                <a:extLst>
                  <a:ext uri="{FF2B5EF4-FFF2-40B4-BE49-F238E27FC236}">
                    <a16:creationId xmlns:a16="http://schemas.microsoft.com/office/drawing/2014/main" id="{89EDCEF4-6E63-4BFA-AAA5-F41E79D3C8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5167" b="95667" l="4471" r="93741">
                            <a14:foregroundMark x1="9538" y1="29167" x2="5812" y2="43500"/>
                            <a14:foregroundMark x1="8640" y1="70092" x2="9553" y2="78671"/>
                            <a14:foregroundMark x1="5812" y1="43500" x2="6063" y2="45860"/>
                            <a14:foregroundMark x1="10660" y1="83102" x2="15350" y2="93167"/>
                            <a14:foregroundMark x1="83010" y1="90833" x2="89442" y2="81204"/>
                            <a14:foregroundMark x1="93122" y1="71705" x2="95654" y2="44167"/>
                            <a14:foregroundMark x1="90160" y1="27939" x2="88376" y2="25833"/>
                            <a14:foregroundMark x1="88376" y1="25833" x2="88077" y2="25667"/>
                            <a14:foregroundMark x1="68405" y1="10167" x2="53651" y2="5167"/>
                            <a14:foregroundMark x1="53651" y1="5167" x2="39642" y2="7833"/>
                            <a14:foregroundMark x1="4785" y1="55223" x2="4471" y2="59000"/>
                            <a14:foregroundMark x1="6259" y1="37500" x2="5582" y2="45638"/>
                            <a14:foregroundMark x1="16841" y1="95667" x2="15499" y2="92000"/>
                            <a14:foregroundMark x1="16244" y1="94500" x2="18182" y2="92833"/>
                            <a14:foregroundMark x1="80030" y1="92167" x2="86140" y2="89833"/>
                            <a14:foregroundMark x1="83905" y1="85000" x2="78987" y2="91333"/>
                            <a14:foregroundMark x1="78987" y1="91333" x2="86438" y2="90333"/>
                            <a14:foregroundMark x1="86438" y1="90333" x2="82861" y2="84333"/>
                            <a14:foregroundMark x1="82265" y1="95000" x2="82265" y2="95167"/>
                            <a14:foregroundMark x1="19836" y1="72159" x2="20119" y2="72833"/>
                            <a14:foregroundMark x1="24419" y1="74836" x2="36215" y2="80333"/>
                            <a14:foregroundMark x1="20119" y1="72833" x2="21349" y2="73406"/>
                            <a14:foregroundMark x1="36215" y1="80333" x2="17586" y2="59167"/>
                            <a14:foregroundMark x1="78539" y1="92500" x2="80477" y2="95333"/>
                            <a14:backgroundMark x1="33681" y1="48500" x2="33681" y2="48500"/>
                            <a14:backgroundMark x1="7004" y1="48167" x2="7750" y2="64667"/>
                            <a14:backgroundMark x1="7750" y1="64667" x2="7899" y2="65500"/>
                            <a14:backgroundMark x1="23249" y1="74833" x2="19970" y2="70167"/>
                            <a14:backgroundMark x1="24143" y1="76000" x2="23100" y2="74167"/>
                            <a14:backgroundMark x1="24739" y1="75667" x2="18778" y2="69500"/>
                            <a14:backgroundMark x1="18778" y1="69500" x2="16542" y2="64833"/>
                            <a14:backgroundMark x1="8346" y1="65500" x2="9091" y2="70000"/>
                            <a14:backgroundMark x1="8197" y1="79500" x2="10283" y2="83333"/>
                            <a14:backgroundMark x1="7452" y1="46500" x2="6408" y2="49167"/>
                            <a14:backgroundMark x1="91654" y1="27333" x2="97019" y2="43167"/>
                            <a14:backgroundMark x1="97019" y1="43167" x2="97019" y2="44167"/>
                            <a14:backgroundMark x1="90760" y1="81167" x2="93890" y2="73500"/>
                            <a14:backgroundMark x1="93890" y1="73500" x2="94337" y2="73167"/>
                            <a14:backgroundMark x1="92846" y1="73167" x2="91654" y2="78667"/>
                            <a14:backgroundMark x1="93741" y1="72500" x2="93741" y2="72500"/>
                            <a14:backgroundMark x1="92846" y1="73000" x2="94188" y2="70500"/>
                            <a14:backgroundMark x1="89717" y1="82000" x2="90760" y2="77500"/>
                            <a14:backgroundMark x1="89568" y1="81833" x2="92399" y2="77167"/>
                            <a14:backgroundMark x1="93741" y1="71333" x2="94337" y2="68667"/>
                            <a14:backgroundMark x1="92846" y1="72500" x2="95678" y2="67500"/>
                            <a14:backgroundMark x1="93145" y1="71833" x2="93741" y2="69167"/>
                            <a14:backgroundMark x1="88972" y1="83167" x2="89270" y2="80000"/>
                            <a14:backgroundMark x1="89568" y1="81833" x2="90164" y2="79500"/>
                            <a14:backgroundMark x1="88972" y1="82667" x2="90164" y2="791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312674">
                <a:off x="4896763" y="1320167"/>
                <a:ext cx="406675" cy="363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Résultat de recherche d'images pour &quot;MULTITECH&quot;">
                <a:extLst>
                  <a:ext uri="{FF2B5EF4-FFF2-40B4-BE49-F238E27FC236}">
                    <a16:creationId xmlns:a16="http://schemas.microsoft.com/office/drawing/2014/main" id="{DF98FE45-FBF7-4D1B-801A-A007D18DED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8054" r="94183">
                            <a14:foregroundMark x1="8054" y1="55217" x2="14541" y2="69565"/>
                            <a14:foregroundMark x1="60403" y1="52174" x2="82103" y2="46522"/>
                            <a14:foregroundMark x1="65996" y1="36957" x2="67338" y2="56957"/>
                            <a14:foregroundMark x1="63535" y1="40870" x2="65101" y2="64783"/>
                            <a14:foregroundMark x1="65101" y1="64783" x2="77629" y2="64348"/>
                            <a14:foregroundMark x1="77629" y1="64348" x2="87025" y2="51739"/>
                            <a14:foregroundMark x1="87025" y1="51739" x2="80761" y2="33478"/>
                            <a14:foregroundMark x1="80761" y1="33478" x2="80537" y2="33478"/>
                            <a14:foregroundMark x1="70022" y1="12609" x2="46756" y2="10000"/>
                            <a14:foregroundMark x1="46756" y1="10000" x2="43624" y2="13043"/>
                            <a14:foregroundMark x1="67114" y1="31304" x2="54586" y2="40000"/>
                            <a14:foregroundMark x1="54586" y1="40000" x2="62192" y2="56957"/>
                            <a14:foregroundMark x1="62192" y1="56957" x2="65548" y2="54348"/>
                            <a14:foregroundMark x1="68456" y1="43043" x2="80089" y2="48696"/>
                            <a14:foregroundMark x1="80089" y1="48696" x2="82103" y2="53043"/>
                            <a14:foregroundMark x1="86577" y1="46087" x2="74944" y2="35217"/>
                            <a14:foregroundMark x1="74944" y1="35217" x2="68233" y2="35652"/>
                            <a14:foregroundMark x1="83893" y1="39130" x2="91275" y2="67391"/>
                            <a14:foregroundMark x1="78971" y1="52609" x2="63982" y2="57391"/>
                            <a14:foregroundMark x1="93736" y1="68261" x2="94183" y2="682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8477" y="922533"/>
                <a:ext cx="646200" cy="3324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09" name="Groupe 408">
            <a:extLst>
              <a:ext uri="{FF2B5EF4-FFF2-40B4-BE49-F238E27FC236}">
                <a16:creationId xmlns:a16="http://schemas.microsoft.com/office/drawing/2014/main" id="{E86506EE-A893-4973-8B59-A4F54A26D405}"/>
              </a:ext>
            </a:extLst>
          </p:cNvPr>
          <p:cNvGrpSpPr/>
          <p:nvPr/>
        </p:nvGrpSpPr>
        <p:grpSpPr>
          <a:xfrm>
            <a:off x="3149871" y="408827"/>
            <a:ext cx="992835" cy="959094"/>
            <a:chOff x="5190375" y="254233"/>
            <a:chExt cx="992835" cy="959094"/>
          </a:xfrm>
        </p:grpSpPr>
        <p:pic>
          <p:nvPicPr>
            <p:cNvPr id="410" name="Image 409">
              <a:extLst>
                <a:ext uri="{FF2B5EF4-FFF2-40B4-BE49-F238E27FC236}">
                  <a16:creationId xmlns:a16="http://schemas.microsoft.com/office/drawing/2014/main" id="{43E17AE9-1E7C-4AB3-9EBA-03D3AE1A3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375" y="254233"/>
              <a:ext cx="992835" cy="837096"/>
            </a:xfrm>
            <a:prstGeom prst="rect">
              <a:avLst/>
            </a:prstGeom>
          </p:spPr>
        </p:pic>
        <p:sp>
          <p:nvSpPr>
            <p:cNvPr id="411" name="ZoneTexte 410">
              <a:extLst>
                <a:ext uri="{FF2B5EF4-FFF2-40B4-BE49-F238E27FC236}">
                  <a16:creationId xmlns:a16="http://schemas.microsoft.com/office/drawing/2014/main" id="{BAC09CB9-BE61-4B23-902D-E2DAA5E13C7D}"/>
                </a:ext>
              </a:extLst>
            </p:cNvPr>
            <p:cNvSpPr txBox="1"/>
            <p:nvPr/>
          </p:nvSpPr>
          <p:spPr>
            <a:xfrm>
              <a:off x="5472658" y="967106"/>
              <a:ext cx="4122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SMS</a:t>
              </a:r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id="{2518216E-9F2B-453D-B027-63ABD217120B}"/>
              </a:ext>
            </a:extLst>
          </p:cNvPr>
          <p:cNvGrpSpPr/>
          <p:nvPr/>
        </p:nvGrpSpPr>
        <p:grpSpPr>
          <a:xfrm>
            <a:off x="3139682" y="1580887"/>
            <a:ext cx="992835" cy="960206"/>
            <a:chOff x="3139682" y="1580887"/>
            <a:chExt cx="992835" cy="960206"/>
          </a:xfrm>
        </p:grpSpPr>
        <p:pic>
          <p:nvPicPr>
            <p:cNvPr id="408" name="Image 407">
              <a:extLst>
                <a:ext uri="{FF2B5EF4-FFF2-40B4-BE49-F238E27FC236}">
                  <a16:creationId xmlns:a16="http://schemas.microsoft.com/office/drawing/2014/main" id="{264AE57C-D44D-4AB7-B081-6B5978732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9682" y="1580887"/>
              <a:ext cx="992835" cy="837096"/>
            </a:xfrm>
            <a:prstGeom prst="rect">
              <a:avLst/>
            </a:prstGeom>
          </p:spPr>
        </p:pic>
        <p:sp>
          <p:nvSpPr>
            <p:cNvPr id="412" name="ZoneTexte 411">
              <a:extLst>
                <a:ext uri="{FF2B5EF4-FFF2-40B4-BE49-F238E27FC236}">
                  <a16:creationId xmlns:a16="http://schemas.microsoft.com/office/drawing/2014/main" id="{40EB7925-A617-46EE-B48B-A8DCB2C88CDD}"/>
                </a:ext>
              </a:extLst>
            </p:cNvPr>
            <p:cNvSpPr txBox="1"/>
            <p:nvPr/>
          </p:nvSpPr>
          <p:spPr>
            <a:xfrm>
              <a:off x="3388845" y="2294872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HTTPS</a:t>
              </a:r>
            </a:p>
          </p:txBody>
        </p:sp>
      </p:grpSp>
      <p:pic>
        <p:nvPicPr>
          <p:cNvPr id="415" name="Espace réservé pour une image  5" descr="JSON Data Icon – free icons">
            <a:extLst>
              <a:ext uri="{FF2B5EF4-FFF2-40B4-BE49-F238E27FC236}">
                <a16:creationId xmlns:a16="http://schemas.microsoft.com/office/drawing/2014/main" id="{A7E3C556-6494-4549-A1A7-0BFAA125D62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8425" b="95971" l="7488" r="89684">
                        <a14:foregroundMark x1="26456" y1="8791" x2="56406" y2="11355"/>
                        <a14:foregroundMark x1="56406" y1="11355" x2="62230" y2="19048"/>
                        <a14:foregroundMark x1="62230" y1="19048" x2="63394" y2="25824"/>
                        <a14:foregroundMark x1="7488" y1="50916" x2="8985" y2="61905"/>
                        <a14:foregroundMark x1="39767" y1="59707" x2="39767" y2="59707"/>
                        <a14:foregroundMark x1="25291" y1="93223" x2="25291" y2="93223"/>
                        <a14:foregroundMark x1="64725" y1="17399" x2="72379" y2="26557"/>
                        <a14:foregroundMark x1="71048" y1="24908" x2="78869" y2="35897"/>
                        <a14:foregroundMark x1="79534" y1="37729" x2="79201" y2="56227"/>
                        <a14:foregroundMark x1="78869" y1="76374" x2="78369" y2="85348"/>
                        <a14:foregroundMark x1="78369" y1="85348" x2="77870" y2="86630"/>
                        <a14:foregroundMark x1="74542" y1="93223" x2="67221" y2="95421"/>
                        <a14:foregroundMark x1="67221" y1="95421" x2="38602" y2="95971"/>
                        <a14:backgroundMark x1="37271" y1="54212" x2="35441" y2="55861"/>
                        <a14:backgroundMark x1="25125" y1="53663" x2="22795" y2="53846"/>
                        <a14:backgroundMark x1="13810" y1="53297" x2="15807" y2="54212"/>
                        <a14:backgroundMark x1="8153" y1="64286" x2="8153" y2="6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5521" y="1830617"/>
            <a:ext cx="432915" cy="393297"/>
          </a:xfrm>
          <a:prstGeom prst="rect">
            <a:avLst/>
          </a:prstGeom>
        </p:spPr>
      </p:pic>
      <p:sp>
        <p:nvSpPr>
          <p:cNvPr id="427" name="Rectangle : coins arrondis 426">
            <a:extLst>
              <a:ext uri="{FF2B5EF4-FFF2-40B4-BE49-F238E27FC236}">
                <a16:creationId xmlns:a16="http://schemas.microsoft.com/office/drawing/2014/main" id="{25EEB673-4A2D-4A79-B3B8-85DADD155335}"/>
              </a:ext>
            </a:extLst>
          </p:cNvPr>
          <p:cNvSpPr/>
          <p:nvPr/>
        </p:nvSpPr>
        <p:spPr>
          <a:xfrm>
            <a:off x="3135698" y="265911"/>
            <a:ext cx="2342104" cy="458170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429" name="Rectangle : coins arrondis 428">
            <a:extLst>
              <a:ext uri="{FF2B5EF4-FFF2-40B4-BE49-F238E27FC236}">
                <a16:creationId xmlns:a16="http://schemas.microsoft.com/office/drawing/2014/main" id="{569606B3-8BD0-4D9D-BF16-13590E2962C6}"/>
              </a:ext>
            </a:extLst>
          </p:cNvPr>
          <p:cNvSpPr/>
          <p:nvPr/>
        </p:nvSpPr>
        <p:spPr>
          <a:xfrm>
            <a:off x="5700138" y="276390"/>
            <a:ext cx="3285964" cy="2671419"/>
          </a:xfrm>
          <a:prstGeom prst="roundRect">
            <a:avLst>
              <a:gd name="adj" fmla="val 11319"/>
            </a:avLst>
          </a:prstGeom>
          <a:noFill/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pic>
        <p:nvPicPr>
          <p:cNvPr id="527" name="Image 526">
            <a:extLst>
              <a:ext uri="{FF2B5EF4-FFF2-40B4-BE49-F238E27FC236}">
                <a16:creationId xmlns:a16="http://schemas.microsoft.com/office/drawing/2014/main" id="{C74A59D0-EEF0-4575-B280-6A9A635ABCDC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723" y="5559112"/>
            <a:ext cx="949072" cy="684553"/>
          </a:xfrm>
          <a:prstGeom prst="rect">
            <a:avLst/>
          </a:prstGeom>
        </p:spPr>
      </p:pic>
      <p:sp>
        <p:nvSpPr>
          <p:cNvPr id="438" name="ZoneTexte 437">
            <a:extLst>
              <a:ext uri="{FF2B5EF4-FFF2-40B4-BE49-F238E27FC236}">
                <a16:creationId xmlns:a16="http://schemas.microsoft.com/office/drawing/2014/main" id="{4E5E658B-BE1E-48C6-AE3A-A62C814E9B77}"/>
              </a:ext>
            </a:extLst>
          </p:cNvPr>
          <p:cNvSpPr txBox="1"/>
          <p:nvPr/>
        </p:nvSpPr>
        <p:spPr>
          <a:xfrm>
            <a:off x="8324374" y="316005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BDD</a:t>
            </a:r>
          </a:p>
        </p:txBody>
      </p:sp>
      <p:grpSp>
        <p:nvGrpSpPr>
          <p:cNvPr id="505" name="Groupe 504">
            <a:extLst>
              <a:ext uri="{FF2B5EF4-FFF2-40B4-BE49-F238E27FC236}">
                <a16:creationId xmlns:a16="http://schemas.microsoft.com/office/drawing/2014/main" id="{BB1E1756-25E0-4E0F-A4E4-20FD9B639816}"/>
              </a:ext>
            </a:extLst>
          </p:cNvPr>
          <p:cNvGrpSpPr/>
          <p:nvPr/>
        </p:nvGrpSpPr>
        <p:grpSpPr>
          <a:xfrm>
            <a:off x="6593358" y="4402534"/>
            <a:ext cx="1549490" cy="1313726"/>
            <a:chOff x="6593358" y="4402534"/>
            <a:chExt cx="1549490" cy="1313726"/>
          </a:xfrm>
        </p:grpSpPr>
        <p:grpSp>
          <p:nvGrpSpPr>
            <p:cNvPr id="419" name="Groupe 418">
              <a:extLst>
                <a:ext uri="{FF2B5EF4-FFF2-40B4-BE49-F238E27FC236}">
                  <a16:creationId xmlns:a16="http://schemas.microsoft.com/office/drawing/2014/main" id="{BABFA267-9AD2-4450-BA93-251C7999CF5A}"/>
                </a:ext>
              </a:extLst>
            </p:cNvPr>
            <p:cNvGrpSpPr/>
            <p:nvPr/>
          </p:nvGrpSpPr>
          <p:grpSpPr>
            <a:xfrm>
              <a:off x="6864123" y="4627620"/>
              <a:ext cx="992835" cy="951452"/>
              <a:chOff x="5190375" y="254233"/>
              <a:chExt cx="992835" cy="951452"/>
            </a:xfrm>
          </p:grpSpPr>
          <p:pic>
            <p:nvPicPr>
              <p:cNvPr id="424" name="Image 423">
                <a:extLst>
                  <a:ext uri="{FF2B5EF4-FFF2-40B4-BE49-F238E27FC236}">
                    <a16:creationId xmlns:a16="http://schemas.microsoft.com/office/drawing/2014/main" id="{8D98ADDA-6E32-4E27-A3C9-9460F497E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0375" y="254233"/>
                <a:ext cx="992835" cy="837096"/>
              </a:xfrm>
              <a:prstGeom prst="rect">
                <a:avLst/>
              </a:prstGeom>
            </p:spPr>
          </p:pic>
          <p:sp>
            <p:nvSpPr>
              <p:cNvPr id="426" name="ZoneTexte 425">
                <a:extLst>
                  <a:ext uri="{FF2B5EF4-FFF2-40B4-BE49-F238E27FC236}">
                    <a16:creationId xmlns:a16="http://schemas.microsoft.com/office/drawing/2014/main" id="{AEB1DC92-911C-4FD6-B9F0-267ED1B362E7}"/>
                  </a:ext>
                </a:extLst>
              </p:cNvPr>
              <p:cNvSpPr txBox="1"/>
              <p:nvPr/>
            </p:nvSpPr>
            <p:spPr>
              <a:xfrm>
                <a:off x="5296300" y="959464"/>
                <a:ext cx="86273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/>
                  <a:t>Serveur WEB</a:t>
                </a:r>
              </a:p>
            </p:txBody>
          </p:sp>
        </p:grpSp>
        <p:sp>
          <p:nvSpPr>
            <p:cNvPr id="434" name="Rectangle : coins arrondis 433">
              <a:extLst>
                <a:ext uri="{FF2B5EF4-FFF2-40B4-BE49-F238E27FC236}">
                  <a16:creationId xmlns:a16="http://schemas.microsoft.com/office/drawing/2014/main" id="{65F3B810-7610-479C-92ED-BCF01E89E13B}"/>
                </a:ext>
              </a:extLst>
            </p:cNvPr>
            <p:cNvSpPr/>
            <p:nvPr/>
          </p:nvSpPr>
          <p:spPr>
            <a:xfrm>
              <a:off x="6593358" y="4457378"/>
              <a:ext cx="1534367" cy="1258882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440" name="ZoneTexte 439">
              <a:extLst>
                <a:ext uri="{FF2B5EF4-FFF2-40B4-BE49-F238E27FC236}">
                  <a16:creationId xmlns:a16="http://schemas.microsoft.com/office/drawing/2014/main" id="{15FF2F61-026D-4EEB-8F96-90F01D6826E6}"/>
                </a:ext>
              </a:extLst>
            </p:cNvPr>
            <p:cNvSpPr txBox="1"/>
            <p:nvPr/>
          </p:nvSpPr>
          <p:spPr>
            <a:xfrm>
              <a:off x="7515753" y="4402534"/>
              <a:ext cx="627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WEB</a:t>
              </a:r>
            </a:p>
          </p:txBody>
        </p:sp>
      </p:grpSp>
      <p:grpSp>
        <p:nvGrpSpPr>
          <p:cNvPr id="504" name="Groupe 503">
            <a:extLst>
              <a:ext uri="{FF2B5EF4-FFF2-40B4-BE49-F238E27FC236}">
                <a16:creationId xmlns:a16="http://schemas.microsoft.com/office/drawing/2014/main" id="{AEFEBADB-A865-453E-9A7C-E04E3147A57E}"/>
              </a:ext>
            </a:extLst>
          </p:cNvPr>
          <p:cNvGrpSpPr/>
          <p:nvPr/>
        </p:nvGrpSpPr>
        <p:grpSpPr>
          <a:xfrm>
            <a:off x="5652137" y="2979883"/>
            <a:ext cx="1554715" cy="1336306"/>
            <a:chOff x="6593358" y="3017878"/>
            <a:chExt cx="1554715" cy="1336306"/>
          </a:xfrm>
        </p:grpSpPr>
        <p:grpSp>
          <p:nvGrpSpPr>
            <p:cNvPr id="416" name="Groupe 415">
              <a:extLst>
                <a:ext uri="{FF2B5EF4-FFF2-40B4-BE49-F238E27FC236}">
                  <a16:creationId xmlns:a16="http://schemas.microsoft.com/office/drawing/2014/main" id="{0541A8BE-3E42-4EF4-9691-80CC5240AAA8}"/>
                </a:ext>
              </a:extLst>
            </p:cNvPr>
            <p:cNvGrpSpPr/>
            <p:nvPr/>
          </p:nvGrpSpPr>
          <p:grpSpPr>
            <a:xfrm>
              <a:off x="6846702" y="3262536"/>
              <a:ext cx="992835" cy="951452"/>
              <a:chOff x="5190375" y="254233"/>
              <a:chExt cx="992835" cy="951452"/>
            </a:xfrm>
          </p:grpSpPr>
          <p:pic>
            <p:nvPicPr>
              <p:cNvPr id="417" name="Image 416">
                <a:extLst>
                  <a:ext uri="{FF2B5EF4-FFF2-40B4-BE49-F238E27FC236}">
                    <a16:creationId xmlns:a16="http://schemas.microsoft.com/office/drawing/2014/main" id="{A9354234-8112-488E-89CD-DB9996553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0375" y="254233"/>
                <a:ext cx="992835" cy="837096"/>
              </a:xfrm>
              <a:prstGeom prst="rect">
                <a:avLst/>
              </a:prstGeom>
            </p:spPr>
          </p:pic>
          <p:sp>
            <p:nvSpPr>
              <p:cNvPr id="418" name="ZoneTexte 417">
                <a:extLst>
                  <a:ext uri="{FF2B5EF4-FFF2-40B4-BE49-F238E27FC236}">
                    <a16:creationId xmlns:a16="http://schemas.microsoft.com/office/drawing/2014/main" id="{C8F34B72-D5B3-45C0-9F6F-25A5B6719EE9}"/>
                  </a:ext>
                </a:extLst>
              </p:cNvPr>
              <p:cNvSpPr txBox="1"/>
              <p:nvPr/>
            </p:nvSpPr>
            <p:spPr>
              <a:xfrm>
                <a:off x="5296300" y="959464"/>
                <a:ext cx="84350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 err="1"/>
                  <a:t>GeOrchestra</a:t>
                </a:r>
                <a:endParaRPr lang="fr-FR" sz="1000" dirty="0"/>
              </a:p>
            </p:txBody>
          </p:sp>
        </p:grpSp>
        <p:sp>
          <p:nvSpPr>
            <p:cNvPr id="433" name="Rectangle : coins arrondis 432">
              <a:extLst>
                <a:ext uri="{FF2B5EF4-FFF2-40B4-BE49-F238E27FC236}">
                  <a16:creationId xmlns:a16="http://schemas.microsoft.com/office/drawing/2014/main" id="{E99E1A94-9BEF-475D-8AC9-AA8BFF23FD6A}"/>
                </a:ext>
              </a:extLst>
            </p:cNvPr>
            <p:cNvSpPr/>
            <p:nvPr/>
          </p:nvSpPr>
          <p:spPr>
            <a:xfrm>
              <a:off x="6593358" y="3095302"/>
              <a:ext cx="1534367" cy="1258882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441" name="ZoneTexte 440">
              <a:extLst>
                <a:ext uri="{FF2B5EF4-FFF2-40B4-BE49-F238E27FC236}">
                  <a16:creationId xmlns:a16="http://schemas.microsoft.com/office/drawing/2014/main" id="{051562F5-1119-41C2-A32F-047D84B1601A}"/>
                </a:ext>
              </a:extLst>
            </p:cNvPr>
            <p:cNvSpPr txBox="1"/>
            <p:nvPr/>
          </p:nvSpPr>
          <p:spPr>
            <a:xfrm>
              <a:off x="6934856" y="3017878"/>
              <a:ext cx="1213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Stack carto</a:t>
              </a:r>
            </a:p>
          </p:txBody>
        </p:sp>
      </p:grpSp>
      <p:grpSp>
        <p:nvGrpSpPr>
          <p:cNvPr id="446" name="Groupe 445">
            <a:extLst>
              <a:ext uri="{FF2B5EF4-FFF2-40B4-BE49-F238E27FC236}">
                <a16:creationId xmlns:a16="http://schemas.microsoft.com/office/drawing/2014/main" id="{2DB03618-D75D-47B4-905E-B401CD2F3432}"/>
              </a:ext>
            </a:extLst>
          </p:cNvPr>
          <p:cNvGrpSpPr/>
          <p:nvPr/>
        </p:nvGrpSpPr>
        <p:grpSpPr>
          <a:xfrm>
            <a:off x="7329487" y="2979883"/>
            <a:ext cx="1549490" cy="1336306"/>
            <a:chOff x="6593358" y="3017878"/>
            <a:chExt cx="1549490" cy="1336306"/>
          </a:xfrm>
        </p:grpSpPr>
        <p:grpSp>
          <p:nvGrpSpPr>
            <p:cNvPr id="507" name="Groupe 506">
              <a:extLst>
                <a:ext uri="{FF2B5EF4-FFF2-40B4-BE49-F238E27FC236}">
                  <a16:creationId xmlns:a16="http://schemas.microsoft.com/office/drawing/2014/main" id="{D03C345E-F941-4B13-9B69-5508A7CC8A9D}"/>
                </a:ext>
              </a:extLst>
            </p:cNvPr>
            <p:cNvGrpSpPr/>
            <p:nvPr/>
          </p:nvGrpSpPr>
          <p:grpSpPr>
            <a:xfrm>
              <a:off x="6846702" y="3262536"/>
              <a:ext cx="992835" cy="960819"/>
              <a:chOff x="5190375" y="254233"/>
              <a:chExt cx="992835" cy="960819"/>
            </a:xfrm>
          </p:grpSpPr>
          <p:pic>
            <p:nvPicPr>
              <p:cNvPr id="510" name="Image 509">
                <a:extLst>
                  <a:ext uri="{FF2B5EF4-FFF2-40B4-BE49-F238E27FC236}">
                    <a16:creationId xmlns:a16="http://schemas.microsoft.com/office/drawing/2014/main" id="{2DF27E2E-F709-4FCB-8434-7B396317E4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0375" y="254233"/>
                <a:ext cx="992835" cy="837096"/>
              </a:xfrm>
              <a:prstGeom prst="rect">
                <a:avLst/>
              </a:prstGeom>
            </p:spPr>
          </p:pic>
          <p:sp>
            <p:nvSpPr>
              <p:cNvPr id="511" name="ZoneTexte 510">
                <a:extLst>
                  <a:ext uri="{FF2B5EF4-FFF2-40B4-BE49-F238E27FC236}">
                    <a16:creationId xmlns:a16="http://schemas.microsoft.com/office/drawing/2014/main" id="{501FE857-28D5-4D3B-9E5A-A6C4F9672D53}"/>
                  </a:ext>
                </a:extLst>
              </p:cNvPr>
              <p:cNvSpPr txBox="1"/>
              <p:nvPr/>
            </p:nvSpPr>
            <p:spPr>
              <a:xfrm>
                <a:off x="5400979" y="968831"/>
                <a:ext cx="56297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/>
                  <a:t>Backup</a:t>
                </a:r>
              </a:p>
            </p:txBody>
          </p:sp>
        </p:grpSp>
        <p:sp>
          <p:nvSpPr>
            <p:cNvPr id="508" name="Rectangle : coins arrondis 507">
              <a:extLst>
                <a:ext uri="{FF2B5EF4-FFF2-40B4-BE49-F238E27FC236}">
                  <a16:creationId xmlns:a16="http://schemas.microsoft.com/office/drawing/2014/main" id="{8D70D1DA-8F13-4513-9B46-A0DC83F91C5C}"/>
                </a:ext>
              </a:extLst>
            </p:cNvPr>
            <p:cNvSpPr/>
            <p:nvPr/>
          </p:nvSpPr>
          <p:spPr>
            <a:xfrm>
              <a:off x="6593358" y="3095302"/>
              <a:ext cx="1534367" cy="1258882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509" name="ZoneTexte 508">
              <a:extLst>
                <a:ext uri="{FF2B5EF4-FFF2-40B4-BE49-F238E27FC236}">
                  <a16:creationId xmlns:a16="http://schemas.microsoft.com/office/drawing/2014/main" id="{0839B0C4-635E-4EAA-8F8C-3ECD0D27CDA1}"/>
                </a:ext>
              </a:extLst>
            </p:cNvPr>
            <p:cNvSpPr txBox="1"/>
            <p:nvPr/>
          </p:nvSpPr>
          <p:spPr>
            <a:xfrm>
              <a:off x="7279855" y="3017878"/>
              <a:ext cx="862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Backup</a:t>
              </a:r>
            </a:p>
          </p:txBody>
        </p:sp>
      </p:grpSp>
      <p:sp>
        <p:nvSpPr>
          <p:cNvPr id="512" name="ZoneTexte 511">
            <a:extLst>
              <a:ext uri="{FF2B5EF4-FFF2-40B4-BE49-F238E27FC236}">
                <a16:creationId xmlns:a16="http://schemas.microsoft.com/office/drawing/2014/main" id="{53B45EAF-4BA3-45E4-A768-0E38F805EDA8}"/>
              </a:ext>
            </a:extLst>
          </p:cNvPr>
          <p:cNvSpPr txBox="1"/>
          <p:nvPr/>
        </p:nvSpPr>
        <p:spPr>
          <a:xfrm>
            <a:off x="8383621" y="2177614"/>
            <a:ext cx="369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ELK</a:t>
            </a:r>
          </a:p>
        </p:txBody>
      </p:sp>
      <p:sp>
        <p:nvSpPr>
          <p:cNvPr id="513" name="ZoneTexte 512">
            <a:extLst>
              <a:ext uri="{FF2B5EF4-FFF2-40B4-BE49-F238E27FC236}">
                <a16:creationId xmlns:a16="http://schemas.microsoft.com/office/drawing/2014/main" id="{F882739B-23D6-4051-B5DF-856A7A19EB26}"/>
              </a:ext>
            </a:extLst>
          </p:cNvPr>
          <p:cNvSpPr txBox="1"/>
          <p:nvPr/>
        </p:nvSpPr>
        <p:spPr>
          <a:xfrm>
            <a:off x="4472454" y="303449"/>
            <a:ext cx="938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Collecte</a:t>
            </a:r>
          </a:p>
        </p:txBody>
      </p:sp>
      <p:sp>
        <p:nvSpPr>
          <p:cNvPr id="514" name="ZoneTexte 513">
            <a:extLst>
              <a:ext uri="{FF2B5EF4-FFF2-40B4-BE49-F238E27FC236}">
                <a16:creationId xmlns:a16="http://schemas.microsoft.com/office/drawing/2014/main" id="{8C24540C-1442-49A5-9FA5-DF8313512E9A}"/>
              </a:ext>
            </a:extLst>
          </p:cNvPr>
          <p:cNvSpPr txBox="1"/>
          <p:nvPr/>
        </p:nvSpPr>
        <p:spPr>
          <a:xfrm>
            <a:off x="3794245" y="4393803"/>
            <a:ext cx="7649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cebasms01</a:t>
            </a:r>
          </a:p>
        </p:txBody>
      </p:sp>
    </p:spTree>
    <p:extLst>
      <p:ext uri="{BB962C8B-B14F-4D97-AF65-F5344CB8AC3E}">
        <p14:creationId xmlns:p14="http://schemas.microsoft.com/office/powerpoint/2010/main" val="1538270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C0567D5A-4707-4D40-ADEE-04D18DAE3EDC}"/>
              </a:ext>
            </a:extLst>
          </p:cNvPr>
          <p:cNvGrpSpPr/>
          <p:nvPr/>
        </p:nvGrpSpPr>
        <p:grpSpPr>
          <a:xfrm>
            <a:off x="-6633109" y="-3451857"/>
            <a:ext cx="5486047" cy="6541772"/>
            <a:chOff x="8071" y="201723"/>
            <a:chExt cx="5486047" cy="6541772"/>
          </a:xfrm>
        </p:grpSpPr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4648084F-7099-4676-AD3E-0493F9F999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A9638EBD-9674-4086-8A5B-22876638C577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0DA7A877-7657-4192-9F3D-96B25F74198F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F64B70AD-7170-4FF7-9DB6-21E8BE279170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8" name="Groupe 7">
                  <a:extLst>
                    <a:ext uri="{FF2B5EF4-FFF2-40B4-BE49-F238E27FC236}">
                      <a16:creationId xmlns:a16="http://schemas.microsoft.com/office/drawing/2014/main" id="{41D637CB-3DF4-4090-828D-CF690EDB1AF7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64" name="Image 63">
                    <a:extLst>
                      <a:ext uri="{FF2B5EF4-FFF2-40B4-BE49-F238E27FC236}">
                        <a16:creationId xmlns:a16="http://schemas.microsoft.com/office/drawing/2014/main" id="{66D5E748-AD10-46BE-AFC3-3A1B31C19B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65" name="Image 64">
                    <a:extLst>
                      <a:ext uri="{FF2B5EF4-FFF2-40B4-BE49-F238E27FC236}">
                        <a16:creationId xmlns:a16="http://schemas.microsoft.com/office/drawing/2014/main" id="{C2B1DCFA-FFBF-4165-B2C1-485261F5CB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66" name="Image 65">
                    <a:extLst>
                      <a:ext uri="{FF2B5EF4-FFF2-40B4-BE49-F238E27FC236}">
                        <a16:creationId xmlns:a16="http://schemas.microsoft.com/office/drawing/2014/main" id="{33E44680-BD6F-4AEF-9075-98CA41B84E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1FD30C8E-F69F-4501-AF1A-F4A737BF2B7A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62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2F67BF21-1401-4B3F-B71D-426AD9B6A30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3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061DEF60-1153-48DE-82D6-82D29236772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90F8AD16-28DF-4E71-912D-09FC2613E6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31857B89-4DF0-414B-BEFE-75E1F4CE86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079A5F5A-BCE3-4DFC-9D23-E1A680ED33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B2E9FAAF-D84D-421B-9E7C-CE944B1B22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" name="Ellipse 13">
                  <a:extLst>
                    <a:ext uri="{FF2B5EF4-FFF2-40B4-BE49-F238E27FC236}">
                      <a16:creationId xmlns:a16="http://schemas.microsoft.com/office/drawing/2014/main" id="{40DA666E-DE9F-4FBA-8A30-B35FE0EDC7B8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" name="Rectangle : coins arrondis 14">
                  <a:extLst>
                    <a:ext uri="{FF2B5EF4-FFF2-40B4-BE49-F238E27FC236}">
                      <a16:creationId xmlns:a16="http://schemas.microsoft.com/office/drawing/2014/main" id="{4366E2B5-C287-4BE4-BAE6-23DE7AE50842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B0E35176-C52F-4723-9EC6-BF2E686C304F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17" name="Groupe 16">
                  <a:extLst>
                    <a:ext uri="{FF2B5EF4-FFF2-40B4-BE49-F238E27FC236}">
                      <a16:creationId xmlns:a16="http://schemas.microsoft.com/office/drawing/2014/main" id="{1EAFFB0E-4E30-4F7C-84AA-B6E5255B021D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59" name="Ellipse 58">
                    <a:extLst>
                      <a:ext uri="{FF2B5EF4-FFF2-40B4-BE49-F238E27FC236}">
                        <a16:creationId xmlns:a16="http://schemas.microsoft.com/office/drawing/2014/main" id="{772DA104-3E97-4F0E-A715-C5051E3A262B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0" name="ZoneTexte 59">
                    <a:extLst>
                      <a:ext uri="{FF2B5EF4-FFF2-40B4-BE49-F238E27FC236}">
                        <a16:creationId xmlns:a16="http://schemas.microsoft.com/office/drawing/2014/main" id="{5BD9D65B-4BE7-4EB3-BA97-D38BC46BCD18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61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76E564A0-A6C7-4429-9474-B86B2A48F8D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8" name="Rectangle : coins arrondis 17">
                  <a:extLst>
                    <a:ext uri="{FF2B5EF4-FFF2-40B4-BE49-F238E27FC236}">
                      <a16:creationId xmlns:a16="http://schemas.microsoft.com/office/drawing/2014/main" id="{CABDA075-A928-4A15-84E8-C214F41BA075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3FB8FC2-F460-4EDA-8CE2-98613B9BBF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7A9ED8F6-D829-4AE6-B91A-81B7410127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D74F9CB8-157B-4A82-BDC8-F4E5C28C81F1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22" name="Connecteur droit 21">
                  <a:extLst>
                    <a:ext uri="{FF2B5EF4-FFF2-40B4-BE49-F238E27FC236}">
                      <a16:creationId xmlns:a16="http://schemas.microsoft.com/office/drawing/2014/main" id="{BAE3ECF4-53E2-498A-9890-5675F2A895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droit 22">
                  <a:extLst>
                    <a:ext uri="{FF2B5EF4-FFF2-40B4-BE49-F238E27FC236}">
                      <a16:creationId xmlns:a16="http://schemas.microsoft.com/office/drawing/2014/main" id="{F0520F0B-5324-49CF-83D0-8603E2F286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23">
                  <a:extLst>
                    <a:ext uri="{FF2B5EF4-FFF2-40B4-BE49-F238E27FC236}">
                      <a16:creationId xmlns:a16="http://schemas.microsoft.com/office/drawing/2014/main" id="{285ABDE1-BF90-4085-BB4B-EC39ED94F1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 : coins arrondis 24">
                  <a:extLst>
                    <a:ext uri="{FF2B5EF4-FFF2-40B4-BE49-F238E27FC236}">
                      <a16:creationId xmlns:a16="http://schemas.microsoft.com/office/drawing/2014/main" id="{539F6ACF-F791-43FF-BEB2-44A3077B30CB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6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4A456A3-577F-4446-B547-D23EBF3629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7" name="Connecteur droit 26">
                  <a:extLst>
                    <a:ext uri="{FF2B5EF4-FFF2-40B4-BE49-F238E27FC236}">
                      <a16:creationId xmlns:a16="http://schemas.microsoft.com/office/drawing/2014/main" id="{A234C55A-E58C-4FB8-953B-071E51C22710}"/>
                    </a:ext>
                  </a:extLst>
                </p:cNvPr>
                <p:cNvCxnSpPr>
                  <a:cxnSpLocks/>
                  <a:endCxn id="60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27">
                  <a:extLst>
                    <a:ext uri="{FF2B5EF4-FFF2-40B4-BE49-F238E27FC236}">
                      <a16:creationId xmlns:a16="http://schemas.microsoft.com/office/drawing/2014/main" id="{7DF1D46C-8C3C-45DA-96A3-B422C5EA69E1}"/>
                    </a:ext>
                  </a:extLst>
                </p:cNvPr>
                <p:cNvCxnSpPr>
                  <a:cxnSpLocks/>
                  <a:endCxn id="60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" name="Groupe 28">
                  <a:extLst>
                    <a:ext uri="{FF2B5EF4-FFF2-40B4-BE49-F238E27FC236}">
                      <a16:creationId xmlns:a16="http://schemas.microsoft.com/office/drawing/2014/main" id="{D1B7FAE1-2215-4462-BE17-BCA8C307D054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57" name="Rectangle : coins arrondis 56">
                    <a:extLst>
                      <a:ext uri="{FF2B5EF4-FFF2-40B4-BE49-F238E27FC236}">
                        <a16:creationId xmlns:a16="http://schemas.microsoft.com/office/drawing/2014/main" id="{1C55A94F-14E4-49C5-9075-BD47A1F99833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8" name="ZoneTexte 57">
                    <a:extLst>
                      <a:ext uri="{FF2B5EF4-FFF2-40B4-BE49-F238E27FC236}">
                        <a16:creationId xmlns:a16="http://schemas.microsoft.com/office/drawing/2014/main" id="{5615CFF3-A938-45C5-9BF8-BEDA2B91DD56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30" name="Groupe 29">
                  <a:extLst>
                    <a:ext uri="{FF2B5EF4-FFF2-40B4-BE49-F238E27FC236}">
                      <a16:creationId xmlns:a16="http://schemas.microsoft.com/office/drawing/2014/main" id="{498E22AC-4380-4F58-B67E-B89683315D81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54" name="Ellipse 53">
                    <a:extLst>
                      <a:ext uri="{FF2B5EF4-FFF2-40B4-BE49-F238E27FC236}">
                        <a16:creationId xmlns:a16="http://schemas.microsoft.com/office/drawing/2014/main" id="{9E260D7C-4801-4778-BE64-D11147665D57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5" name="ZoneTexte 54">
                    <a:extLst>
                      <a:ext uri="{FF2B5EF4-FFF2-40B4-BE49-F238E27FC236}">
                        <a16:creationId xmlns:a16="http://schemas.microsoft.com/office/drawing/2014/main" id="{6C92E621-707A-4EDA-B02A-5E2EE2AA5519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56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56F60182-A80D-403F-9A48-DBEF9CBE003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3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68D6D084-57F0-4AAD-BFAF-C8C09DD401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8CE8DA16-4D8C-44B4-8A79-02F9119B35AA}"/>
                    </a:ext>
                  </a:extLst>
                </p:cNvPr>
                <p:cNvCxnSpPr>
                  <a:cxnSpLocks/>
                  <a:endCxn id="55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3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C78FA7E7-2F45-4164-ADEB-16CF5331AC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4" name="Connecteur droit 33">
                  <a:extLst>
                    <a:ext uri="{FF2B5EF4-FFF2-40B4-BE49-F238E27FC236}">
                      <a16:creationId xmlns:a16="http://schemas.microsoft.com/office/drawing/2014/main" id="{A3A2FD6E-433D-4D68-B5B6-EFA3E37D7DE9}"/>
                    </a:ext>
                  </a:extLst>
                </p:cNvPr>
                <p:cNvCxnSpPr>
                  <a:cxnSpLocks/>
                  <a:stCxn id="55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>
                  <a:extLst>
                    <a:ext uri="{FF2B5EF4-FFF2-40B4-BE49-F238E27FC236}">
                      <a16:creationId xmlns:a16="http://schemas.microsoft.com/office/drawing/2014/main" id="{63F32153-6FFE-4AAE-9F00-0987EE6C78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97F454E6-E527-4936-8572-904338AF3F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5E559490-15E3-4E6D-AAB3-110EA49C6ECD}"/>
                    </a:ext>
                  </a:extLst>
                </p:cNvPr>
                <p:cNvCxnSpPr>
                  <a:cxnSpLocks/>
                  <a:stCxn id="33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>
                  <a:extLst>
                    <a:ext uri="{FF2B5EF4-FFF2-40B4-BE49-F238E27FC236}">
                      <a16:creationId xmlns:a16="http://schemas.microsoft.com/office/drawing/2014/main" id="{693922CD-A41C-40D9-88BD-4790F95C48F9}"/>
                    </a:ext>
                  </a:extLst>
                </p:cNvPr>
                <p:cNvCxnSpPr>
                  <a:cxnSpLocks/>
                  <a:endCxn id="60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>
                  <a:extLst>
                    <a:ext uri="{FF2B5EF4-FFF2-40B4-BE49-F238E27FC236}">
                      <a16:creationId xmlns:a16="http://schemas.microsoft.com/office/drawing/2014/main" id="{FA9CA3BD-9A67-4948-BEDB-2CD09D5B6A40}"/>
                    </a:ext>
                  </a:extLst>
                </p:cNvPr>
                <p:cNvCxnSpPr>
                  <a:cxnSpLocks/>
                  <a:endCxn id="14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>
                  <a:extLst>
                    <a:ext uri="{FF2B5EF4-FFF2-40B4-BE49-F238E27FC236}">
                      <a16:creationId xmlns:a16="http://schemas.microsoft.com/office/drawing/2014/main" id="{C50107E7-7895-44FB-A20F-8D34770B7FA3}"/>
                    </a:ext>
                  </a:extLst>
                </p:cNvPr>
                <p:cNvCxnSpPr>
                  <a:cxnSpLocks/>
                  <a:stCxn id="11" idx="0"/>
                  <a:endCxn id="12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41" name="Groupe 40">
                  <a:extLst>
                    <a:ext uri="{FF2B5EF4-FFF2-40B4-BE49-F238E27FC236}">
                      <a16:creationId xmlns:a16="http://schemas.microsoft.com/office/drawing/2014/main" id="{253928ED-0EF1-4F23-983B-DCADBA62D6E5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52" name="Rectangle : coins arrondis 51">
                    <a:extLst>
                      <a:ext uri="{FF2B5EF4-FFF2-40B4-BE49-F238E27FC236}">
                        <a16:creationId xmlns:a16="http://schemas.microsoft.com/office/drawing/2014/main" id="{098D3356-51FD-4C30-88B8-1A72C0037536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3" name="ZoneTexte 52">
                    <a:extLst>
                      <a:ext uri="{FF2B5EF4-FFF2-40B4-BE49-F238E27FC236}">
                        <a16:creationId xmlns:a16="http://schemas.microsoft.com/office/drawing/2014/main" id="{072A60FD-1EBE-495C-806F-CDD0E2B7381E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42" name="Connecteur droit 41">
                  <a:extLst>
                    <a:ext uri="{FF2B5EF4-FFF2-40B4-BE49-F238E27FC236}">
                      <a16:creationId xmlns:a16="http://schemas.microsoft.com/office/drawing/2014/main" id="{9BF83567-6E24-499B-B6D9-0E9D010D56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43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C2F84714-1782-4095-92F4-F6A3C1CABA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0AE88B80-4475-498F-B219-08D573C772EB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45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2BB648E0-5A58-4854-8317-6E2D00900A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BACEEAE3-BBF8-4308-8E23-D8667672BD06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47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7CB89AB6-2EF8-434D-8980-96E9180824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8E892754-ACA9-48F3-BE91-53F39EB37384}"/>
                    </a:ext>
                  </a:extLst>
                </p:cNvPr>
                <p:cNvCxnSpPr>
                  <a:cxnSpLocks/>
                  <a:stCxn id="46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52A20C36-E2DC-49E3-905E-AA1D8B239B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50" name="Nuage 49">
                  <a:extLst>
                    <a:ext uri="{FF2B5EF4-FFF2-40B4-BE49-F238E27FC236}">
                      <a16:creationId xmlns:a16="http://schemas.microsoft.com/office/drawing/2014/main" id="{EBE152FC-7722-4DB2-981F-443272096AAE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51" name="ZoneTexte 50">
                  <a:extLst>
                    <a:ext uri="{FF2B5EF4-FFF2-40B4-BE49-F238E27FC236}">
                      <a16:creationId xmlns:a16="http://schemas.microsoft.com/office/drawing/2014/main" id="{7CBC9168-C022-46CD-85E6-7B0FB617D56B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grpSp>
        <p:nvGrpSpPr>
          <p:cNvPr id="193" name="Groupe 192">
            <a:extLst>
              <a:ext uri="{FF2B5EF4-FFF2-40B4-BE49-F238E27FC236}">
                <a16:creationId xmlns:a16="http://schemas.microsoft.com/office/drawing/2014/main" id="{FE3D96E8-55B1-4754-9D3F-43A99798088E}"/>
              </a:ext>
            </a:extLst>
          </p:cNvPr>
          <p:cNvGrpSpPr/>
          <p:nvPr/>
        </p:nvGrpSpPr>
        <p:grpSpPr>
          <a:xfrm>
            <a:off x="9405456" y="-4096075"/>
            <a:ext cx="4920223" cy="4128243"/>
            <a:chOff x="9405456" y="-4096075"/>
            <a:chExt cx="4920223" cy="4128243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F9A535BD-B05B-4C99-9F53-A91397641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5456" y="-4065391"/>
              <a:ext cx="595712" cy="415060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0F6BE8C5-6A76-4413-9F3A-02BF33B9A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0865" y="-3444406"/>
              <a:ext cx="431779" cy="623404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AD3FF642-D13E-4347-9B89-AEBE63FED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137" y="-2615077"/>
              <a:ext cx="522949" cy="406968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7B94AA1C-1DD0-4DC5-AC78-DA10DC216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144" y="-2002184"/>
              <a:ext cx="488935" cy="556134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A03ED587-F8F7-4842-8393-2A318DE24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6584" y="-1240125"/>
              <a:ext cx="502055" cy="539904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2E2194D1-41ED-41B8-A644-3D080BE32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144" y="-494295"/>
              <a:ext cx="488935" cy="526463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D7995D5B-FA7D-4479-A90A-B31360172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9927" y="-2673630"/>
              <a:ext cx="280498" cy="467496"/>
            </a:xfrm>
            <a:prstGeom prst="rect">
              <a:avLst/>
            </a:prstGeom>
          </p:spPr>
        </p:pic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4B621F14-9EC4-4BEB-85B5-282CED62176E}"/>
                </a:ext>
              </a:extLst>
            </p:cNvPr>
            <p:cNvGrpSpPr/>
            <p:nvPr/>
          </p:nvGrpSpPr>
          <p:grpSpPr>
            <a:xfrm>
              <a:off x="10417135" y="-2161796"/>
              <a:ext cx="566083" cy="432920"/>
              <a:chOff x="7485041" y="4904096"/>
              <a:chExt cx="1181261" cy="996357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0CFF7A8E-9E49-4FF8-9EA5-CF51CF073E77}"/>
                  </a:ext>
                </a:extLst>
              </p:cNvPr>
              <p:cNvSpPr/>
              <p:nvPr/>
            </p:nvSpPr>
            <p:spPr>
              <a:xfrm>
                <a:off x="7485041" y="4904096"/>
                <a:ext cx="1181261" cy="9963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E5E1DF"/>
                  </a:gs>
                  <a:gs pos="83000">
                    <a:srgbClr val="DAD9D4"/>
                  </a:gs>
                  <a:gs pos="100000">
                    <a:srgbClr val="CCC9C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126" name="Image 125">
                <a:extLst>
                  <a:ext uri="{FF2B5EF4-FFF2-40B4-BE49-F238E27FC236}">
                    <a16:creationId xmlns:a16="http://schemas.microsoft.com/office/drawing/2014/main" id="{3797DD3B-6504-48C2-9C4C-EF1ADC2E9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5202" y="5237027"/>
                <a:ext cx="410687" cy="486020"/>
              </a:xfrm>
              <a:prstGeom prst="rect">
                <a:avLst/>
              </a:prstGeom>
            </p:spPr>
          </p:pic>
          <p:pic>
            <p:nvPicPr>
              <p:cNvPr id="127" name="Image 126">
                <a:extLst>
                  <a:ext uri="{FF2B5EF4-FFF2-40B4-BE49-F238E27FC236}">
                    <a16:creationId xmlns:a16="http://schemas.microsoft.com/office/drawing/2014/main" id="{3E82D5F1-7CB6-4748-80A0-ED1CD4826E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10000" b="90000" l="10000" r="90000"/>
                        </a14:imgEffect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5019" y="5136499"/>
                <a:ext cx="697675" cy="697675"/>
              </a:xfrm>
              <a:prstGeom prst="rect">
                <a:avLst/>
              </a:prstGeom>
            </p:spPr>
          </p:pic>
        </p:grpSp>
        <p:sp>
          <p:nvSpPr>
            <p:cNvPr id="76" name="Accolade fermante 75">
              <a:extLst>
                <a:ext uri="{FF2B5EF4-FFF2-40B4-BE49-F238E27FC236}">
                  <a16:creationId xmlns:a16="http://schemas.microsoft.com/office/drawing/2014/main" id="{251932F5-47DF-4FCC-94A0-F168FE6E2EF2}"/>
                </a:ext>
              </a:extLst>
            </p:cNvPr>
            <p:cNvSpPr/>
            <p:nvPr/>
          </p:nvSpPr>
          <p:spPr>
            <a:xfrm>
              <a:off x="10020044" y="-4096075"/>
              <a:ext cx="424037" cy="4122723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Flèche : droite 76">
              <a:extLst>
                <a:ext uri="{FF2B5EF4-FFF2-40B4-BE49-F238E27FC236}">
                  <a16:creationId xmlns:a16="http://schemas.microsoft.com/office/drawing/2014/main" id="{4BC19F02-E302-413A-828E-07AF023E42B8}"/>
                </a:ext>
              </a:extLst>
            </p:cNvPr>
            <p:cNvSpPr/>
            <p:nvPr/>
          </p:nvSpPr>
          <p:spPr>
            <a:xfrm>
              <a:off x="11060610" y="-2456163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4E7797C1-A89B-4310-9F68-6996E96A53F9}"/>
                </a:ext>
              </a:extLst>
            </p:cNvPr>
            <p:cNvGrpSpPr/>
            <p:nvPr/>
          </p:nvGrpSpPr>
          <p:grpSpPr>
            <a:xfrm>
              <a:off x="13194667" y="-2694775"/>
              <a:ext cx="1131012" cy="795854"/>
              <a:chOff x="12667442" y="4723431"/>
              <a:chExt cx="1131012" cy="795854"/>
            </a:xfrm>
          </p:grpSpPr>
          <p:sp>
            <p:nvSpPr>
              <p:cNvPr id="123" name="Nuage 122">
                <a:extLst>
                  <a:ext uri="{FF2B5EF4-FFF2-40B4-BE49-F238E27FC236}">
                    <a16:creationId xmlns:a16="http://schemas.microsoft.com/office/drawing/2014/main" id="{624E2F1B-0ED6-426C-B229-5B329AA3C939}"/>
                  </a:ext>
                </a:extLst>
              </p:cNvPr>
              <p:cNvSpPr/>
              <p:nvPr/>
            </p:nvSpPr>
            <p:spPr>
              <a:xfrm rot="11023267">
                <a:off x="12667442" y="4723431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124" name="ZoneTexte 123">
                <a:extLst>
                  <a:ext uri="{FF2B5EF4-FFF2-40B4-BE49-F238E27FC236}">
                    <a16:creationId xmlns:a16="http://schemas.microsoft.com/office/drawing/2014/main" id="{DFBC4256-7392-407B-BF2C-3105F1588697}"/>
                  </a:ext>
                </a:extLst>
              </p:cNvPr>
              <p:cNvSpPr txBox="1"/>
              <p:nvPr/>
            </p:nvSpPr>
            <p:spPr>
              <a:xfrm>
                <a:off x="12894874" y="4919981"/>
                <a:ext cx="676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CEBA</a:t>
                </a:r>
              </a:p>
            </p:txBody>
          </p:sp>
        </p:grpSp>
        <p:pic>
          <p:nvPicPr>
            <p:cNvPr id="80" name="Picture 4" descr="Résultat de recherche d'images pour &quot;station météo&quot;">
              <a:extLst>
                <a:ext uri="{FF2B5EF4-FFF2-40B4-BE49-F238E27FC236}">
                  <a16:creationId xmlns:a16="http://schemas.microsoft.com/office/drawing/2014/main" id="{EBE76B5C-2F80-4BEC-A30A-FFAD3DD7D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0" b="98000" l="10000" r="90000">
                          <a14:foregroundMark x1="44500" y1="98000" x2="43000" y2="90000"/>
                          <a14:foregroundMark x1="63000" y1="17000" x2="62000" y2="11500"/>
                          <a14:foregroundMark x1="39500" y1="6000" x2="29500" y2="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5578" y="-1656556"/>
              <a:ext cx="467622" cy="467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Résultat de recherche d'images pour &quot;in situ troll level 200&quot;">
              <a:extLst>
                <a:ext uri="{FF2B5EF4-FFF2-40B4-BE49-F238E27FC236}">
                  <a16:creationId xmlns:a16="http://schemas.microsoft.com/office/drawing/2014/main" id="{560CE5EE-A2D7-4EEE-A2C1-E6D5F53E7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49624">
              <a:off x="10294989" y="-1366587"/>
              <a:ext cx="493289" cy="38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AD8AFDE0-F248-421D-A4DA-7E55E17E11CA}"/>
                </a:ext>
              </a:extLst>
            </p:cNvPr>
            <p:cNvGrpSpPr/>
            <p:nvPr/>
          </p:nvGrpSpPr>
          <p:grpSpPr>
            <a:xfrm>
              <a:off x="11702283" y="-3245739"/>
              <a:ext cx="600267" cy="541462"/>
              <a:chOff x="9986764" y="5051746"/>
              <a:chExt cx="1131012" cy="795854"/>
            </a:xfrm>
          </p:grpSpPr>
          <p:sp>
            <p:nvSpPr>
              <p:cNvPr id="103" name="Nuage 102">
                <a:extLst>
                  <a:ext uri="{FF2B5EF4-FFF2-40B4-BE49-F238E27FC236}">
                    <a16:creationId xmlns:a16="http://schemas.microsoft.com/office/drawing/2014/main" id="{82A740DC-A1F6-4591-A31D-181F0AD76C92}"/>
                  </a:ext>
                </a:extLst>
              </p:cNvPr>
              <p:cNvSpPr/>
              <p:nvPr/>
            </p:nvSpPr>
            <p:spPr>
              <a:xfrm rot="11023267">
                <a:off x="9986764" y="5051746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221D4BBA-7AD7-4347-8906-ADA36B22F808}"/>
                  </a:ext>
                </a:extLst>
              </p:cNvPr>
              <p:cNvSpPr txBox="1"/>
              <p:nvPr/>
            </p:nvSpPr>
            <p:spPr>
              <a:xfrm>
                <a:off x="10021067" y="5301113"/>
                <a:ext cx="731336" cy="297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/>
                  <a:t>réseau</a:t>
                </a:r>
              </a:p>
            </p:txBody>
          </p:sp>
        </p:grpSp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4B7FF6AE-9C2B-4550-B3EC-CC39198F8E5F}"/>
                </a:ext>
              </a:extLst>
            </p:cNvPr>
            <p:cNvGrpSpPr/>
            <p:nvPr/>
          </p:nvGrpSpPr>
          <p:grpSpPr>
            <a:xfrm>
              <a:off x="11795593" y="-2559642"/>
              <a:ext cx="511797" cy="619352"/>
              <a:chOff x="1325003" y="2082540"/>
              <a:chExt cx="511797" cy="619352"/>
            </a:xfrm>
          </p:grpSpPr>
          <p:grpSp>
            <p:nvGrpSpPr>
              <p:cNvPr id="95" name="Groupe 94">
                <a:extLst>
                  <a:ext uri="{FF2B5EF4-FFF2-40B4-BE49-F238E27FC236}">
                    <a16:creationId xmlns:a16="http://schemas.microsoft.com/office/drawing/2014/main" id="{86CC499C-8262-4B03-91E7-DF4B7EF497EB}"/>
                  </a:ext>
                </a:extLst>
              </p:cNvPr>
              <p:cNvGrpSpPr/>
              <p:nvPr/>
            </p:nvGrpSpPr>
            <p:grpSpPr>
              <a:xfrm>
                <a:off x="1354712" y="2082540"/>
                <a:ext cx="482088" cy="451720"/>
                <a:chOff x="2145696" y="1559889"/>
                <a:chExt cx="482088" cy="451720"/>
              </a:xfrm>
            </p:grpSpPr>
            <p:pic>
              <p:nvPicPr>
                <p:cNvPr id="100" name="Image 99">
                  <a:extLst>
                    <a:ext uri="{FF2B5EF4-FFF2-40B4-BE49-F238E27FC236}">
                      <a16:creationId xmlns:a16="http://schemas.microsoft.com/office/drawing/2014/main" id="{ABFB26D1-F9D2-4B23-9211-8BAA54A0A1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5696" y="1559889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101" name="Image 100">
                  <a:extLst>
                    <a:ext uri="{FF2B5EF4-FFF2-40B4-BE49-F238E27FC236}">
                      <a16:creationId xmlns:a16="http://schemas.microsoft.com/office/drawing/2014/main" id="{89E2FE30-2347-4EBE-80EC-6FF3594993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158" y="1611932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102" name="Image 101">
                  <a:extLst>
                    <a:ext uri="{FF2B5EF4-FFF2-40B4-BE49-F238E27FC236}">
                      <a16:creationId xmlns:a16="http://schemas.microsoft.com/office/drawing/2014/main" id="{A0E41C22-D089-44EC-8D98-FFA978010D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01648" y="1671693"/>
                  <a:ext cx="326136" cy="339916"/>
                </a:xfrm>
                <a:prstGeom prst="rect">
                  <a:avLst/>
                </a:prstGeom>
              </p:spPr>
            </p:pic>
          </p:grpSp>
          <p:grpSp>
            <p:nvGrpSpPr>
              <p:cNvPr id="96" name="Groupe 95">
                <a:extLst>
                  <a:ext uri="{FF2B5EF4-FFF2-40B4-BE49-F238E27FC236}">
                    <a16:creationId xmlns:a16="http://schemas.microsoft.com/office/drawing/2014/main" id="{D72F0911-4E1C-4530-989F-AA74BB06AED1}"/>
                  </a:ext>
                </a:extLst>
              </p:cNvPr>
              <p:cNvGrpSpPr/>
              <p:nvPr/>
            </p:nvGrpSpPr>
            <p:grpSpPr>
              <a:xfrm>
                <a:off x="1325003" y="2247129"/>
                <a:ext cx="436906" cy="454763"/>
                <a:chOff x="1422680" y="2108394"/>
                <a:chExt cx="436906" cy="454763"/>
              </a:xfrm>
            </p:grpSpPr>
            <p:pic>
              <p:nvPicPr>
                <p:cNvPr id="97" name="Image 96">
                  <a:extLst>
                    <a:ext uri="{FF2B5EF4-FFF2-40B4-BE49-F238E27FC236}">
                      <a16:creationId xmlns:a16="http://schemas.microsoft.com/office/drawing/2014/main" id="{71FCE2B5-2CA1-49EF-90A7-3CE4E0299B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2680" y="2108394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98" name="Image 97">
                  <a:extLst>
                    <a:ext uri="{FF2B5EF4-FFF2-40B4-BE49-F238E27FC236}">
                      <a16:creationId xmlns:a16="http://schemas.microsoft.com/office/drawing/2014/main" id="{EE2CD6D5-A145-4FAA-A67B-8B039B0F9B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2389" y="2169665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99" name="Image 98">
                  <a:extLst>
                    <a:ext uri="{FF2B5EF4-FFF2-40B4-BE49-F238E27FC236}">
                      <a16:creationId xmlns:a16="http://schemas.microsoft.com/office/drawing/2014/main" id="{8B73E84F-3FDD-4962-9D0E-8905D7B6C2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4985" y="2222079"/>
                  <a:ext cx="364601" cy="341078"/>
                </a:xfrm>
                <a:prstGeom prst="rect">
                  <a:avLst/>
                </a:prstGeom>
              </p:spPr>
            </p:pic>
          </p:grpSp>
        </p:grpSp>
        <p:pic>
          <p:nvPicPr>
            <p:cNvPr id="84" name="Picture 4" descr="Résultat de recherche d'images pour &quot;logo sans fil&quot;">
              <a:extLst>
                <a:ext uri="{FF2B5EF4-FFF2-40B4-BE49-F238E27FC236}">
                  <a16:creationId xmlns:a16="http://schemas.microsoft.com/office/drawing/2014/main" id="{626C19F7-5269-4854-998F-FCB0C7265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75497" flipH="1" flipV="1">
              <a:off x="11859867" y="-1781888"/>
              <a:ext cx="316339" cy="320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Flèche : droite 84">
              <a:extLst>
                <a:ext uri="{FF2B5EF4-FFF2-40B4-BE49-F238E27FC236}">
                  <a16:creationId xmlns:a16="http://schemas.microsoft.com/office/drawing/2014/main" id="{E7EBFCB9-1F68-4D15-A098-9457062EB392}"/>
                </a:ext>
              </a:extLst>
            </p:cNvPr>
            <p:cNvSpPr/>
            <p:nvPr/>
          </p:nvSpPr>
          <p:spPr>
            <a:xfrm>
              <a:off x="12462032" y="-2536862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B802EF20-4167-4D4C-9A87-59F6F4B7D53E}"/>
              </a:ext>
            </a:extLst>
          </p:cNvPr>
          <p:cNvGrpSpPr/>
          <p:nvPr/>
        </p:nvGrpSpPr>
        <p:grpSpPr>
          <a:xfrm>
            <a:off x="10270151" y="1372569"/>
            <a:ext cx="2322825" cy="3427830"/>
            <a:chOff x="5801621" y="1657174"/>
            <a:chExt cx="2322825" cy="3427830"/>
          </a:xfrm>
        </p:grpSpPr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06DCD32C-10F9-430E-B713-78E63C129AC1}"/>
                </a:ext>
              </a:extLst>
            </p:cNvPr>
            <p:cNvGrpSpPr/>
            <p:nvPr/>
          </p:nvGrpSpPr>
          <p:grpSpPr>
            <a:xfrm>
              <a:off x="5801621" y="1657174"/>
              <a:ext cx="2322825" cy="2947795"/>
              <a:chOff x="3726491" y="1771313"/>
              <a:chExt cx="2322825" cy="2947795"/>
            </a:xfrm>
          </p:grpSpPr>
          <p:cxnSp>
            <p:nvCxnSpPr>
              <p:cNvPr id="105" name="Connecteur droit avec flèche 104">
                <a:extLst>
                  <a:ext uri="{FF2B5EF4-FFF2-40B4-BE49-F238E27FC236}">
                    <a16:creationId xmlns:a16="http://schemas.microsoft.com/office/drawing/2014/main" id="{F96EDDBD-FBBD-470D-A2B6-66B409E1A6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6491" y="2368366"/>
                <a:ext cx="1385996" cy="94439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avec flèche 105">
                <a:extLst>
                  <a:ext uri="{FF2B5EF4-FFF2-40B4-BE49-F238E27FC236}">
                    <a16:creationId xmlns:a16="http://schemas.microsoft.com/office/drawing/2014/main" id="{20E7FF72-8300-4EBE-95D1-5647ABBC89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579" y="2947328"/>
                <a:ext cx="1371908" cy="3654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avec flèche 106">
                <a:extLst>
                  <a:ext uri="{FF2B5EF4-FFF2-40B4-BE49-F238E27FC236}">
                    <a16:creationId xmlns:a16="http://schemas.microsoft.com/office/drawing/2014/main" id="{33F653CE-EA46-45C3-B153-3FF818EAEB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65588" cy="2490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avec flèche 107">
                <a:extLst>
                  <a:ext uri="{FF2B5EF4-FFF2-40B4-BE49-F238E27FC236}">
                    <a16:creationId xmlns:a16="http://schemas.microsoft.com/office/drawing/2014/main" id="{0C57618B-13D0-4FC0-ACC3-99E8231910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79676" cy="7515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9" name="Groupe 108">
                <a:extLst>
                  <a:ext uri="{FF2B5EF4-FFF2-40B4-BE49-F238E27FC236}">
                    <a16:creationId xmlns:a16="http://schemas.microsoft.com/office/drawing/2014/main" id="{EFAEB07F-1F23-4B13-82F9-1B495EC5FB19}"/>
                  </a:ext>
                </a:extLst>
              </p:cNvPr>
              <p:cNvGrpSpPr/>
              <p:nvPr/>
            </p:nvGrpSpPr>
            <p:grpSpPr>
              <a:xfrm>
                <a:off x="4918304" y="3923254"/>
                <a:ext cx="1131012" cy="795854"/>
                <a:chOff x="12549507" y="4741583"/>
                <a:chExt cx="1131012" cy="795854"/>
              </a:xfrm>
            </p:grpSpPr>
            <p:sp>
              <p:nvSpPr>
                <p:cNvPr id="121" name="Nuage 120">
                  <a:extLst>
                    <a:ext uri="{FF2B5EF4-FFF2-40B4-BE49-F238E27FC236}">
                      <a16:creationId xmlns:a16="http://schemas.microsoft.com/office/drawing/2014/main" id="{FC6E3113-DDEF-4F2F-A174-906703572D3A}"/>
                    </a:ext>
                  </a:extLst>
                </p:cNvPr>
                <p:cNvSpPr/>
                <p:nvPr/>
              </p:nvSpPr>
              <p:spPr>
                <a:xfrm rot="11023267">
                  <a:off x="12549507" y="4741583"/>
                  <a:ext cx="1131012" cy="795854"/>
                </a:xfrm>
                <a:prstGeom prst="cloud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22" name="ZoneTexte 121">
                  <a:extLst>
                    <a:ext uri="{FF2B5EF4-FFF2-40B4-BE49-F238E27FC236}">
                      <a16:creationId xmlns:a16="http://schemas.microsoft.com/office/drawing/2014/main" id="{282ABFB5-DA07-415C-8B9B-81B41EDDE3C3}"/>
                    </a:ext>
                  </a:extLst>
                </p:cNvPr>
                <p:cNvSpPr txBox="1"/>
                <p:nvPr/>
              </p:nvSpPr>
              <p:spPr>
                <a:xfrm>
                  <a:off x="12707594" y="4954844"/>
                  <a:ext cx="8148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réseau</a:t>
                  </a:r>
                </a:p>
              </p:txBody>
            </p:sp>
          </p:grpSp>
          <p:pic>
            <p:nvPicPr>
              <p:cNvPr id="110" name="Image 109">
                <a:extLst>
                  <a:ext uri="{FF2B5EF4-FFF2-40B4-BE49-F238E27FC236}">
                    <a16:creationId xmlns:a16="http://schemas.microsoft.com/office/drawing/2014/main" id="{D8F0EE78-48B9-4783-9175-18CD06B64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1272" y="3318481"/>
                <a:ext cx="264591" cy="440984"/>
              </a:xfrm>
              <a:prstGeom prst="rect">
                <a:avLst/>
              </a:prstGeom>
            </p:spPr>
          </p:pic>
          <p:pic>
            <p:nvPicPr>
              <p:cNvPr id="111" name="Image 110">
                <a:extLst>
                  <a:ext uri="{FF2B5EF4-FFF2-40B4-BE49-F238E27FC236}">
                    <a16:creationId xmlns:a16="http://schemas.microsoft.com/office/drawing/2014/main" id="{8CBF916B-568E-49CF-AAD2-500DA2620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7865" y="1774399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2" name="Image 111">
                <a:extLst>
                  <a:ext uri="{FF2B5EF4-FFF2-40B4-BE49-F238E27FC236}">
                    <a16:creationId xmlns:a16="http://schemas.microsoft.com/office/drawing/2014/main" id="{5CF57C24-CCF1-440A-857A-B2E8AFC25B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5593" y="177131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3" name="Image 112">
                <a:extLst>
                  <a:ext uri="{FF2B5EF4-FFF2-40B4-BE49-F238E27FC236}">
                    <a16:creationId xmlns:a16="http://schemas.microsoft.com/office/drawing/2014/main" id="{59024041-59F7-4F78-AE60-04D96797E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0014" y="1851472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4" name="Image 113">
                <a:extLst>
                  <a:ext uri="{FF2B5EF4-FFF2-40B4-BE49-F238E27FC236}">
                    <a16:creationId xmlns:a16="http://schemas.microsoft.com/office/drawing/2014/main" id="{12B7F157-1E77-4CE2-8E39-8DC39D6E5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9588" y="1948811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5" name="Image 114">
                <a:extLst>
                  <a:ext uri="{FF2B5EF4-FFF2-40B4-BE49-F238E27FC236}">
                    <a16:creationId xmlns:a16="http://schemas.microsoft.com/office/drawing/2014/main" id="{05D111C1-EDD4-447D-A83B-AA2E7176B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7572" y="197116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116" name="Image 115">
                <a:extLst>
                  <a:ext uri="{FF2B5EF4-FFF2-40B4-BE49-F238E27FC236}">
                    <a16:creationId xmlns:a16="http://schemas.microsoft.com/office/drawing/2014/main" id="{8A0A4402-D87A-42AB-9179-49EDF5577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0030" y="2065824"/>
                <a:ext cx="203796" cy="339660"/>
              </a:xfrm>
              <a:prstGeom prst="rect">
                <a:avLst/>
              </a:prstGeom>
            </p:spPr>
          </p:pic>
          <p:grpSp>
            <p:nvGrpSpPr>
              <p:cNvPr id="117" name="Groupe 116">
                <a:extLst>
                  <a:ext uri="{FF2B5EF4-FFF2-40B4-BE49-F238E27FC236}">
                    <a16:creationId xmlns:a16="http://schemas.microsoft.com/office/drawing/2014/main" id="{B9C6266F-F909-4019-B48F-6792A0431C6D}"/>
                  </a:ext>
                </a:extLst>
              </p:cNvPr>
              <p:cNvGrpSpPr/>
              <p:nvPr/>
            </p:nvGrpSpPr>
            <p:grpSpPr>
              <a:xfrm>
                <a:off x="5050811" y="2644914"/>
                <a:ext cx="655167" cy="449717"/>
                <a:chOff x="13223197" y="3622014"/>
                <a:chExt cx="655167" cy="449717"/>
              </a:xfrm>
            </p:grpSpPr>
            <p:pic>
              <p:nvPicPr>
                <p:cNvPr id="118" name="Image 117">
                  <a:extLst>
                    <a:ext uri="{FF2B5EF4-FFF2-40B4-BE49-F238E27FC236}">
                      <a16:creationId xmlns:a16="http://schemas.microsoft.com/office/drawing/2014/main" id="{2462FB61-EF57-4BAF-97A5-C2B0C11DC7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223197" y="3622014"/>
                  <a:ext cx="655167" cy="287428"/>
                </a:xfrm>
                <a:prstGeom prst="rect">
                  <a:avLst/>
                </a:prstGeom>
              </p:spPr>
            </p:pic>
            <p:pic>
              <p:nvPicPr>
                <p:cNvPr id="119" name="Image 118">
                  <a:extLst>
                    <a:ext uri="{FF2B5EF4-FFF2-40B4-BE49-F238E27FC236}">
                      <a16:creationId xmlns:a16="http://schemas.microsoft.com/office/drawing/2014/main" id="{DBE1F978-FA57-4B68-91CC-FA380D57CD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53955" y="3846224"/>
                  <a:ext cx="196825" cy="222222"/>
                </a:xfrm>
                <a:prstGeom prst="rect">
                  <a:avLst/>
                </a:prstGeom>
              </p:spPr>
            </p:pic>
            <p:pic>
              <p:nvPicPr>
                <p:cNvPr id="120" name="Image 119">
                  <a:extLst>
                    <a:ext uri="{FF2B5EF4-FFF2-40B4-BE49-F238E27FC236}">
                      <a16:creationId xmlns:a16="http://schemas.microsoft.com/office/drawing/2014/main" id="{34861AC5-B2B5-4768-8517-6A1EE5996E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71591" y="3856789"/>
                  <a:ext cx="214942" cy="21494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D45BB376-35CB-4955-A098-63E85D675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7355111" y="4761109"/>
              <a:ext cx="381053" cy="323895"/>
            </a:xfrm>
            <a:prstGeom prst="rect">
              <a:avLst/>
            </a:prstGeom>
          </p:spPr>
        </p:pic>
        <p:cxnSp>
          <p:nvCxnSpPr>
            <p:cNvPr id="87" name="Connecteur droit avec flèche 86">
              <a:extLst>
                <a:ext uri="{FF2B5EF4-FFF2-40B4-BE49-F238E27FC236}">
                  <a16:creationId xmlns:a16="http://schemas.microsoft.com/office/drawing/2014/main" id="{F264CF37-0D6B-423F-9002-A554A6A0353C}"/>
                </a:ext>
              </a:extLst>
            </p:cNvPr>
            <p:cNvCxnSpPr>
              <a:cxnSpLocks/>
              <a:endCxn id="86" idx="1"/>
            </p:cNvCxnSpPr>
            <p:nvPr/>
          </p:nvCxnSpPr>
          <p:spPr>
            <a:xfrm>
              <a:off x="5807392" y="3198620"/>
              <a:ext cx="1547719" cy="17244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0C08A7FE-E365-4AA6-A600-3DDC281B5BEE}"/>
              </a:ext>
            </a:extLst>
          </p:cNvPr>
          <p:cNvGrpSpPr/>
          <p:nvPr/>
        </p:nvGrpSpPr>
        <p:grpSpPr>
          <a:xfrm>
            <a:off x="-6056263" y="3699457"/>
            <a:ext cx="3163207" cy="3771731"/>
            <a:chOff x="8071" y="201723"/>
            <a:chExt cx="5486047" cy="6541772"/>
          </a:xfrm>
        </p:grpSpPr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id="{E9BFE6CD-FD66-499B-9A73-4B4F47D1D2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31" name="Groupe 130">
              <a:extLst>
                <a:ext uri="{FF2B5EF4-FFF2-40B4-BE49-F238E27FC236}">
                  <a16:creationId xmlns:a16="http://schemas.microsoft.com/office/drawing/2014/main" id="{31DF5355-225C-4FE4-9ED7-C520CAB6DBC8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132" name="Rectangle : coins arrondis 131">
                <a:extLst>
                  <a:ext uri="{FF2B5EF4-FFF2-40B4-BE49-F238E27FC236}">
                    <a16:creationId xmlns:a16="http://schemas.microsoft.com/office/drawing/2014/main" id="{D0E1D940-CBD8-45F8-BE2D-475EDAF704F7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33" name="Groupe 132">
                <a:extLst>
                  <a:ext uri="{FF2B5EF4-FFF2-40B4-BE49-F238E27FC236}">
                    <a16:creationId xmlns:a16="http://schemas.microsoft.com/office/drawing/2014/main" id="{C097D966-A588-4195-B9FD-5B7FD72DE562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134" name="Groupe 133">
                  <a:extLst>
                    <a:ext uri="{FF2B5EF4-FFF2-40B4-BE49-F238E27FC236}">
                      <a16:creationId xmlns:a16="http://schemas.microsoft.com/office/drawing/2014/main" id="{77D8D540-8E51-41AB-9D0A-161CAB22AF88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190" name="Image 189">
                    <a:extLst>
                      <a:ext uri="{FF2B5EF4-FFF2-40B4-BE49-F238E27FC236}">
                        <a16:creationId xmlns:a16="http://schemas.microsoft.com/office/drawing/2014/main" id="{A74ED51B-8491-4712-B5F4-FE6D07A981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191" name="Image 190">
                    <a:extLst>
                      <a:ext uri="{FF2B5EF4-FFF2-40B4-BE49-F238E27FC236}">
                        <a16:creationId xmlns:a16="http://schemas.microsoft.com/office/drawing/2014/main" id="{DC1BA590-8F6B-4DC8-A8DA-7E047D1104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192" name="Image 191">
                    <a:extLst>
                      <a:ext uri="{FF2B5EF4-FFF2-40B4-BE49-F238E27FC236}">
                        <a16:creationId xmlns:a16="http://schemas.microsoft.com/office/drawing/2014/main" id="{B7D6B4DB-FF4C-4FFC-BDA2-9C2F727876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5" name="Groupe 134">
                  <a:extLst>
                    <a:ext uri="{FF2B5EF4-FFF2-40B4-BE49-F238E27FC236}">
                      <a16:creationId xmlns:a16="http://schemas.microsoft.com/office/drawing/2014/main" id="{B5789893-BE53-4882-8AA4-967A7BFF1789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188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D7D32D6F-FE1F-4538-B411-11DA8E0B0C0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89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85996304-5371-4377-AFBE-9E892192B47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36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96EE3D3-1034-472C-9E12-317B4D78DF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7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B0043556-66AB-49E4-80E1-21D124E34F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8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D904556F-29B4-44EF-BAC3-2A745894E3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9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6AEB1E15-9324-430F-9DEE-4B198E6694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0" name="Ellipse 139">
                  <a:extLst>
                    <a:ext uri="{FF2B5EF4-FFF2-40B4-BE49-F238E27FC236}">
                      <a16:creationId xmlns:a16="http://schemas.microsoft.com/office/drawing/2014/main" id="{AEC94C09-D63E-4F84-B6E6-8A728CDDF54D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1" name="Rectangle : coins arrondis 140">
                  <a:extLst>
                    <a:ext uri="{FF2B5EF4-FFF2-40B4-BE49-F238E27FC236}">
                      <a16:creationId xmlns:a16="http://schemas.microsoft.com/office/drawing/2014/main" id="{7BFD4131-F227-48AE-B26B-57C51A88B042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2" name="ZoneTexte 141">
                  <a:extLst>
                    <a:ext uri="{FF2B5EF4-FFF2-40B4-BE49-F238E27FC236}">
                      <a16:creationId xmlns:a16="http://schemas.microsoft.com/office/drawing/2014/main" id="{41C038FE-1789-4718-A26F-0BC89C7D15CB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143" name="Groupe 142">
                  <a:extLst>
                    <a:ext uri="{FF2B5EF4-FFF2-40B4-BE49-F238E27FC236}">
                      <a16:creationId xmlns:a16="http://schemas.microsoft.com/office/drawing/2014/main" id="{73DFFE0C-7EBF-440E-89A2-A1F7A38CC381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85" name="Ellipse 184">
                    <a:extLst>
                      <a:ext uri="{FF2B5EF4-FFF2-40B4-BE49-F238E27FC236}">
                        <a16:creationId xmlns:a16="http://schemas.microsoft.com/office/drawing/2014/main" id="{E8523AA2-CDA9-44FF-B836-69A6307A4562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6" name="ZoneTexte 185">
                    <a:extLst>
                      <a:ext uri="{FF2B5EF4-FFF2-40B4-BE49-F238E27FC236}">
                        <a16:creationId xmlns:a16="http://schemas.microsoft.com/office/drawing/2014/main" id="{637D8067-4C71-440E-825A-06E07C80C6A6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87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5EA722AF-8FCC-4FE5-AD49-FE87E7D3178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44" name="Rectangle : coins arrondis 143">
                  <a:extLst>
                    <a:ext uri="{FF2B5EF4-FFF2-40B4-BE49-F238E27FC236}">
                      <a16:creationId xmlns:a16="http://schemas.microsoft.com/office/drawing/2014/main" id="{31D83423-5DAC-4FF4-AB39-5A5568217B73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4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DA4E9D09-11AE-4D61-B293-B52159FAF9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6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9B8F2A26-1A5A-4937-AD0B-5E0520BEB1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7" name="ZoneTexte 146">
                  <a:extLst>
                    <a:ext uri="{FF2B5EF4-FFF2-40B4-BE49-F238E27FC236}">
                      <a16:creationId xmlns:a16="http://schemas.microsoft.com/office/drawing/2014/main" id="{6A9CB426-F85B-4B1E-A0B0-8A2C977199AC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148" name="Connecteur droit 147">
                  <a:extLst>
                    <a:ext uri="{FF2B5EF4-FFF2-40B4-BE49-F238E27FC236}">
                      <a16:creationId xmlns:a16="http://schemas.microsoft.com/office/drawing/2014/main" id="{06C805EE-244E-4D16-8BE1-63E9D4467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Connecteur droit 148">
                  <a:extLst>
                    <a:ext uri="{FF2B5EF4-FFF2-40B4-BE49-F238E27FC236}">
                      <a16:creationId xmlns:a16="http://schemas.microsoft.com/office/drawing/2014/main" id="{23DF3310-C2A5-47BB-9B5F-999600AA11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Connecteur droit 149">
                  <a:extLst>
                    <a:ext uri="{FF2B5EF4-FFF2-40B4-BE49-F238E27FC236}">
                      <a16:creationId xmlns:a16="http://schemas.microsoft.com/office/drawing/2014/main" id="{AECC8288-6C9B-4854-AA6F-F125869C43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1" name="Rectangle : coins arrondis 150">
                  <a:extLst>
                    <a:ext uri="{FF2B5EF4-FFF2-40B4-BE49-F238E27FC236}">
                      <a16:creationId xmlns:a16="http://schemas.microsoft.com/office/drawing/2014/main" id="{6BA98786-798B-4B95-B4E5-0BA525413EB5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5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E956F3D0-194D-4DDD-8B59-3EBC59AEEC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3" name="Connecteur droit 152">
                  <a:extLst>
                    <a:ext uri="{FF2B5EF4-FFF2-40B4-BE49-F238E27FC236}">
                      <a16:creationId xmlns:a16="http://schemas.microsoft.com/office/drawing/2014/main" id="{B37FBE99-9121-448E-B520-5C9ED3F028E3}"/>
                    </a:ext>
                  </a:extLst>
                </p:cNvPr>
                <p:cNvCxnSpPr>
                  <a:cxnSpLocks/>
                  <a:endCxn id="186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necteur droit 153">
                  <a:extLst>
                    <a:ext uri="{FF2B5EF4-FFF2-40B4-BE49-F238E27FC236}">
                      <a16:creationId xmlns:a16="http://schemas.microsoft.com/office/drawing/2014/main" id="{7259C650-E5DD-468F-A980-0C0312BA06C1}"/>
                    </a:ext>
                  </a:extLst>
                </p:cNvPr>
                <p:cNvCxnSpPr>
                  <a:cxnSpLocks/>
                  <a:endCxn id="186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5" name="Groupe 154">
                  <a:extLst>
                    <a:ext uri="{FF2B5EF4-FFF2-40B4-BE49-F238E27FC236}">
                      <a16:creationId xmlns:a16="http://schemas.microsoft.com/office/drawing/2014/main" id="{6780F890-4CAA-4D22-9AA3-B49E3F74262A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183" name="Rectangle : coins arrondis 182">
                    <a:extLst>
                      <a:ext uri="{FF2B5EF4-FFF2-40B4-BE49-F238E27FC236}">
                        <a16:creationId xmlns:a16="http://schemas.microsoft.com/office/drawing/2014/main" id="{2F95054C-44C6-4503-B7EC-54038148C10C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4" name="ZoneTexte 183">
                    <a:extLst>
                      <a:ext uri="{FF2B5EF4-FFF2-40B4-BE49-F238E27FC236}">
                        <a16:creationId xmlns:a16="http://schemas.microsoft.com/office/drawing/2014/main" id="{90017996-FFBD-4D3B-836A-1C2942776876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156" name="Groupe 155">
                  <a:extLst>
                    <a:ext uri="{FF2B5EF4-FFF2-40B4-BE49-F238E27FC236}">
                      <a16:creationId xmlns:a16="http://schemas.microsoft.com/office/drawing/2014/main" id="{DDF5917B-A8B7-4D46-B04F-8C103BD69ABA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80" name="Ellipse 179">
                    <a:extLst>
                      <a:ext uri="{FF2B5EF4-FFF2-40B4-BE49-F238E27FC236}">
                        <a16:creationId xmlns:a16="http://schemas.microsoft.com/office/drawing/2014/main" id="{97798B1A-BE1F-4818-B093-E1AD073F1ADC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1" name="ZoneTexte 180">
                    <a:extLst>
                      <a:ext uri="{FF2B5EF4-FFF2-40B4-BE49-F238E27FC236}">
                        <a16:creationId xmlns:a16="http://schemas.microsoft.com/office/drawing/2014/main" id="{2F61B9D8-D6D2-48AE-83EF-EC42D599797E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82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FE108796-1BA7-4360-B296-2F96513E8B2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57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7783B6D-19F9-44CE-992A-6946E6305D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8" name="Connecteur droit 157">
                  <a:extLst>
                    <a:ext uri="{FF2B5EF4-FFF2-40B4-BE49-F238E27FC236}">
                      <a16:creationId xmlns:a16="http://schemas.microsoft.com/office/drawing/2014/main" id="{0C059F31-B516-4394-A445-6D0576DC186C}"/>
                    </a:ext>
                  </a:extLst>
                </p:cNvPr>
                <p:cNvCxnSpPr>
                  <a:cxnSpLocks/>
                  <a:endCxn id="181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59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F5B7D803-12EE-4E03-A269-D94061B08D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60" name="Connecteur droit 159">
                  <a:extLst>
                    <a:ext uri="{FF2B5EF4-FFF2-40B4-BE49-F238E27FC236}">
                      <a16:creationId xmlns:a16="http://schemas.microsoft.com/office/drawing/2014/main" id="{4846C401-4D19-48C8-A49B-9E780A85B70F}"/>
                    </a:ext>
                  </a:extLst>
                </p:cNvPr>
                <p:cNvCxnSpPr>
                  <a:cxnSpLocks/>
                  <a:stCxn id="181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Connecteur droit 160">
                  <a:extLst>
                    <a:ext uri="{FF2B5EF4-FFF2-40B4-BE49-F238E27FC236}">
                      <a16:creationId xmlns:a16="http://schemas.microsoft.com/office/drawing/2014/main" id="{BBB2D332-230F-4261-96AB-E2E6272DE8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Connecteur droit 161">
                  <a:extLst>
                    <a:ext uri="{FF2B5EF4-FFF2-40B4-BE49-F238E27FC236}">
                      <a16:creationId xmlns:a16="http://schemas.microsoft.com/office/drawing/2014/main" id="{0BE6B5D2-5A54-4F75-AAEF-3173047D30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Connecteur droit 162">
                  <a:extLst>
                    <a:ext uri="{FF2B5EF4-FFF2-40B4-BE49-F238E27FC236}">
                      <a16:creationId xmlns:a16="http://schemas.microsoft.com/office/drawing/2014/main" id="{ADA0A6EE-C2D8-49C1-AD34-CC43F8A4F2FB}"/>
                    </a:ext>
                  </a:extLst>
                </p:cNvPr>
                <p:cNvCxnSpPr>
                  <a:cxnSpLocks/>
                  <a:stCxn id="159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necteur droit 163">
                  <a:extLst>
                    <a:ext uri="{FF2B5EF4-FFF2-40B4-BE49-F238E27FC236}">
                      <a16:creationId xmlns:a16="http://schemas.microsoft.com/office/drawing/2014/main" id="{DF001A31-834E-42C6-B2CB-956028B7095F}"/>
                    </a:ext>
                  </a:extLst>
                </p:cNvPr>
                <p:cNvCxnSpPr>
                  <a:cxnSpLocks/>
                  <a:endCxn id="186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Connecteur droit 164">
                  <a:extLst>
                    <a:ext uri="{FF2B5EF4-FFF2-40B4-BE49-F238E27FC236}">
                      <a16:creationId xmlns:a16="http://schemas.microsoft.com/office/drawing/2014/main" id="{DC52977D-4BEC-4E96-BA49-23716ED65582}"/>
                    </a:ext>
                  </a:extLst>
                </p:cNvPr>
                <p:cNvCxnSpPr>
                  <a:cxnSpLocks/>
                  <a:endCxn id="140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necteur droit 165">
                  <a:extLst>
                    <a:ext uri="{FF2B5EF4-FFF2-40B4-BE49-F238E27FC236}">
                      <a16:creationId xmlns:a16="http://schemas.microsoft.com/office/drawing/2014/main" id="{B38715BE-D8BE-4E69-82C5-E6BBACA6A5C8}"/>
                    </a:ext>
                  </a:extLst>
                </p:cNvPr>
                <p:cNvCxnSpPr>
                  <a:cxnSpLocks/>
                  <a:stCxn id="137" idx="0"/>
                  <a:endCxn id="138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167" name="Groupe 166">
                  <a:extLst>
                    <a:ext uri="{FF2B5EF4-FFF2-40B4-BE49-F238E27FC236}">
                      <a16:creationId xmlns:a16="http://schemas.microsoft.com/office/drawing/2014/main" id="{AF513201-2F91-47B0-840B-64B46A6D2857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178" name="Rectangle : coins arrondis 177">
                    <a:extLst>
                      <a:ext uri="{FF2B5EF4-FFF2-40B4-BE49-F238E27FC236}">
                        <a16:creationId xmlns:a16="http://schemas.microsoft.com/office/drawing/2014/main" id="{48D2C6F0-433D-427E-A63A-312DD8388AB2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9" name="ZoneTexte 178">
                    <a:extLst>
                      <a:ext uri="{FF2B5EF4-FFF2-40B4-BE49-F238E27FC236}">
                        <a16:creationId xmlns:a16="http://schemas.microsoft.com/office/drawing/2014/main" id="{11FC2772-8291-4799-8ED4-A28CA9014EC3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168" name="Connecteur droit 167">
                  <a:extLst>
                    <a:ext uri="{FF2B5EF4-FFF2-40B4-BE49-F238E27FC236}">
                      <a16:creationId xmlns:a16="http://schemas.microsoft.com/office/drawing/2014/main" id="{70FE3641-AFC6-45B2-AA0A-E495E1DAC4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169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91A7CDBC-2F28-4080-8E53-2B640EE2AE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0" name="ZoneTexte 169">
                  <a:extLst>
                    <a:ext uri="{FF2B5EF4-FFF2-40B4-BE49-F238E27FC236}">
                      <a16:creationId xmlns:a16="http://schemas.microsoft.com/office/drawing/2014/main" id="{1F7E5458-4747-4F1E-A5BC-07AD1A8FE75E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171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18BB0119-3CFE-401A-BE25-8E77195EFE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2" name="ZoneTexte 171">
                  <a:extLst>
                    <a:ext uri="{FF2B5EF4-FFF2-40B4-BE49-F238E27FC236}">
                      <a16:creationId xmlns:a16="http://schemas.microsoft.com/office/drawing/2014/main" id="{438CBA28-85B9-4712-860C-E5156827EFB4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173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529E4673-6CDD-471B-9DDD-F81D431146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74" name="Connecteur droit 173">
                  <a:extLst>
                    <a:ext uri="{FF2B5EF4-FFF2-40B4-BE49-F238E27FC236}">
                      <a16:creationId xmlns:a16="http://schemas.microsoft.com/office/drawing/2014/main" id="{9B0582A3-32B5-460F-9DD9-03E4CE0BA55B}"/>
                    </a:ext>
                  </a:extLst>
                </p:cNvPr>
                <p:cNvCxnSpPr>
                  <a:cxnSpLocks/>
                  <a:stCxn id="172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Connecteur droit 174">
                  <a:extLst>
                    <a:ext uri="{FF2B5EF4-FFF2-40B4-BE49-F238E27FC236}">
                      <a16:creationId xmlns:a16="http://schemas.microsoft.com/office/drawing/2014/main" id="{A2FE085E-25F0-4307-BF23-439CC182E8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176" name="Nuage 175">
                  <a:extLst>
                    <a:ext uri="{FF2B5EF4-FFF2-40B4-BE49-F238E27FC236}">
                      <a16:creationId xmlns:a16="http://schemas.microsoft.com/office/drawing/2014/main" id="{1B4EDEB7-F8EC-468A-B937-29CAA65BD8B3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77" name="ZoneTexte 176">
                  <a:extLst>
                    <a:ext uri="{FF2B5EF4-FFF2-40B4-BE49-F238E27FC236}">
                      <a16:creationId xmlns:a16="http://schemas.microsoft.com/office/drawing/2014/main" id="{8485FAB2-50F2-4ED2-A7B7-C70E0532A220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5AB6AFEA-34D2-4D40-A365-9B326EFF453C}"/>
              </a:ext>
            </a:extLst>
          </p:cNvPr>
          <p:cNvGrpSpPr/>
          <p:nvPr/>
        </p:nvGrpSpPr>
        <p:grpSpPr>
          <a:xfrm>
            <a:off x="-58625" y="1669682"/>
            <a:ext cx="3254604" cy="1935244"/>
            <a:chOff x="889854" y="1707339"/>
            <a:chExt cx="3254604" cy="1935244"/>
          </a:xfrm>
        </p:grpSpPr>
        <p:cxnSp>
          <p:nvCxnSpPr>
            <p:cNvPr id="239" name="Connecteur droit 238">
              <a:extLst>
                <a:ext uri="{FF2B5EF4-FFF2-40B4-BE49-F238E27FC236}">
                  <a16:creationId xmlns:a16="http://schemas.microsoft.com/office/drawing/2014/main" id="{5B354C3B-8CCF-423B-8B79-766A03157239}"/>
                </a:ext>
              </a:extLst>
            </p:cNvPr>
            <p:cNvCxnSpPr>
              <a:cxnSpLocks/>
              <a:stCxn id="407" idx="3"/>
            </p:cNvCxnSpPr>
            <p:nvPr/>
          </p:nvCxnSpPr>
          <p:spPr>
            <a:xfrm>
              <a:off x="2418538" y="2899992"/>
              <a:ext cx="1725920" cy="15018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25" name="Connecteur droit 424">
              <a:extLst>
                <a:ext uri="{FF2B5EF4-FFF2-40B4-BE49-F238E27FC236}">
                  <a16:creationId xmlns:a16="http://schemas.microsoft.com/office/drawing/2014/main" id="{65DFADDF-BA51-4896-A040-A8CE2902EA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4459" y="2180839"/>
              <a:ext cx="1729999" cy="25936"/>
            </a:xfrm>
            <a:prstGeom prst="line">
              <a:avLst/>
            </a:prstGeom>
            <a:ln w="25400" cap="flat" cmpd="sng" algn="ctr">
              <a:solidFill>
                <a:srgbClr val="FFC000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74" name="ZoneTexte 373">
              <a:extLst>
                <a:ext uri="{FF2B5EF4-FFF2-40B4-BE49-F238E27FC236}">
                  <a16:creationId xmlns:a16="http://schemas.microsoft.com/office/drawing/2014/main" id="{DE82107D-43E2-46E7-BAF6-D83D78DF07A5}"/>
                </a:ext>
              </a:extLst>
            </p:cNvPr>
            <p:cNvSpPr txBox="1"/>
            <p:nvPr/>
          </p:nvSpPr>
          <p:spPr>
            <a:xfrm>
              <a:off x="904470" y="1711285"/>
              <a:ext cx="1629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Réseau sans fil</a:t>
              </a:r>
            </a:p>
          </p:txBody>
        </p:sp>
        <p:pic>
          <p:nvPicPr>
            <p:cNvPr id="393" name="Image 392">
              <a:extLst>
                <a:ext uri="{FF2B5EF4-FFF2-40B4-BE49-F238E27FC236}">
                  <a16:creationId xmlns:a16="http://schemas.microsoft.com/office/drawing/2014/main" id="{479B44E7-D100-4F6B-A850-65532C391F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0" r="14803" b="42011"/>
            <a:stretch/>
          </p:blipFill>
          <p:spPr>
            <a:xfrm>
              <a:off x="1636286" y="2593786"/>
              <a:ext cx="446679" cy="559475"/>
            </a:xfrm>
            <a:prstGeom prst="rect">
              <a:avLst/>
            </a:prstGeom>
          </p:spPr>
        </p:pic>
        <p:cxnSp>
          <p:nvCxnSpPr>
            <p:cNvPr id="371" name="Connecteur droit 370">
              <a:extLst>
                <a:ext uri="{FF2B5EF4-FFF2-40B4-BE49-F238E27FC236}">
                  <a16:creationId xmlns:a16="http://schemas.microsoft.com/office/drawing/2014/main" id="{E74CDA04-10DA-4E92-B005-47EF3CF9A307}"/>
                </a:ext>
              </a:extLst>
            </p:cNvPr>
            <p:cNvCxnSpPr>
              <a:cxnSpLocks/>
              <a:endCxn id="369" idx="3"/>
            </p:cNvCxnSpPr>
            <p:nvPr/>
          </p:nvCxnSpPr>
          <p:spPr>
            <a:xfrm>
              <a:off x="1337115" y="3241084"/>
              <a:ext cx="382442" cy="0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369" name="Picture 6" descr="Résultat de recherche d'images pour &quot;lora&quot;">
              <a:extLst>
                <a:ext uri="{FF2B5EF4-FFF2-40B4-BE49-F238E27FC236}">
                  <a16:creationId xmlns:a16="http://schemas.microsoft.com/office/drawing/2014/main" id="{4FE073DF-18B6-4663-AA06-D4042D07D5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000" b="99000" l="10000" r="90000">
                          <a14:foregroundMark x1="35581" y1="4000" x2="45465" y2="4333"/>
                          <a14:foregroundMark x1="42907" y1="38333" x2="42791" y2="35333"/>
                          <a14:foregroundMark x1="46304" y1="94587" x2="47454" y2="98000"/>
                          <a14:foregroundMark x1="43070" y1="84989" x2="44130" y2="88135"/>
                          <a14:foregroundMark x1="39878" y1="75516" x2="40195" y2="76456"/>
                          <a14:foregroundMark x1="52907" y1="29667" x2="52674" y2="55333"/>
                          <a14:foregroundMark x1="43528" y1="67282" x2="43126" y2="64551"/>
                          <a14:foregroundMark x1="39425" y1="39400" x2="39628" y2="40781"/>
                          <a14:foregroundMark x1="37943" y1="29333" x2="38041" y2="30000"/>
                          <a14:foregroundMark x1="37894" y1="29000" x2="37943" y2="29333"/>
                          <a14:foregroundMark x1="37796" y1="28333" x2="37894" y2="29000"/>
                          <a14:foregroundMark x1="37747" y1="28000" x2="37796" y2="28333"/>
                          <a14:foregroundMark x1="37210" y1="24349" x2="37747" y2="28000"/>
                          <a14:foregroundMark x1="35687" y1="14000" x2="36278" y2="18017"/>
                          <a14:foregroundMark x1="35638" y1="13667" x2="35687" y2="14000"/>
                          <a14:foregroundMark x1="35589" y1="13333" x2="35638" y2="13667"/>
                          <a14:foregroundMark x1="35540" y1="13000" x2="35589" y2="13333"/>
                          <a14:foregroundMark x1="35442" y1="12333" x2="35540" y2="13000"/>
                          <a14:foregroundMark x1="35148" y1="10333" x2="35197" y2="10667"/>
                          <a14:foregroundMark x1="35000" y1="9333" x2="35148" y2="10333"/>
                          <a14:foregroundMark x1="49208" y1="12667" x2="49419" y2="10000"/>
                          <a14:foregroundMark x1="49183" y1="12990" x2="49208" y2="12667"/>
                          <a14:foregroundMark x1="47131" y1="39000" x2="47157" y2="38667"/>
                          <a14:foregroundMark x1="45198" y1="63463" x2="47131" y2="39000"/>
                          <a14:foregroundMark x1="25349" y1="25667" x2="25465" y2="55667"/>
                          <a14:foregroundMark x1="25465" y1="55667" x2="31744" y2="65333"/>
                          <a14:foregroundMark x1="45698" y1="16000" x2="47558" y2="18667"/>
                          <a14:foregroundMark x1="36512" y1="17000" x2="36512" y2="17000"/>
                          <a14:foregroundMark x1="36279" y1="17000" x2="36279" y2="17000"/>
                          <a14:foregroundMark x1="36512" y1="17000" x2="36512" y2="17000"/>
                          <a14:foregroundMark x1="36512" y1="17000" x2="36512" y2="17000"/>
                          <a14:foregroundMark x1="35930" y1="17000" x2="37791" y2="15667"/>
                          <a14:foregroundMark x1="37849" y1="37000" x2="39070" y2="35000"/>
                          <a14:foregroundMark x1="37442" y1="37667" x2="37849" y2="37000"/>
                          <a14:foregroundMark x1="37907" y1="35667" x2="37907" y2="35667"/>
                          <a14:foregroundMark x1="37442" y1="36333" x2="37442" y2="36333"/>
                          <a14:foregroundMark x1="37442" y1="36333" x2="37442" y2="36333"/>
                          <a14:foregroundMark x1="37459" y1="37000" x2="38372" y2="35333"/>
                          <a14:foregroundMark x1="37093" y1="37667" x2="37459" y2="37000"/>
                          <a14:foregroundMark x1="37326" y1="36333" x2="37326" y2="36333"/>
                          <a14:foregroundMark x1="37093" y1="36333" x2="37093" y2="36333"/>
                          <a14:foregroundMark x1="36860" y1="36333" x2="36860" y2="36333"/>
                          <a14:foregroundMark x1="37209" y1="37333" x2="37209" y2="37333"/>
                          <a14:foregroundMark x1="37093" y1="39333" x2="37093" y2="39333"/>
                          <a14:foregroundMark x1="37326" y1="38333" x2="37326" y2="38333"/>
                          <a14:foregroundMark x1="37326" y1="36333" x2="37326" y2="37000"/>
                          <a14:foregroundMark x1="73356" y1="42000" x2="74651" y2="43000"/>
                          <a14:foregroundMark x1="72492" y1="41333" x2="73356" y2="42000"/>
                          <a14:backgroundMark x1="31163" y1="26000" x2="31628" y2="42667"/>
                          <a14:backgroundMark x1="29767" y1="45000" x2="29884" y2="50000"/>
                          <a14:backgroundMark x1="29767" y1="44333" x2="29767" y2="33333"/>
                          <a14:backgroundMark x1="29186" y1="41333" x2="28953" y2="32333"/>
                          <a14:backgroundMark x1="29070" y1="37333" x2="28488" y2="28000"/>
                          <a14:backgroundMark x1="38953" y1="28333" x2="46163" y2="30333"/>
                          <a14:backgroundMark x1="48721" y1="38667" x2="47791" y2="26000"/>
                          <a14:backgroundMark x1="76512" y1="29333" x2="81395" y2="43667"/>
                          <a14:backgroundMark x1="38618" y1="11218" x2="35814" y2="10333"/>
                          <a14:backgroundMark x1="46428" y1="13682" x2="46227" y2="13619"/>
                          <a14:backgroundMark x1="36918" y1="20210" x2="39302" y2="18667"/>
                          <a14:backgroundMark x1="28372" y1="33667" x2="29767" y2="35333"/>
                          <a14:backgroundMark x1="38023" y1="69333" x2="45930" y2="69333"/>
                          <a14:backgroundMark x1="39419" y1="79667" x2="43953" y2="81333"/>
                          <a14:backgroundMark x1="43372" y1="92000" x2="47791" y2="89333"/>
                          <a14:backgroundMark x1="49884" y1="99000" x2="49070" y2="99333"/>
                          <a14:backgroundMark x1="47093" y1="98000" x2="47093" y2="98000"/>
                          <a14:backgroundMark x1="47442" y1="99667" x2="48023" y2="98667"/>
                          <a14:backgroundMark x1="47558" y1="97667" x2="47791" y2="98333"/>
                          <a14:backgroundMark x1="46860" y1="35333" x2="47442" y2="35333"/>
                          <a14:backgroundMark x1="47558" y1="33000" x2="49419" y2="16333"/>
                          <a14:backgroundMark x1="50233" y1="15333" x2="47674" y2="34000"/>
                          <a14:backgroundMark x1="46744" y1="37667" x2="46744" y2="37667"/>
                          <a14:backgroundMark x1="46977" y1="37667" x2="46977" y2="37667"/>
                          <a14:backgroundMark x1="47093" y1="37667" x2="47093" y2="37667"/>
                          <a14:backgroundMark x1="47093" y1="37667" x2="47093" y2="37667"/>
                          <a14:backgroundMark x1="47209" y1="37667" x2="47209" y2="37667"/>
                          <a14:backgroundMark x1="47209" y1="38000" x2="47209" y2="38000"/>
                          <a14:backgroundMark x1="47326" y1="38000" x2="47326" y2="38000"/>
                          <a14:backgroundMark x1="47326" y1="38333" x2="47326" y2="38333"/>
                          <a14:backgroundMark x1="47326" y1="38667" x2="47326" y2="38667"/>
                          <a14:backgroundMark x1="47326" y1="38667" x2="47326" y2="38667"/>
                          <a14:backgroundMark x1="47093" y1="39333" x2="47326" y2="37667"/>
                          <a14:backgroundMark x1="47209" y1="37000" x2="47209" y2="37000"/>
                          <a14:backgroundMark x1="47209" y1="37000" x2="47209" y2="37000"/>
                          <a14:backgroundMark x1="47558" y1="36000" x2="47558" y2="36000"/>
                          <a14:backgroundMark x1="47558" y1="36000" x2="47558" y2="36000"/>
                          <a14:backgroundMark x1="47558" y1="36000" x2="47558" y2="36000"/>
                          <a14:backgroundMark x1="47558" y1="36000" x2="47558" y2="36000"/>
                          <a14:backgroundMark x1="47442" y1="36000" x2="47093" y2="36667"/>
                          <a14:backgroundMark x1="47093" y1="36667" x2="47093" y2="36667"/>
                          <a14:backgroundMark x1="47093" y1="36667" x2="47093" y2="36667"/>
                          <a14:backgroundMark x1="47558" y1="36000" x2="47558" y2="36000"/>
                          <a14:backgroundMark x1="29070" y1="13667" x2="29070" y2="13667"/>
                          <a14:backgroundMark x1="28605" y1="32667" x2="27907" y2="33000"/>
                          <a14:backgroundMark x1="28953" y1="38333" x2="31977" y2="55333"/>
                          <a14:backgroundMark x1="31977" y1="55667" x2="32791" y2="56333"/>
                          <a14:backgroundMark x1="42907" y1="48667" x2="42093" y2="47000"/>
                          <a14:backgroundMark x1="41628" y1="44333" x2="41628" y2="40667"/>
                          <a14:backgroundMark x1="41163" y1="44667" x2="42093" y2="47667"/>
                          <a14:backgroundMark x1="40116" y1="46000" x2="40233" y2="54333"/>
                          <a14:backgroundMark x1="40349" y1="55333" x2="42907" y2="56333"/>
                          <a14:backgroundMark x1="42209" y1="57000" x2="40000" y2="44000"/>
                          <a14:backgroundMark x1="40233" y1="44000" x2="40233" y2="44000"/>
                          <a14:backgroundMark x1="40465" y1="43667" x2="39884" y2="47000"/>
                          <a14:backgroundMark x1="40233" y1="42333" x2="39651" y2="43667"/>
                          <a14:backgroundMark x1="43140" y1="69333" x2="45233" y2="67667"/>
                          <a14:backgroundMark x1="41163" y1="72000" x2="38023" y2="70000"/>
                          <a14:backgroundMark x1="34535" y1="57333" x2="31977" y2="55333"/>
                          <a14:backgroundMark x1="49419" y1="15333" x2="47791" y2="12333"/>
                          <a14:backgroundMark x1="49302" y1="13667" x2="48488" y2="12667"/>
                          <a14:backgroundMark x1="49302" y1="13333" x2="49302" y2="13333"/>
                          <a14:backgroundMark x1="49186" y1="12667" x2="49186" y2="12667"/>
                          <a14:backgroundMark x1="49186" y1="12667" x2="49186" y2="12667"/>
                          <a14:backgroundMark x1="41512" y1="16000" x2="41512" y2="16000"/>
                          <a14:backgroundMark x1="35465" y1="12333" x2="35465" y2="12333"/>
                          <a14:backgroundMark x1="35349" y1="10667" x2="35349" y2="10667"/>
                          <a14:backgroundMark x1="35233" y1="11333" x2="35233" y2="11333"/>
                          <a14:backgroundMark x1="34884" y1="12000" x2="36512" y2="9667"/>
                          <a14:backgroundMark x1="35581" y1="13000" x2="35581" y2="13000"/>
                          <a14:backgroundMark x1="35581" y1="13667" x2="35581" y2="13667"/>
                          <a14:backgroundMark x1="35581" y1="14000" x2="35581" y2="14000"/>
                          <a14:backgroundMark x1="35814" y1="14000" x2="35814" y2="14000"/>
                          <a14:backgroundMark x1="35116" y1="10667" x2="35116" y2="10667"/>
                          <a14:backgroundMark x1="35233" y1="10333" x2="35233" y2="10333"/>
                          <a14:backgroundMark x1="35233" y1="10333" x2="35233" y2="10333"/>
                          <a14:backgroundMark x1="35814" y1="13333" x2="35814" y2="13333"/>
                          <a14:backgroundMark x1="37674" y1="28333" x2="37674" y2="28333"/>
                          <a14:backgroundMark x1="37907" y1="29333" x2="37907" y2="29333"/>
                          <a14:backgroundMark x1="38140" y1="30000" x2="38140" y2="30000"/>
                          <a14:backgroundMark x1="38140" y1="30667" x2="38180" y2="31009"/>
                          <a14:backgroundMark x1="37907" y1="29000" x2="37907" y2="29000"/>
                          <a14:backgroundMark x1="37907" y1="28000" x2="37907" y2="28000"/>
                          <a14:backgroundMark x1="37402" y1="35667" x2="36744" y2="36333"/>
                          <a14:backgroundMark x1="36628" y1="37000" x2="36628" y2="37000"/>
                          <a14:backgroundMark x1="69186" y1="44667" x2="67791" y2="46000"/>
                          <a14:backgroundMark x1="71163" y1="52667" x2="71163" y2="52667"/>
                          <a14:backgroundMark x1="71047" y1="52667" x2="71047" y2="52667"/>
                          <a14:backgroundMark x1="71744" y1="53333" x2="70349" y2="55333"/>
                          <a14:backgroundMark x1="71512" y1="41333" x2="69651" y2="42333"/>
                          <a14:backgroundMark x1="71860" y1="41333" x2="71860" y2="40333"/>
                          <a14:backgroundMark x1="72442" y1="41000" x2="72442" y2="41000"/>
                          <a14:backgroundMark x1="71163" y1="40333" x2="71163" y2="40333"/>
                          <a14:backgroundMark x1="71047" y1="40333" x2="71047" y2="40333"/>
                          <a14:backgroundMark x1="71744" y1="40333" x2="71744" y2="40333"/>
                          <a14:backgroundMark x1="72093" y1="40667" x2="72093" y2="40667"/>
                          <a14:backgroundMark x1="72209" y1="41333" x2="72209" y2="41333"/>
                          <a14:backgroundMark x1="72209" y1="41333" x2="72209" y2="41333"/>
                          <a14:backgroundMark x1="72326" y1="41333" x2="72326" y2="41333"/>
                          <a14:backgroundMark x1="72442" y1="41333" x2="72442" y2="41333"/>
                          <a14:backgroundMark x1="72558" y1="41333" x2="72558" y2="41333"/>
                          <a14:backgroundMark x1="72674" y1="41333" x2="72674" y2="41333"/>
                          <a14:backgroundMark x1="71047" y1="40667" x2="72442" y2="41667"/>
                          <a14:backgroundMark x1="72674" y1="42000" x2="72674" y2="42000"/>
                          <a14:backgroundMark x1="47442" y1="33667" x2="48605" y2="40667"/>
                          <a14:backgroundMark x1="47442" y1="39000" x2="47442" y2="39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854" y="3096376"/>
              <a:ext cx="829703" cy="289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0" name="Connecteur droit 369">
              <a:extLst>
                <a:ext uri="{FF2B5EF4-FFF2-40B4-BE49-F238E27FC236}">
                  <a16:creationId xmlns:a16="http://schemas.microsoft.com/office/drawing/2014/main" id="{59FF9A2C-DDBF-4FBE-8487-37170199FE28}"/>
                </a:ext>
              </a:extLst>
            </p:cNvPr>
            <p:cNvCxnSpPr>
              <a:cxnSpLocks/>
              <a:stCxn id="381" idx="1"/>
              <a:endCxn id="369" idx="3"/>
            </p:cNvCxnSpPr>
            <p:nvPr/>
          </p:nvCxnSpPr>
          <p:spPr>
            <a:xfrm flipV="1">
              <a:off x="1593536" y="3241084"/>
              <a:ext cx="126021" cy="150682"/>
            </a:xfrm>
            <a:prstGeom prst="line">
              <a:avLst/>
            </a:prstGeom>
            <a:ln w="2540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73" name="Rectangle : coins arrondis 372">
              <a:extLst>
                <a:ext uri="{FF2B5EF4-FFF2-40B4-BE49-F238E27FC236}">
                  <a16:creationId xmlns:a16="http://schemas.microsoft.com/office/drawing/2014/main" id="{80A422AA-9D18-45A9-8196-89E683DA28A8}"/>
                </a:ext>
              </a:extLst>
            </p:cNvPr>
            <p:cNvSpPr/>
            <p:nvPr/>
          </p:nvSpPr>
          <p:spPr>
            <a:xfrm>
              <a:off x="924217" y="1707339"/>
              <a:ext cx="1489762" cy="1935244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dirty="0"/>
            </a:p>
          </p:txBody>
        </p:sp>
        <p:grpSp>
          <p:nvGrpSpPr>
            <p:cNvPr id="460" name="Groupe 459">
              <a:extLst>
                <a:ext uri="{FF2B5EF4-FFF2-40B4-BE49-F238E27FC236}">
                  <a16:creationId xmlns:a16="http://schemas.microsoft.com/office/drawing/2014/main" id="{D7DE65E0-CEAA-4468-81FF-9374B1FE334F}"/>
                </a:ext>
              </a:extLst>
            </p:cNvPr>
            <p:cNvGrpSpPr/>
            <p:nvPr/>
          </p:nvGrpSpPr>
          <p:grpSpPr>
            <a:xfrm>
              <a:off x="1593536" y="2715326"/>
              <a:ext cx="825002" cy="799551"/>
              <a:chOff x="1609249" y="3194105"/>
              <a:chExt cx="825002" cy="799551"/>
            </a:xfrm>
          </p:grpSpPr>
          <p:grpSp>
            <p:nvGrpSpPr>
              <p:cNvPr id="375" name="Groupe 374">
                <a:extLst>
                  <a:ext uri="{FF2B5EF4-FFF2-40B4-BE49-F238E27FC236}">
                    <a16:creationId xmlns:a16="http://schemas.microsoft.com/office/drawing/2014/main" id="{A11BFE22-6CE0-4FEA-A7F4-C032B7C16B8F}"/>
                  </a:ext>
                </a:extLst>
              </p:cNvPr>
              <p:cNvGrpSpPr/>
              <p:nvPr/>
            </p:nvGrpSpPr>
            <p:grpSpPr>
              <a:xfrm>
                <a:off x="1609249" y="3479284"/>
                <a:ext cx="663164" cy="514372"/>
                <a:chOff x="1547262" y="1050628"/>
                <a:chExt cx="663164" cy="514372"/>
              </a:xfrm>
            </p:grpSpPr>
            <p:grpSp>
              <p:nvGrpSpPr>
                <p:cNvPr id="378" name="Groupe 377">
                  <a:extLst>
                    <a:ext uri="{FF2B5EF4-FFF2-40B4-BE49-F238E27FC236}">
                      <a16:creationId xmlns:a16="http://schemas.microsoft.com/office/drawing/2014/main" id="{547E0AAA-2C92-4DDB-8F3A-4371CB8D661D}"/>
                    </a:ext>
                  </a:extLst>
                </p:cNvPr>
                <p:cNvGrpSpPr/>
                <p:nvPr/>
              </p:nvGrpSpPr>
              <p:grpSpPr>
                <a:xfrm>
                  <a:off x="1547262" y="1050628"/>
                  <a:ext cx="658337" cy="514372"/>
                  <a:chOff x="4443726" y="3662071"/>
                  <a:chExt cx="1141774" cy="892138"/>
                </a:xfrm>
              </p:grpSpPr>
              <p:sp>
                <p:nvSpPr>
                  <p:cNvPr id="380" name="Rectangle : coins arrondis 379">
                    <a:extLst>
                      <a:ext uri="{FF2B5EF4-FFF2-40B4-BE49-F238E27FC236}">
                        <a16:creationId xmlns:a16="http://schemas.microsoft.com/office/drawing/2014/main" id="{5D51B490-1F47-4113-8A3E-ADA1A1645FA8}"/>
                      </a:ext>
                    </a:extLst>
                  </p:cNvPr>
                  <p:cNvSpPr/>
                  <p:nvPr/>
                </p:nvSpPr>
                <p:spPr>
                  <a:xfrm>
                    <a:off x="4469640" y="3662071"/>
                    <a:ext cx="1115860" cy="892138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81" name="ZoneTexte 380">
                    <a:extLst>
                      <a:ext uri="{FF2B5EF4-FFF2-40B4-BE49-F238E27FC236}">
                        <a16:creationId xmlns:a16="http://schemas.microsoft.com/office/drawing/2014/main" id="{6F760BE5-DD61-4B4E-8176-ECE7AEEEFDA8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115391" cy="4270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000" dirty="0"/>
                      <a:t>Gateway</a:t>
                    </a:r>
                  </a:p>
                </p:txBody>
              </p:sp>
            </p:grpSp>
            <p:pic>
              <p:nvPicPr>
                <p:cNvPr id="377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9642A71E-1322-4DAA-A7F8-1574F60122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64226" y="1109097"/>
                  <a:ext cx="646200" cy="3324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14" name="Groupe 413">
                <a:extLst>
                  <a:ext uri="{FF2B5EF4-FFF2-40B4-BE49-F238E27FC236}">
                    <a16:creationId xmlns:a16="http://schemas.microsoft.com/office/drawing/2014/main" id="{95B8968E-E980-4854-AF26-0752DA4151AC}"/>
                  </a:ext>
                </a:extLst>
              </p:cNvPr>
              <p:cNvGrpSpPr/>
              <p:nvPr/>
            </p:nvGrpSpPr>
            <p:grpSpPr>
              <a:xfrm>
                <a:off x="1645256" y="3194105"/>
                <a:ext cx="788995" cy="369332"/>
                <a:chOff x="1682334" y="2991580"/>
                <a:chExt cx="788995" cy="369332"/>
              </a:xfrm>
            </p:grpSpPr>
            <p:pic>
              <p:nvPicPr>
                <p:cNvPr id="406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7BD2E2F9-832B-4CCA-B37F-342696A9C1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2334" y="3079403"/>
                  <a:ext cx="154015" cy="1562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07" name="ZoneTexte 406">
                  <a:extLst>
                    <a:ext uri="{FF2B5EF4-FFF2-40B4-BE49-F238E27FC236}">
                      <a16:creationId xmlns:a16="http://schemas.microsoft.com/office/drawing/2014/main" id="{2BE1624A-F517-4CA4-B7C5-6F24EAA99DE8}"/>
                    </a:ext>
                  </a:extLst>
                </p:cNvPr>
                <p:cNvSpPr txBox="1"/>
                <p:nvPr/>
              </p:nvSpPr>
              <p:spPr>
                <a:xfrm>
                  <a:off x="1794349" y="2991580"/>
                  <a:ext cx="6769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</p:txBody>
            </p:sp>
          </p:grpSp>
        </p:grpSp>
        <p:grpSp>
          <p:nvGrpSpPr>
            <p:cNvPr id="423" name="Groupe 422">
              <a:extLst>
                <a:ext uri="{FF2B5EF4-FFF2-40B4-BE49-F238E27FC236}">
                  <a16:creationId xmlns:a16="http://schemas.microsoft.com/office/drawing/2014/main" id="{EB507610-F566-4ACC-8A96-46F34817BBCB}"/>
                </a:ext>
              </a:extLst>
            </p:cNvPr>
            <p:cNvGrpSpPr/>
            <p:nvPr/>
          </p:nvGrpSpPr>
          <p:grpSpPr>
            <a:xfrm>
              <a:off x="1521717" y="2005288"/>
              <a:ext cx="788995" cy="369332"/>
              <a:chOff x="1797656" y="3346505"/>
              <a:chExt cx="788995" cy="369332"/>
            </a:xfrm>
          </p:grpSpPr>
          <p:pic>
            <p:nvPicPr>
              <p:cNvPr id="421" name="Picture 4" descr="Résultat de recherche d'images pour &quot;logo sans fil&quot;">
                <a:extLst>
                  <a:ext uri="{FF2B5EF4-FFF2-40B4-BE49-F238E27FC236}">
                    <a16:creationId xmlns:a16="http://schemas.microsoft.com/office/drawing/2014/main" id="{712CCCD9-5E83-4453-80D4-EE1B4A3971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7656" y="3434328"/>
                <a:ext cx="154015" cy="156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2" name="ZoneTexte 421">
                <a:extLst>
                  <a:ext uri="{FF2B5EF4-FFF2-40B4-BE49-F238E27FC236}">
                    <a16:creationId xmlns:a16="http://schemas.microsoft.com/office/drawing/2014/main" id="{38D2FB10-8E71-48B0-B9BA-4A72616574CE}"/>
                  </a:ext>
                </a:extLst>
              </p:cNvPr>
              <p:cNvSpPr txBox="1"/>
              <p:nvPr/>
            </p:nvSpPr>
            <p:spPr>
              <a:xfrm>
                <a:off x="1909671" y="3346505"/>
                <a:ext cx="6769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GPRS</a:t>
                </a:r>
              </a:p>
            </p:txBody>
          </p:sp>
        </p:grpSp>
      </p:grpSp>
      <p:grpSp>
        <p:nvGrpSpPr>
          <p:cNvPr id="428" name="Groupe 427">
            <a:extLst>
              <a:ext uri="{FF2B5EF4-FFF2-40B4-BE49-F238E27FC236}">
                <a16:creationId xmlns:a16="http://schemas.microsoft.com/office/drawing/2014/main" id="{5BC70356-280E-48C5-A5E4-F4115A30C416}"/>
              </a:ext>
            </a:extLst>
          </p:cNvPr>
          <p:cNvGrpSpPr/>
          <p:nvPr/>
        </p:nvGrpSpPr>
        <p:grpSpPr>
          <a:xfrm>
            <a:off x="1757947" y="2055454"/>
            <a:ext cx="1247385" cy="891715"/>
            <a:chOff x="3112649" y="2104511"/>
            <a:chExt cx="1042939" cy="722590"/>
          </a:xfrm>
        </p:grpSpPr>
        <p:sp>
          <p:nvSpPr>
            <p:cNvPr id="241" name="Nuage 240">
              <a:extLst>
                <a:ext uri="{FF2B5EF4-FFF2-40B4-BE49-F238E27FC236}">
                  <a16:creationId xmlns:a16="http://schemas.microsoft.com/office/drawing/2014/main" id="{F168ACCA-1B77-4E54-B2B6-8EEE6CD463C5}"/>
                </a:ext>
              </a:extLst>
            </p:cNvPr>
            <p:cNvSpPr/>
            <p:nvPr/>
          </p:nvSpPr>
          <p:spPr>
            <a:xfrm rot="11023267">
              <a:off x="3112649" y="2104511"/>
              <a:ext cx="1042939" cy="722590"/>
            </a:xfrm>
            <a:prstGeom prst="clou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242" name="ZoneTexte 241">
              <a:extLst>
                <a:ext uri="{FF2B5EF4-FFF2-40B4-BE49-F238E27FC236}">
                  <a16:creationId xmlns:a16="http://schemas.microsoft.com/office/drawing/2014/main" id="{E802BE00-4777-45CF-8695-F1FF1A2F70BC}"/>
                </a:ext>
              </a:extLst>
            </p:cNvPr>
            <p:cNvSpPr txBox="1"/>
            <p:nvPr/>
          </p:nvSpPr>
          <p:spPr>
            <a:xfrm>
              <a:off x="3165806" y="2286140"/>
              <a:ext cx="544917" cy="212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Internet</a:t>
              </a:r>
            </a:p>
          </p:txBody>
        </p:sp>
      </p:grpSp>
      <p:grpSp>
        <p:nvGrpSpPr>
          <p:cNvPr id="530" name="Groupe 529">
            <a:extLst>
              <a:ext uri="{FF2B5EF4-FFF2-40B4-BE49-F238E27FC236}">
                <a16:creationId xmlns:a16="http://schemas.microsoft.com/office/drawing/2014/main" id="{F1F8F335-8062-4D17-A773-26F89E5ABD72}"/>
              </a:ext>
            </a:extLst>
          </p:cNvPr>
          <p:cNvGrpSpPr/>
          <p:nvPr/>
        </p:nvGrpSpPr>
        <p:grpSpPr>
          <a:xfrm>
            <a:off x="6036009" y="1523148"/>
            <a:ext cx="992835" cy="963494"/>
            <a:chOff x="7299713" y="886704"/>
            <a:chExt cx="992835" cy="963494"/>
          </a:xfrm>
        </p:grpSpPr>
        <p:pic>
          <p:nvPicPr>
            <p:cNvPr id="535" name="Image 534">
              <a:extLst>
                <a:ext uri="{FF2B5EF4-FFF2-40B4-BE49-F238E27FC236}">
                  <a16:creationId xmlns:a16="http://schemas.microsoft.com/office/drawing/2014/main" id="{150579EF-8339-4A5D-9B87-8CCC2D7BF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536" name="ZoneTexte 535">
              <a:extLst>
                <a:ext uri="{FF2B5EF4-FFF2-40B4-BE49-F238E27FC236}">
                  <a16:creationId xmlns:a16="http://schemas.microsoft.com/office/drawing/2014/main" id="{16B9D607-4FFC-4572-93E5-80FA57916536}"/>
                </a:ext>
              </a:extLst>
            </p:cNvPr>
            <p:cNvSpPr txBox="1"/>
            <p:nvPr/>
          </p:nvSpPr>
          <p:spPr>
            <a:xfrm>
              <a:off x="7447337" y="1603977"/>
              <a:ext cx="70564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MongoDB</a:t>
              </a:r>
            </a:p>
          </p:txBody>
        </p:sp>
      </p:grpSp>
      <p:sp>
        <p:nvSpPr>
          <p:cNvPr id="531" name="Rectangle 530">
            <a:extLst>
              <a:ext uri="{FF2B5EF4-FFF2-40B4-BE49-F238E27FC236}">
                <a16:creationId xmlns:a16="http://schemas.microsoft.com/office/drawing/2014/main" id="{D0539155-824B-41A1-923E-3AF26268750E}"/>
              </a:ext>
            </a:extLst>
          </p:cNvPr>
          <p:cNvSpPr/>
          <p:nvPr/>
        </p:nvSpPr>
        <p:spPr>
          <a:xfrm>
            <a:off x="3052970" y="178853"/>
            <a:ext cx="5974216" cy="61179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500" name="Groupe 499">
            <a:extLst>
              <a:ext uri="{FF2B5EF4-FFF2-40B4-BE49-F238E27FC236}">
                <a16:creationId xmlns:a16="http://schemas.microsoft.com/office/drawing/2014/main" id="{EBDC6FC6-23E6-4288-A995-DFC2522DAAE3}"/>
              </a:ext>
            </a:extLst>
          </p:cNvPr>
          <p:cNvGrpSpPr/>
          <p:nvPr/>
        </p:nvGrpSpPr>
        <p:grpSpPr>
          <a:xfrm>
            <a:off x="2946242" y="2445864"/>
            <a:ext cx="2510749" cy="2204301"/>
            <a:chOff x="2992677" y="1967631"/>
            <a:chExt cx="2510749" cy="2204301"/>
          </a:xfrm>
        </p:grpSpPr>
        <p:grpSp>
          <p:nvGrpSpPr>
            <p:cNvPr id="553" name="Groupe 552">
              <a:extLst>
                <a:ext uri="{FF2B5EF4-FFF2-40B4-BE49-F238E27FC236}">
                  <a16:creationId xmlns:a16="http://schemas.microsoft.com/office/drawing/2014/main" id="{36412A18-583C-4371-884F-7280172481EC}"/>
                </a:ext>
              </a:extLst>
            </p:cNvPr>
            <p:cNvGrpSpPr/>
            <p:nvPr/>
          </p:nvGrpSpPr>
          <p:grpSpPr>
            <a:xfrm>
              <a:off x="2992677" y="1967631"/>
              <a:ext cx="2510749" cy="2204301"/>
              <a:chOff x="4946217" y="1364272"/>
              <a:chExt cx="2510749" cy="2204301"/>
            </a:xfrm>
          </p:grpSpPr>
          <p:grpSp>
            <p:nvGrpSpPr>
              <p:cNvPr id="550" name="Groupe 549">
                <a:extLst>
                  <a:ext uri="{FF2B5EF4-FFF2-40B4-BE49-F238E27FC236}">
                    <a16:creationId xmlns:a16="http://schemas.microsoft.com/office/drawing/2014/main" id="{6A4147E7-E633-4A02-9C1A-D81EE1D6BA7E}"/>
                  </a:ext>
                </a:extLst>
              </p:cNvPr>
              <p:cNvGrpSpPr/>
              <p:nvPr/>
            </p:nvGrpSpPr>
            <p:grpSpPr>
              <a:xfrm>
                <a:off x="4946217" y="1364272"/>
                <a:ext cx="2510749" cy="2204301"/>
                <a:chOff x="5010432" y="894920"/>
                <a:chExt cx="2510749" cy="2204301"/>
              </a:xfrm>
            </p:grpSpPr>
            <p:pic>
              <p:nvPicPr>
                <p:cNvPr id="539" name="Image 538">
                  <a:extLst>
                    <a:ext uri="{FF2B5EF4-FFF2-40B4-BE49-F238E27FC236}">
                      <a16:creationId xmlns:a16="http://schemas.microsoft.com/office/drawing/2014/main" id="{494EDACB-4A6E-4350-A16A-BC6454DACA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7122" b="89971" l="9926" r="89951">
                              <a14:foregroundMark x1="15319" y1="11919" x2="56005" y2="18459"/>
                              <a14:foregroundMark x1="56005" y1="18459" x2="77451" y2="11192"/>
                              <a14:foregroundMark x1="77451" y1="11192" x2="85784" y2="37936"/>
                              <a14:foregroundMark x1="85784" y1="37936" x2="82475" y2="65407"/>
                              <a14:foregroundMark x1="82475" y1="65407" x2="35662" y2="67151"/>
                              <a14:foregroundMark x1="35662" y1="67151" x2="18260" y2="47965"/>
                              <a14:foregroundMark x1="18260" y1="47965" x2="17647" y2="19913"/>
                              <a14:foregroundMark x1="17647" y1="19913" x2="15319" y2="12500"/>
                              <a14:foregroundMark x1="36397" y1="28052" x2="60172" y2="25436"/>
                              <a14:foregroundMark x1="60172" y1="25436" x2="71078" y2="47238"/>
                              <a14:foregroundMark x1="71078" y1="47238" x2="48284" y2="51744"/>
                              <a14:foregroundMark x1="48284" y1="51744" x2="40931" y2="34157"/>
                              <a14:foregroundMark x1="70466" y1="52326" x2="67647" y2="52326"/>
                              <a14:foregroundMark x1="87500" y1="60320" x2="84069" y2="72529"/>
                              <a14:foregroundMark x1="31250" y1="68459" x2="30637" y2="70494"/>
                              <a14:foregroundMark x1="22672" y1="71802" x2="27328" y2="68459"/>
                              <a14:foregroundMark x1="18137" y1="70494" x2="17034" y2="67733"/>
                              <a14:foregroundMark x1="30147" y1="7122" x2="53799" y2="7267"/>
                              <a14:foregroundMark x1="53799" y1="7267" x2="67034" y2="7122"/>
                              <a14:foregroundMark x1="39828" y1="87936" x2="58578" y2="87355"/>
                              <a14:foregroundMark x1="40319" y1="87936" x2="57966" y2="89390"/>
                            </a14:backgroundRemoval>
                          </a14:imgEffect>
                          <a14:imgEffect>
                            <a14:artisticGlowDiffused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0432" y="894920"/>
                  <a:ext cx="2510749" cy="2204301"/>
                </a:xfrm>
                <a:prstGeom prst="rect">
                  <a:avLst/>
                </a:prstGeom>
              </p:spPr>
            </p:pic>
            <p:sp>
              <p:nvSpPr>
                <p:cNvPr id="540" name="ZoneTexte 539">
                  <a:extLst>
                    <a:ext uri="{FF2B5EF4-FFF2-40B4-BE49-F238E27FC236}">
                      <a16:creationId xmlns:a16="http://schemas.microsoft.com/office/drawing/2014/main" id="{8F2874D0-D33F-4506-9352-022643C3E52E}"/>
                    </a:ext>
                  </a:extLst>
                </p:cNvPr>
                <p:cNvSpPr txBox="1"/>
                <p:nvPr/>
              </p:nvSpPr>
              <p:spPr>
                <a:xfrm>
                  <a:off x="5516043" y="1108499"/>
                  <a:ext cx="1299665" cy="24622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fr-FR" sz="1000" dirty="0"/>
                    <a:t>LoRa Gateway Bridge</a:t>
                  </a:r>
                </a:p>
              </p:txBody>
            </p:sp>
            <p:sp>
              <p:nvSpPr>
                <p:cNvPr id="545" name="ZoneTexte 544">
                  <a:extLst>
                    <a:ext uri="{FF2B5EF4-FFF2-40B4-BE49-F238E27FC236}">
                      <a16:creationId xmlns:a16="http://schemas.microsoft.com/office/drawing/2014/main" id="{3EC08DAE-F357-4CCA-8A83-7B5FAA05EFC0}"/>
                    </a:ext>
                  </a:extLst>
                </p:cNvPr>
                <p:cNvSpPr txBox="1"/>
                <p:nvPr/>
              </p:nvSpPr>
              <p:spPr>
                <a:xfrm>
                  <a:off x="5509678" y="1479154"/>
                  <a:ext cx="1304557" cy="24622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fr-FR" sz="1000" dirty="0"/>
                    <a:t>LoRa Server</a:t>
                  </a:r>
                </a:p>
              </p:txBody>
            </p:sp>
            <p:sp>
              <p:nvSpPr>
                <p:cNvPr id="546" name="ZoneTexte 545">
                  <a:extLst>
                    <a:ext uri="{FF2B5EF4-FFF2-40B4-BE49-F238E27FC236}">
                      <a16:creationId xmlns:a16="http://schemas.microsoft.com/office/drawing/2014/main" id="{5F5F2C6E-16DB-4392-B65D-51DA22FBF89D}"/>
                    </a:ext>
                  </a:extLst>
                </p:cNvPr>
                <p:cNvSpPr txBox="1"/>
                <p:nvPr/>
              </p:nvSpPr>
              <p:spPr>
                <a:xfrm>
                  <a:off x="5514135" y="1844139"/>
                  <a:ext cx="1307017" cy="24622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fr-FR" sz="1000" dirty="0"/>
                    <a:t>LoRa App Server</a:t>
                  </a:r>
                </a:p>
              </p:txBody>
            </p:sp>
            <p:sp>
              <p:nvSpPr>
                <p:cNvPr id="549" name="ZoneTexte 548">
                  <a:extLst>
                    <a:ext uri="{FF2B5EF4-FFF2-40B4-BE49-F238E27FC236}">
                      <a16:creationId xmlns:a16="http://schemas.microsoft.com/office/drawing/2014/main" id="{8406502F-DBC1-4391-862F-E9F8ADE14BAA}"/>
                    </a:ext>
                  </a:extLst>
                </p:cNvPr>
                <p:cNvSpPr txBox="1"/>
                <p:nvPr/>
              </p:nvSpPr>
              <p:spPr>
                <a:xfrm>
                  <a:off x="5505188" y="2188140"/>
                  <a:ext cx="1309047" cy="24622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fr-FR" sz="1000" dirty="0"/>
                    <a:t>Scripts Python</a:t>
                  </a:r>
                </a:p>
              </p:txBody>
            </p:sp>
          </p:grpSp>
          <p:cxnSp>
            <p:nvCxnSpPr>
              <p:cNvPr id="552" name="Connecteur droit avec flèche 551">
                <a:extLst>
                  <a:ext uri="{FF2B5EF4-FFF2-40B4-BE49-F238E27FC236}">
                    <a16:creationId xmlns:a16="http://schemas.microsoft.com/office/drawing/2014/main" id="{2C0675CF-AF09-4EE2-BF09-F1E8CEDC9B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6615" y="1596772"/>
                <a:ext cx="0" cy="140479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32" name="Espace réservé pour une image  5" descr="JSON Data Icon – free icons">
              <a:extLst>
                <a:ext uri="{FF2B5EF4-FFF2-40B4-BE49-F238E27FC236}">
                  <a16:creationId xmlns:a16="http://schemas.microsoft.com/office/drawing/2014/main" id="{F140BE74-3312-4F54-8DCD-34E09E8F5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8425" b="95971" l="7488" r="89684">
                          <a14:foregroundMark x1="26456" y1="8791" x2="56406" y2="11355"/>
                          <a14:foregroundMark x1="56406" y1="11355" x2="62230" y2="19048"/>
                          <a14:foregroundMark x1="62230" y1="19048" x2="63394" y2="25824"/>
                          <a14:foregroundMark x1="7488" y1="50916" x2="8985" y2="61905"/>
                          <a14:foregroundMark x1="39767" y1="59707" x2="39767" y2="59707"/>
                          <a14:foregroundMark x1="25291" y1="93223" x2="25291" y2="93223"/>
                          <a14:foregroundMark x1="64725" y1="17399" x2="72379" y2="26557"/>
                          <a14:foregroundMark x1="71048" y1="24908" x2="78869" y2="35897"/>
                          <a14:foregroundMark x1="79534" y1="37729" x2="79201" y2="56227"/>
                          <a14:foregroundMark x1="78869" y1="76374" x2="78369" y2="85348"/>
                          <a14:foregroundMark x1="78369" y1="85348" x2="77870" y2="86630"/>
                          <a14:foregroundMark x1="74542" y1="93223" x2="67221" y2="95421"/>
                          <a14:foregroundMark x1="67221" y1="95421" x2="38602" y2="95971"/>
                          <a14:backgroundMark x1="37271" y1="54212" x2="35441" y2="55861"/>
                          <a14:backgroundMark x1="25125" y1="53663" x2="22795" y2="53846"/>
                          <a14:backgroundMark x1="13810" y1="53297" x2="15807" y2="54212"/>
                          <a14:backgroundMark x1="8153" y1="64286" x2="8153" y2="6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91694" y="3625836"/>
              <a:ext cx="432915" cy="393297"/>
            </a:xfrm>
            <a:prstGeom prst="rect">
              <a:avLst/>
            </a:prstGeom>
          </p:spPr>
        </p:pic>
      </p:grpSp>
      <p:grpSp>
        <p:nvGrpSpPr>
          <p:cNvPr id="501" name="Groupe 500">
            <a:extLst>
              <a:ext uri="{FF2B5EF4-FFF2-40B4-BE49-F238E27FC236}">
                <a16:creationId xmlns:a16="http://schemas.microsoft.com/office/drawing/2014/main" id="{FB41113B-C589-45FA-83C7-CBA65F9B61CD}"/>
              </a:ext>
            </a:extLst>
          </p:cNvPr>
          <p:cNvGrpSpPr/>
          <p:nvPr/>
        </p:nvGrpSpPr>
        <p:grpSpPr>
          <a:xfrm>
            <a:off x="6002367" y="424203"/>
            <a:ext cx="992835" cy="951452"/>
            <a:chOff x="5190375" y="254233"/>
            <a:chExt cx="992835" cy="951452"/>
          </a:xfrm>
        </p:grpSpPr>
        <p:pic>
          <p:nvPicPr>
            <p:cNvPr id="554" name="Image 553">
              <a:extLst>
                <a:ext uri="{FF2B5EF4-FFF2-40B4-BE49-F238E27FC236}">
                  <a16:creationId xmlns:a16="http://schemas.microsoft.com/office/drawing/2014/main" id="{9DDAA004-5833-4FF5-AD3C-63CEFD88D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375" y="254233"/>
              <a:ext cx="992835" cy="837096"/>
            </a:xfrm>
            <a:prstGeom prst="rect">
              <a:avLst/>
            </a:prstGeom>
          </p:spPr>
        </p:pic>
        <p:sp>
          <p:nvSpPr>
            <p:cNvPr id="555" name="ZoneTexte 554">
              <a:extLst>
                <a:ext uri="{FF2B5EF4-FFF2-40B4-BE49-F238E27FC236}">
                  <a16:creationId xmlns:a16="http://schemas.microsoft.com/office/drawing/2014/main" id="{0EACC046-8866-46F4-8CC8-7719BFE226E1}"/>
                </a:ext>
              </a:extLst>
            </p:cNvPr>
            <p:cNvSpPr txBox="1"/>
            <p:nvPr/>
          </p:nvSpPr>
          <p:spPr>
            <a:xfrm>
              <a:off x="5296300" y="959464"/>
              <a:ext cx="7649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cebabdd01</a:t>
              </a:r>
            </a:p>
          </p:txBody>
        </p:sp>
      </p:grpSp>
      <p:sp>
        <p:nvSpPr>
          <p:cNvPr id="556" name="Nuage 555">
            <a:extLst>
              <a:ext uri="{FF2B5EF4-FFF2-40B4-BE49-F238E27FC236}">
                <a16:creationId xmlns:a16="http://schemas.microsoft.com/office/drawing/2014/main" id="{1B8B806E-6F11-4A19-949B-2450AD9DD3D9}"/>
              </a:ext>
            </a:extLst>
          </p:cNvPr>
          <p:cNvSpPr/>
          <p:nvPr/>
        </p:nvSpPr>
        <p:spPr>
          <a:xfrm rot="11023267">
            <a:off x="7888047" y="5820668"/>
            <a:ext cx="1131012" cy="795854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557" name="ZoneTexte 556">
            <a:extLst>
              <a:ext uri="{FF2B5EF4-FFF2-40B4-BE49-F238E27FC236}">
                <a16:creationId xmlns:a16="http://schemas.microsoft.com/office/drawing/2014/main" id="{5906FA96-3336-4D61-8C04-9C70EDA8AD6F}"/>
              </a:ext>
            </a:extLst>
          </p:cNvPr>
          <p:cNvSpPr txBox="1"/>
          <p:nvPr/>
        </p:nvSpPr>
        <p:spPr>
          <a:xfrm>
            <a:off x="8036277" y="5987899"/>
            <a:ext cx="67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CEBA</a:t>
            </a:r>
          </a:p>
        </p:txBody>
      </p:sp>
      <p:sp>
        <p:nvSpPr>
          <p:cNvPr id="558" name="Nuage 557">
            <a:extLst>
              <a:ext uri="{FF2B5EF4-FFF2-40B4-BE49-F238E27FC236}">
                <a16:creationId xmlns:a16="http://schemas.microsoft.com/office/drawing/2014/main" id="{290AC9EA-8839-42C7-8EAE-16ACFFE2E5D0}"/>
              </a:ext>
            </a:extLst>
          </p:cNvPr>
          <p:cNvSpPr/>
          <p:nvPr/>
        </p:nvSpPr>
        <p:spPr>
          <a:xfrm rot="11023267">
            <a:off x="6992956" y="5852742"/>
            <a:ext cx="1131012" cy="795854"/>
          </a:xfrm>
          <a:prstGeom prst="clou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559" name="ZoneTexte 558">
            <a:extLst>
              <a:ext uri="{FF2B5EF4-FFF2-40B4-BE49-F238E27FC236}">
                <a16:creationId xmlns:a16="http://schemas.microsoft.com/office/drawing/2014/main" id="{5EB654A6-4C48-44FA-8B9E-AF1666BDD765}"/>
              </a:ext>
            </a:extLst>
          </p:cNvPr>
          <p:cNvSpPr txBox="1"/>
          <p:nvPr/>
        </p:nvSpPr>
        <p:spPr>
          <a:xfrm>
            <a:off x="7119887" y="598789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Kibana</a:t>
            </a:r>
            <a:endParaRPr lang="fr-FR" dirty="0"/>
          </a:p>
        </p:txBody>
      </p:sp>
      <p:pic>
        <p:nvPicPr>
          <p:cNvPr id="560" name="Espace réservé pour une image  5" descr="Université Clermont Auvergne - Territoires">
            <a:extLst>
              <a:ext uri="{FF2B5EF4-FFF2-40B4-BE49-F238E27FC236}">
                <a16:creationId xmlns:a16="http://schemas.microsoft.com/office/drawing/2014/main" id="{9C78E5E2-80F5-4A6F-8E43-3131E804AA98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6734" y="6638235"/>
            <a:ext cx="1011518" cy="559834"/>
          </a:xfrm>
          <a:prstGeom prst="rect">
            <a:avLst/>
          </a:prstGeom>
        </p:spPr>
      </p:pic>
      <p:pic>
        <p:nvPicPr>
          <p:cNvPr id="561" name="Espace réservé pour une image  5" descr="WebSol">
            <a:extLst>
              <a:ext uri="{FF2B5EF4-FFF2-40B4-BE49-F238E27FC236}">
                <a16:creationId xmlns:a16="http://schemas.microsoft.com/office/drawing/2014/main" id="{34CB3768-BB64-4620-B2B1-F065113EF9BD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5" b="28265"/>
          <a:stretch/>
        </p:blipFill>
        <p:spPr>
          <a:xfrm>
            <a:off x="6968518" y="6793529"/>
            <a:ext cx="2060449" cy="891992"/>
          </a:xfrm>
          <a:prstGeom prst="rect">
            <a:avLst/>
          </a:prstGeom>
        </p:spPr>
      </p:pic>
      <p:pic>
        <p:nvPicPr>
          <p:cNvPr id="562" name="Image 561">
            <a:extLst>
              <a:ext uri="{FF2B5EF4-FFF2-40B4-BE49-F238E27FC236}">
                <a16:creationId xmlns:a16="http://schemas.microsoft.com/office/drawing/2014/main" id="{288ED9CB-AE29-4DAE-81CA-569944861FD4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47" y="6359443"/>
            <a:ext cx="297622" cy="496036"/>
          </a:xfrm>
          <a:prstGeom prst="rect">
            <a:avLst/>
          </a:prstGeom>
        </p:spPr>
      </p:pic>
      <p:grpSp>
        <p:nvGrpSpPr>
          <p:cNvPr id="563" name="Groupe 562">
            <a:extLst>
              <a:ext uri="{FF2B5EF4-FFF2-40B4-BE49-F238E27FC236}">
                <a16:creationId xmlns:a16="http://schemas.microsoft.com/office/drawing/2014/main" id="{82D99579-1DEB-44FF-B75E-C812A50180C6}"/>
              </a:ext>
            </a:extLst>
          </p:cNvPr>
          <p:cNvGrpSpPr/>
          <p:nvPr/>
        </p:nvGrpSpPr>
        <p:grpSpPr>
          <a:xfrm>
            <a:off x="7646171" y="6303392"/>
            <a:ext cx="655167" cy="449717"/>
            <a:chOff x="879977" y="5193162"/>
            <a:chExt cx="655167" cy="449717"/>
          </a:xfrm>
        </p:grpSpPr>
        <p:pic>
          <p:nvPicPr>
            <p:cNvPr id="564" name="Image 563">
              <a:extLst>
                <a:ext uri="{FF2B5EF4-FFF2-40B4-BE49-F238E27FC236}">
                  <a16:creationId xmlns:a16="http://schemas.microsoft.com/office/drawing/2014/main" id="{A303270B-2843-4FDF-9CE0-F2634B8E7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77" y="5193162"/>
              <a:ext cx="655167" cy="287428"/>
            </a:xfrm>
            <a:prstGeom prst="rect">
              <a:avLst/>
            </a:prstGeom>
          </p:spPr>
        </p:pic>
        <p:pic>
          <p:nvPicPr>
            <p:cNvPr id="565" name="Image 564">
              <a:extLst>
                <a:ext uri="{FF2B5EF4-FFF2-40B4-BE49-F238E27FC236}">
                  <a16:creationId xmlns:a16="http://schemas.microsoft.com/office/drawing/2014/main" id="{57120736-2074-4A8D-AD0D-0E58D3674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35" y="5417372"/>
              <a:ext cx="196825" cy="222222"/>
            </a:xfrm>
            <a:prstGeom prst="rect">
              <a:avLst/>
            </a:prstGeom>
          </p:spPr>
        </p:pic>
        <p:pic>
          <p:nvPicPr>
            <p:cNvPr id="566" name="Image 565">
              <a:extLst>
                <a:ext uri="{FF2B5EF4-FFF2-40B4-BE49-F238E27FC236}">
                  <a16:creationId xmlns:a16="http://schemas.microsoft.com/office/drawing/2014/main" id="{3C4F96BE-15CE-4238-90C9-13A9AE206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371" y="5427937"/>
              <a:ext cx="214942" cy="214942"/>
            </a:xfrm>
            <a:prstGeom prst="rect">
              <a:avLst/>
            </a:prstGeom>
          </p:spPr>
        </p:pic>
      </p:grpSp>
      <p:grpSp>
        <p:nvGrpSpPr>
          <p:cNvPr id="458" name="Groupe 457">
            <a:extLst>
              <a:ext uri="{FF2B5EF4-FFF2-40B4-BE49-F238E27FC236}">
                <a16:creationId xmlns:a16="http://schemas.microsoft.com/office/drawing/2014/main" id="{49751AC5-0DD4-42F6-8227-D9A5F6BB342D}"/>
              </a:ext>
            </a:extLst>
          </p:cNvPr>
          <p:cNvGrpSpPr/>
          <p:nvPr/>
        </p:nvGrpSpPr>
        <p:grpSpPr>
          <a:xfrm>
            <a:off x="2456831" y="3163071"/>
            <a:ext cx="663164" cy="1224019"/>
            <a:chOff x="4671513" y="459773"/>
            <a:chExt cx="663164" cy="1224019"/>
          </a:xfrm>
        </p:grpSpPr>
        <p:pic>
          <p:nvPicPr>
            <p:cNvPr id="454" name="Image 453">
              <a:extLst>
                <a:ext uri="{FF2B5EF4-FFF2-40B4-BE49-F238E27FC236}">
                  <a16:creationId xmlns:a16="http://schemas.microsoft.com/office/drawing/2014/main" id="{31EC1D2E-0883-48FE-B83B-2B2D00C23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0" r="14803" b="42011"/>
            <a:stretch/>
          </p:blipFill>
          <p:spPr>
            <a:xfrm>
              <a:off x="4671772" y="459773"/>
              <a:ext cx="446679" cy="559475"/>
            </a:xfrm>
            <a:prstGeom prst="rect">
              <a:avLst/>
            </a:prstGeom>
          </p:spPr>
        </p:pic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B12ABBE7-1664-4BF2-9CEC-18315B79C495}"/>
                </a:ext>
              </a:extLst>
            </p:cNvPr>
            <p:cNvGrpSpPr/>
            <p:nvPr/>
          </p:nvGrpSpPr>
          <p:grpSpPr>
            <a:xfrm>
              <a:off x="4671513" y="864064"/>
              <a:ext cx="663164" cy="819728"/>
              <a:chOff x="4671513" y="864064"/>
              <a:chExt cx="663164" cy="819728"/>
            </a:xfrm>
          </p:grpSpPr>
          <p:sp>
            <p:nvSpPr>
              <p:cNvPr id="384" name="Rectangle : coins arrondis 383">
                <a:extLst>
                  <a:ext uri="{FF2B5EF4-FFF2-40B4-BE49-F238E27FC236}">
                    <a16:creationId xmlns:a16="http://schemas.microsoft.com/office/drawing/2014/main" id="{3389E579-FBB9-4DBD-815C-19117199A09C}"/>
                  </a:ext>
                </a:extLst>
              </p:cNvPr>
              <p:cNvSpPr/>
              <p:nvPr/>
            </p:nvSpPr>
            <p:spPr>
              <a:xfrm>
                <a:off x="4686455" y="864064"/>
                <a:ext cx="643395" cy="514372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389" name="ZoneTexte 388">
                <a:extLst>
                  <a:ext uri="{FF2B5EF4-FFF2-40B4-BE49-F238E27FC236}">
                    <a16:creationId xmlns:a16="http://schemas.microsoft.com/office/drawing/2014/main" id="{DA7D723F-ECFB-46A8-8A26-CFFC9B0DDC32}"/>
                  </a:ext>
                </a:extLst>
              </p:cNvPr>
              <p:cNvSpPr txBox="1"/>
              <p:nvPr/>
            </p:nvSpPr>
            <p:spPr>
              <a:xfrm>
                <a:off x="4671513" y="1132214"/>
                <a:ext cx="64312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/>
                  <a:t>Gateway</a:t>
                </a:r>
              </a:p>
            </p:txBody>
          </p:sp>
          <p:pic>
            <p:nvPicPr>
              <p:cNvPr id="390" name="Picture 6" descr="Résultat de recherche d'images pour &quot;rj45&quot;">
                <a:extLst>
                  <a:ext uri="{FF2B5EF4-FFF2-40B4-BE49-F238E27FC236}">
                    <a16:creationId xmlns:a16="http://schemas.microsoft.com/office/drawing/2014/main" id="{89EDCEF4-6E63-4BFA-AAA5-F41E79D3C8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5167" b="95667" l="4471" r="93741">
                            <a14:foregroundMark x1="9538" y1="29167" x2="5812" y2="43500"/>
                            <a14:foregroundMark x1="8640" y1="70092" x2="9553" y2="78671"/>
                            <a14:foregroundMark x1="5812" y1="43500" x2="6063" y2="45860"/>
                            <a14:foregroundMark x1="10660" y1="83102" x2="15350" y2="93167"/>
                            <a14:foregroundMark x1="83010" y1="90833" x2="89442" y2="81204"/>
                            <a14:foregroundMark x1="93122" y1="71705" x2="95654" y2="44167"/>
                            <a14:foregroundMark x1="90160" y1="27939" x2="88376" y2="25833"/>
                            <a14:foregroundMark x1="88376" y1="25833" x2="88077" y2="25667"/>
                            <a14:foregroundMark x1="68405" y1="10167" x2="53651" y2="5167"/>
                            <a14:foregroundMark x1="53651" y1="5167" x2="39642" y2="7833"/>
                            <a14:foregroundMark x1="4785" y1="55223" x2="4471" y2="59000"/>
                            <a14:foregroundMark x1="6259" y1="37500" x2="5582" y2="45638"/>
                            <a14:foregroundMark x1="16841" y1="95667" x2="15499" y2="92000"/>
                            <a14:foregroundMark x1="16244" y1="94500" x2="18182" y2="92833"/>
                            <a14:foregroundMark x1="80030" y1="92167" x2="86140" y2="89833"/>
                            <a14:foregroundMark x1="83905" y1="85000" x2="78987" y2="91333"/>
                            <a14:foregroundMark x1="78987" y1="91333" x2="86438" y2="90333"/>
                            <a14:foregroundMark x1="86438" y1="90333" x2="82861" y2="84333"/>
                            <a14:foregroundMark x1="82265" y1="95000" x2="82265" y2="95167"/>
                            <a14:foregroundMark x1="19836" y1="72159" x2="20119" y2="72833"/>
                            <a14:foregroundMark x1="24419" y1="74836" x2="36215" y2="80333"/>
                            <a14:foregroundMark x1="20119" y1="72833" x2="21349" y2="73406"/>
                            <a14:foregroundMark x1="36215" y1="80333" x2="17586" y2="59167"/>
                            <a14:foregroundMark x1="78539" y1="92500" x2="80477" y2="95333"/>
                            <a14:backgroundMark x1="33681" y1="48500" x2="33681" y2="48500"/>
                            <a14:backgroundMark x1="7004" y1="48167" x2="7750" y2="64667"/>
                            <a14:backgroundMark x1="7750" y1="64667" x2="7899" y2="65500"/>
                            <a14:backgroundMark x1="23249" y1="74833" x2="19970" y2="70167"/>
                            <a14:backgroundMark x1="24143" y1="76000" x2="23100" y2="74167"/>
                            <a14:backgroundMark x1="24739" y1="75667" x2="18778" y2="69500"/>
                            <a14:backgroundMark x1="18778" y1="69500" x2="16542" y2="64833"/>
                            <a14:backgroundMark x1="8346" y1="65500" x2="9091" y2="70000"/>
                            <a14:backgroundMark x1="8197" y1="79500" x2="10283" y2="83333"/>
                            <a14:backgroundMark x1="7452" y1="46500" x2="6408" y2="49167"/>
                            <a14:backgroundMark x1="91654" y1="27333" x2="97019" y2="43167"/>
                            <a14:backgroundMark x1="97019" y1="43167" x2="97019" y2="44167"/>
                            <a14:backgroundMark x1="90760" y1="81167" x2="93890" y2="73500"/>
                            <a14:backgroundMark x1="93890" y1="73500" x2="94337" y2="73167"/>
                            <a14:backgroundMark x1="92846" y1="73167" x2="91654" y2="78667"/>
                            <a14:backgroundMark x1="93741" y1="72500" x2="93741" y2="72500"/>
                            <a14:backgroundMark x1="92846" y1="73000" x2="94188" y2="70500"/>
                            <a14:backgroundMark x1="89717" y1="82000" x2="90760" y2="77500"/>
                            <a14:backgroundMark x1="89568" y1="81833" x2="92399" y2="77167"/>
                            <a14:backgroundMark x1="93741" y1="71333" x2="94337" y2="68667"/>
                            <a14:backgroundMark x1="92846" y1="72500" x2="95678" y2="67500"/>
                            <a14:backgroundMark x1="93145" y1="71833" x2="93741" y2="69167"/>
                            <a14:backgroundMark x1="88972" y1="83167" x2="89270" y2="80000"/>
                            <a14:backgroundMark x1="89568" y1="81833" x2="90164" y2="79500"/>
                            <a14:backgroundMark x1="88972" y1="82667" x2="90164" y2="791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312674">
                <a:off x="4896763" y="1320167"/>
                <a:ext cx="406675" cy="363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Résultat de recherche d'images pour &quot;MULTITECH&quot;">
                <a:extLst>
                  <a:ext uri="{FF2B5EF4-FFF2-40B4-BE49-F238E27FC236}">
                    <a16:creationId xmlns:a16="http://schemas.microsoft.com/office/drawing/2014/main" id="{DF98FE45-FBF7-4D1B-801A-A007D18DED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8054" r="94183">
                            <a14:foregroundMark x1="8054" y1="55217" x2="14541" y2="69565"/>
                            <a14:foregroundMark x1="60403" y1="52174" x2="82103" y2="46522"/>
                            <a14:foregroundMark x1="65996" y1="36957" x2="67338" y2="56957"/>
                            <a14:foregroundMark x1="63535" y1="40870" x2="65101" y2="64783"/>
                            <a14:foregroundMark x1="65101" y1="64783" x2="77629" y2="64348"/>
                            <a14:foregroundMark x1="77629" y1="64348" x2="87025" y2="51739"/>
                            <a14:foregroundMark x1="87025" y1="51739" x2="80761" y2="33478"/>
                            <a14:foregroundMark x1="80761" y1="33478" x2="80537" y2="33478"/>
                            <a14:foregroundMark x1="70022" y1="12609" x2="46756" y2="10000"/>
                            <a14:foregroundMark x1="46756" y1="10000" x2="43624" y2="13043"/>
                            <a14:foregroundMark x1="67114" y1="31304" x2="54586" y2="40000"/>
                            <a14:foregroundMark x1="54586" y1="40000" x2="62192" y2="56957"/>
                            <a14:foregroundMark x1="62192" y1="56957" x2="65548" y2="54348"/>
                            <a14:foregroundMark x1="68456" y1="43043" x2="80089" y2="48696"/>
                            <a14:foregroundMark x1="80089" y1="48696" x2="82103" y2="53043"/>
                            <a14:foregroundMark x1="86577" y1="46087" x2="74944" y2="35217"/>
                            <a14:foregroundMark x1="74944" y1="35217" x2="68233" y2="35652"/>
                            <a14:foregroundMark x1="83893" y1="39130" x2="91275" y2="67391"/>
                            <a14:foregroundMark x1="78971" y1="52609" x2="63982" y2="57391"/>
                            <a14:foregroundMark x1="93736" y1="68261" x2="94183" y2="682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8477" y="922533"/>
                <a:ext cx="646200" cy="3324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09" name="Groupe 408">
            <a:extLst>
              <a:ext uri="{FF2B5EF4-FFF2-40B4-BE49-F238E27FC236}">
                <a16:creationId xmlns:a16="http://schemas.microsoft.com/office/drawing/2014/main" id="{E86506EE-A893-4973-8B59-A4F54A26D405}"/>
              </a:ext>
            </a:extLst>
          </p:cNvPr>
          <p:cNvGrpSpPr/>
          <p:nvPr/>
        </p:nvGrpSpPr>
        <p:grpSpPr>
          <a:xfrm>
            <a:off x="3149871" y="408827"/>
            <a:ext cx="992835" cy="976433"/>
            <a:chOff x="5190375" y="254233"/>
            <a:chExt cx="992835" cy="976433"/>
          </a:xfrm>
        </p:grpSpPr>
        <p:pic>
          <p:nvPicPr>
            <p:cNvPr id="410" name="Image 409">
              <a:extLst>
                <a:ext uri="{FF2B5EF4-FFF2-40B4-BE49-F238E27FC236}">
                  <a16:creationId xmlns:a16="http://schemas.microsoft.com/office/drawing/2014/main" id="{43E17AE9-1E7C-4AB3-9EBA-03D3AE1A3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375" y="254233"/>
              <a:ext cx="992835" cy="837096"/>
            </a:xfrm>
            <a:prstGeom prst="rect">
              <a:avLst/>
            </a:prstGeom>
          </p:spPr>
        </p:pic>
        <p:sp>
          <p:nvSpPr>
            <p:cNvPr id="411" name="ZoneTexte 410">
              <a:extLst>
                <a:ext uri="{FF2B5EF4-FFF2-40B4-BE49-F238E27FC236}">
                  <a16:creationId xmlns:a16="http://schemas.microsoft.com/office/drawing/2014/main" id="{BAC09CB9-BE61-4B23-902D-E2DAA5E13C7D}"/>
                </a:ext>
              </a:extLst>
            </p:cNvPr>
            <p:cNvSpPr txBox="1"/>
            <p:nvPr/>
          </p:nvSpPr>
          <p:spPr>
            <a:xfrm>
              <a:off x="5293798" y="984445"/>
              <a:ext cx="7906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cebaSMS02</a:t>
              </a:r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id="{2518216E-9F2B-453D-B027-63ABD217120B}"/>
              </a:ext>
            </a:extLst>
          </p:cNvPr>
          <p:cNvGrpSpPr/>
          <p:nvPr/>
        </p:nvGrpSpPr>
        <p:grpSpPr>
          <a:xfrm>
            <a:off x="3139682" y="1580887"/>
            <a:ext cx="992835" cy="960206"/>
            <a:chOff x="3139682" y="1580887"/>
            <a:chExt cx="992835" cy="960206"/>
          </a:xfrm>
        </p:grpSpPr>
        <p:pic>
          <p:nvPicPr>
            <p:cNvPr id="408" name="Image 407">
              <a:extLst>
                <a:ext uri="{FF2B5EF4-FFF2-40B4-BE49-F238E27FC236}">
                  <a16:creationId xmlns:a16="http://schemas.microsoft.com/office/drawing/2014/main" id="{264AE57C-D44D-4AB7-B081-6B5978732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9682" y="1580887"/>
              <a:ext cx="992835" cy="837096"/>
            </a:xfrm>
            <a:prstGeom prst="rect">
              <a:avLst/>
            </a:prstGeom>
          </p:spPr>
        </p:pic>
        <p:sp>
          <p:nvSpPr>
            <p:cNvPr id="412" name="ZoneTexte 411">
              <a:extLst>
                <a:ext uri="{FF2B5EF4-FFF2-40B4-BE49-F238E27FC236}">
                  <a16:creationId xmlns:a16="http://schemas.microsoft.com/office/drawing/2014/main" id="{40EB7925-A617-46EE-B48B-A8DCB2C88CDD}"/>
                </a:ext>
              </a:extLst>
            </p:cNvPr>
            <p:cNvSpPr txBox="1"/>
            <p:nvPr/>
          </p:nvSpPr>
          <p:spPr>
            <a:xfrm>
              <a:off x="3388845" y="2294872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HTTPS</a:t>
              </a:r>
            </a:p>
          </p:txBody>
        </p:sp>
      </p:grpSp>
      <p:pic>
        <p:nvPicPr>
          <p:cNvPr id="415" name="Espace réservé pour une image  5" descr="JSON Data Icon – free icons">
            <a:extLst>
              <a:ext uri="{FF2B5EF4-FFF2-40B4-BE49-F238E27FC236}">
                <a16:creationId xmlns:a16="http://schemas.microsoft.com/office/drawing/2014/main" id="{A7E3C556-6494-4549-A1A7-0BFAA125D62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8425" b="95971" l="7488" r="89684">
                        <a14:foregroundMark x1="26456" y1="8791" x2="56406" y2="11355"/>
                        <a14:foregroundMark x1="56406" y1="11355" x2="62230" y2="19048"/>
                        <a14:foregroundMark x1="62230" y1="19048" x2="63394" y2="25824"/>
                        <a14:foregroundMark x1="7488" y1="50916" x2="8985" y2="61905"/>
                        <a14:foregroundMark x1="39767" y1="59707" x2="39767" y2="59707"/>
                        <a14:foregroundMark x1="25291" y1="93223" x2="25291" y2="93223"/>
                        <a14:foregroundMark x1="64725" y1="17399" x2="72379" y2="26557"/>
                        <a14:foregroundMark x1="71048" y1="24908" x2="78869" y2="35897"/>
                        <a14:foregroundMark x1="79534" y1="37729" x2="79201" y2="56227"/>
                        <a14:foregroundMark x1="78869" y1="76374" x2="78369" y2="85348"/>
                        <a14:foregroundMark x1="78369" y1="85348" x2="77870" y2="86630"/>
                        <a14:foregroundMark x1="74542" y1="93223" x2="67221" y2="95421"/>
                        <a14:foregroundMark x1="67221" y1="95421" x2="38602" y2="95971"/>
                        <a14:backgroundMark x1="37271" y1="54212" x2="35441" y2="55861"/>
                        <a14:backgroundMark x1="25125" y1="53663" x2="22795" y2="53846"/>
                        <a14:backgroundMark x1="13810" y1="53297" x2="15807" y2="54212"/>
                        <a14:backgroundMark x1="8153" y1="64286" x2="8153" y2="6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5521" y="1830617"/>
            <a:ext cx="432915" cy="393297"/>
          </a:xfrm>
          <a:prstGeom prst="rect">
            <a:avLst/>
          </a:prstGeom>
        </p:spPr>
      </p:pic>
      <p:sp>
        <p:nvSpPr>
          <p:cNvPr id="427" name="Rectangle : coins arrondis 426">
            <a:extLst>
              <a:ext uri="{FF2B5EF4-FFF2-40B4-BE49-F238E27FC236}">
                <a16:creationId xmlns:a16="http://schemas.microsoft.com/office/drawing/2014/main" id="{25EEB673-4A2D-4A79-B3B8-85DADD155335}"/>
              </a:ext>
            </a:extLst>
          </p:cNvPr>
          <p:cNvSpPr/>
          <p:nvPr/>
        </p:nvSpPr>
        <p:spPr>
          <a:xfrm>
            <a:off x="3135698" y="265911"/>
            <a:ext cx="2342104" cy="537107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429" name="Rectangle : coins arrondis 428">
            <a:extLst>
              <a:ext uri="{FF2B5EF4-FFF2-40B4-BE49-F238E27FC236}">
                <a16:creationId xmlns:a16="http://schemas.microsoft.com/office/drawing/2014/main" id="{569606B3-8BD0-4D9D-BF16-13590E2962C6}"/>
              </a:ext>
            </a:extLst>
          </p:cNvPr>
          <p:cNvSpPr/>
          <p:nvPr/>
        </p:nvSpPr>
        <p:spPr>
          <a:xfrm>
            <a:off x="5700138" y="276390"/>
            <a:ext cx="3285964" cy="2671419"/>
          </a:xfrm>
          <a:prstGeom prst="roundRect">
            <a:avLst>
              <a:gd name="adj" fmla="val 11319"/>
            </a:avLst>
          </a:prstGeom>
          <a:noFill/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pic>
        <p:nvPicPr>
          <p:cNvPr id="527" name="Image 526">
            <a:extLst>
              <a:ext uri="{FF2B5EF4-FFF2-40B4-BE49-F238E27FC236}">
                <a16:creationId xmlns:a16="http://schemas.microsoft.com/office/drawing/2014/main" id="{C74A59D0-EEF0-4575-B280-6A9A635ABCDC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723" y="5559112"/>
            <a:ext cx="949072" cy="684553"/>
          </a:xfrm>
          <a:prstGeom prst="rect">
            <a:avLst/>
          </a:prstGeom>
        </p:spPr>
      </p:pic>
      <p:sp>
        <p:nvSpPr>
          <p:cNvPr id="438" name="ZoneTexte 437">
            <a:extLst>
              <a:ext uri="{FF2B5EF4-FFF2-40B4-BE49-F238E27FC236}">
                <a16:creationId xmlns:a16="http://schemas.microsoft.com/office/drawing/2014/main" id="{4E5E658B-BE1E-48C6-AE3A-A62C814E9B77}"/>
              </a:ext>
            </a:extLst>
          </p:cNvPr>
          <p:cNvSpPr txBox="1"/>
          <p:nvPr/>
        </p:nvSpPr>
        <p:spPr>
          <a:xfrm>
            <a:off x="8324374" y="316005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BDD</a:t>
            </a:r>
          </a:p>
        </p:txBody>
      </p:sp>
      <p:grpSp>
        <p:nvGrpSpPr>
          <p:cNvPr id="505" name="Groupe 504">
            <a:extLst>
              <a:ext uri="{FF2B5EF4-FFF2-40B4-BE49-F238E27FC236}">
                <a16:creationId xmlns:a16="http://schemas.microsoft.com/office/drawing/2014/main" id="{BB1E1756-25E0-4E0F-A4E4-20FD9B639816}"/>
              </a:ext>
            </a:extLst>
          </p:cNvPr>
          <p:cNvGrpSpPr/>
          <p:nvPr/>
        </p:nvGrpSpPr>
        <p:grpSpPr>
          <a:xfrm>
            <a:off x="6593358" y="4402534"/>
            <a:ext cx="1549490" cy="1313726"/>
            <a:chOff x="6593358" y="4402534"/>
            <a:chExt cx="1549490" cy="1313726"/>
          </a:xfrm>
        </p:grpSpPr>
        <p:grpSp>
          <p:nvGrpSpPr>
            <p:cNvPr id="419" name="Groupe 418">
              <a:extLst>
                <a:ext uri="{FF2B5EF4-FFF2-40B4-BE49-F238E27FC236}">
                  <a16:creationId xmlns:a16="http://schemas.microsoft.com/office/drawing/2014/main" id="{BABFA267-9AD2-4450-BA93-251C7999CF5A}"/>
                </a:ext>
              </a:extLst>
            </p:cNvPr>
            <p:cNvGrpSpPr/>
            <p:nvPr/>
          </p:nvGrpSpPr>
          <p:grpSpPr>
            <a:xfrm>
              <a:off x="6864123" y="4627620"/>
              <a:ext cx="992835" cy="951452"/>
              <a:chOff x="5190375" y="254233"/>
              <a:chExt cx="992835" cy="951452"/>
            </a:xfrm>
          </p:grpSpPr>
          <p:pic>
            <p:nvPicPr>
              <p:cNvPr id="424" name="Image 423">
                <a:extLst>
                  <a:ext uri="{FF2B5EF4-FFF2-40B4-BE49-F238E27FC236}">
                    <a16:creationId xmlns:a16="http://schemas.microsoft.com/office/drawing/2014/main" id="{8D98ADDA-6E32-4E27-A3C9-9460F497E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0375" y="254233"/>
                <a:ext cx="992835" cy="837096"/>
              </a:xfrm>
              <a:prstGeom prst="rect">
                <a:avLst/>
              </a:prstGeom>
            </p:spPr>
          </p:pic>
          <p:sp>
            <p:nvSpPr>
              <p:cNvPr id="426" name="ZoneTexte 425">
                <a:extLst>
                  <a:ext uri="{FF2B5EF4-FFF2-40B4-BE49-F238E27FC236}">
                    <a16:creationId xmlns:a16="http://schemas.microsoft.com/office/drawing/2014/main" id="{AEB1DC92-911C-4FD6-B9F0-267ED1B362E7}"/>
                  </a:ext>
                </a:extLst>
              </p:cNvPr>
              <p:cNvSpPr txBox="1"/>
              <p:nvPr/>
            </p:nvSpPr>
            <p:spPr>
              <a:xfrm>
                <a:off x="5296300" y="959464"/>
                <a:ext cx="7857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/>
                  <a:t>cebaweb01</a:t>
                </a:r>
              </a:p>
            </p:txBody>
          </p:sp>
        </p:grpSp>
        <p:sp>
          <p:nvSpPr>
            <p:cNvPr id="434" name="Rectangle : coins arrondis 433">
              <a:extLst>
                <a:ext uri="{FF2B5EF4-FFF2-40B4-BE49-F238E27FC236}">
                  <a16:creationId xmlns:a16="http://schemas.microsoft.com/office/drawing/2014/main" id="{65F3B810-7610-479C-92ED-BCF01E89E13B}"/>
                </a:ext>
              </a:extLst>
            </p:cNvPr>
            <p:cNvSpPr/>
            <p:nvPr/>
          </p:nvSpPr>
          <p:spPr>
            <a:xfrm>
              <a:off x="6593358" y="4457378"/>
              <a:ext cx="1534367" cy="1258882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440" name="ZoneTexte 439">
              <a:extLst>
                <a:ext uri="{FF2B5EF4-FFF2-40B4-BE49-F238E27FC236}">
                  <a16:creationId xmlns:a16="http://schemas.microsoft.com/office/drawing/2014/main" id="{15FF2F61-026D-4EEB-8F96-90F01D6826E6}"/>
                </a:ext>
              </a:extLst>
            </p:cNvPr>
            <p:cNvSpPr txBox="1"/>
            <p:nvPr/>
          </p:nvSpPr>
          <p:spPr>
            <a:xfrm>
              <a:off x="7515753" y="4402534"/>
              <a:ext cx="627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WEB</a:t>
              </a:r>
            </a:p>
          </p:txBody>
        </p:sp>
      </p:grpSp>
      <p:grpSp>
        <p:nvGrpSpPr>
          <p:cNvPr id="504" name="Groupe 503">
            <a:extLst>
              <a:ext uri="{FF2B5EF4-FFF2-40B4-BE49-F238E27FC236}">
                <a16:creationId xmlns:a16="http://schemas.microsoft.com/office/drawing/2014/main" id="{AEFEBADB-A865-453E-9A7C-E04E3147A57E}"/>
              </a:ext>
            </a:extLst>
          </p:cNvPr>
          <p:cNvGrpSpPr/>
          <p:nvPr/>
        </p:nvGrpSpPr>
        <p:grpSpPr>
          <a:xfrm>
            <a:off x="5652137" y="2979883"/>
            <a:ext cx="1554715" cy="1336306"/>
            <a:chOff x="6593358" y="3017878"/>
            <a:chExt cx="1554715" cy="1336306"/>
          </a:xfrm>
        </p:grpSpPr>
        <p:grpSp>
          <p:nvGrpSpPr>
            <p:cNvPr id="416" name="Groupe 415">
              <a:extLst>
                <a:ext uri="{FF2B5EF4-FFF2-40B4-BE49-F238E27FC236}">
                  <a16:creationId xmlns:a16="http://schemas.microsoft.com/office/drawing/2014/main" id="{0541A8BE-3E42-4EF4-9691-80CC5240AAA8}"/>
                </a:ext>
              </a:extLst>
            </p:cNvPr>
            <p:cNvGrpSpPr/>
            <p:nvPr/>
          </p:nvGrpSpPr>
          <p:grpSpPr>
            <a:xfrm>
              <a:off x="6846702" y="3262536"/>
              <a:ext cx="992835" cy="951452"/>
              <a:chOff x="5190375" y="254233"/>
              <a:chExt cx="992835" cy="951452"/>
            </a:xfrm>
          </p:grpSpPr>
          <p:pic>
            <p:nvPicPr>
              <p:cNvPr id="417" name="Image 416">
                <a:extLst>
                  <a:ext uri="{FF2B5EF4-FFF2-40B4-BE49-F238E27FC236}">
                    <a16:creationId xmlns:a16="http://schemas.microsoft.com/office/drawing/2014/main" id="{A9354234-8112-488E-89CD-DB9996553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0375" y="254233"/>
                <a:ext cx="992835" cy="837096"/>
              </a:xfrm>
              <a:prstGeom prst="rect">
                <a:avLst/>
              </a:prstGeom>
            </p:spPr>
          </p:pic>
          <p:sp>
            <p:nvSpPr>
              <p:cNvPr id="418" name="ZoneTexte 417">
                <a:extLst>
                  <a:ext uri="{FF2B5EF4-FFF2-40B4-BE49-F238E27FC236}">
                    <a16:creationId xmlns:a16="http://schemas.microsoft.com/office/drawing/2014/main" id="{C8F34B72-D5B3-45C0-9F6F-25A5B6719EE9}"/>
                  </a:ext>
                </a:extLst>
              </p:cNvPr>
              <p:cNvSpPr txBox="1"/>
              <p:nvPr/>
            </p:nvSpPr>
            <p:spPr>
              <a:xfrm>
                <a:off x="5296300" y="959464"/>
                <a:ext cx="75533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/>
                  <a:t>cebageo01</a:t>
                </a:r>
              </a:p>
            </p:txBody>
          </p:sp>
        </p:grpSp>
        <p:sp>
          <p:nvSpPr>
            <p:cNvPr id="433" name="Rectangle : coins arrondis 432">
              <a:extLst>
                <a:ext uri="{FF2B5EF4-FFF2-40B4-BE49-F238E27FC236}">
                  <a16:creationId xmlns:a16="http://schemas.microsoft.com/office/drawing/2014/main" id="{E99E1A94-9BEF-475D-8AC9-AA8BFF23FD6A}"/>
                </a:ext>
              </a:extLst>
            </p:cNvPr>
            <p:cNvSpPr/>
            <p:nvPr/>
          </p:nvSpPr>
          <p:spPr>
            <a:xfrm>
              <a:off x="6593358" y="3095302"/>
              <a:ext cx="1534367" cy="1258882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441" name="ZoneTexte 440">
              <a:extLst>
                <a:ext uri="{FF2B5EF4-FFF2-40B4-BE49-F238E27FC236}">
                  <a16:creationId xmlns:a16="http://schemas.microsoft.com/office/drawing/2014/main" id="{051562F5-1119-41C2-A32F-047D84B1601A}"/>
                </a:ext>
              </a:extLst>
            </p:cNvPr>
            <p:cNvSpPr txBox="1"/>
            <p:nvPr/>
          </p:nvSpPr>
          <p:spPr>
            <a:xfrm>
              <a:off x="6934856" y="3017878"/>
              <a:ext cx="1213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Stack carto</a:t>
              </a:r>
            </a:p>
          </p:txBody>
        </p:sp>
      </p:grpSp>
      <p:grpSp>
        <p:nvGrpSpPr>
          <p:cNvPr id="446" name="Groupe 445">
            <a:extLst>
              <a:ext uri="{FF2B5EF4-FFF2-40B4-BE49-F238E27FC236}">
                <a16:creationId xmlns:a16="http://schemas.microsoft.com/office/drawing/2014/main" id="{2DB03618-D75D-47B4-905E-B401CD2F3432}"/>
              </a:ext>
            </a:extLst>
          </p:cNvPr>
          <p:cNvGrpSpPr/>
          <p:nvPr/>
        </p:nvGrpSpPr>
        <p:grpSpPr>
          <a:xfrm>
            <a:off x="7329487" y="2979883"/>
            <a:ext cx="1549490" cy="1336306"/>
            <a:chOff x="6593358" y="3017878"/>
            <a:chExt cx="1549490" cy="1336306"/>
          </a:xfrm>
        </p:grpSpPr>
        <p:grpSp>
          <p:nvGrpSpPr>
            <p:cNvPr id="507" name="Groupe 506">
              <a:extLst>
                <a:ext uri="{FF2B5EF4-FFF2-40B4-BE49-F238E27FC236}">
                  <a16:creationId xmlns:a16="http://schemas.microsoft.com/office/drawing/2014/main" id="{D03C345E-F941-4B13-9B69-5508A7CC8A9D}"/>
                </a:ext>
              </a:extLst>
            </p:cNvPr>
            <p:cNvGrpSpPr/>
            <p:nvPr/>
          </p:nvGrpSpPr>
          <p:grpSpPr>
            <a:xfrm>
              <a:off x="6846702" y="3262536"/>
              <a:ext cx="992835" cy="960819"/>
              <a:chOff x="5190375" y="254233"/>
              <a:chExt cx="992835" cy="960819"/>
            </a:xfrm>
          </p:grpSpPr>
          <p:pic>
            <p:nvPicPr>
              <p:cNvPr id="510" name="Image 509">
                <a:extLst>
                  <a:ext uri="{FF2B5EF4-FFF2-40B4-BE49-F238E27FC236}">
                    <a16:creationId xmlns:a16="http://schemas.microsoft.com/office/drawing/2014/main" id="{2DF27E2E-F709-4FCB-8434-7B396317E4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0375" y="254233"/>
                <a:ext cx="992835" cy="837096"/>
              </a:xfrm>
              <a:prstGeom prst="rect">
                <a:avLst/>
              </a:prstGeom>
            </p:spPr>
          </p:pic>
          <p:sp>
            <p:nvSpPr>
              <p:cNvPr id="511" name="ZoneTexte 510">
                <a:extLst>
                  <a:ext uri="{FF2B5EF4-FFF2-40B4-BE49-F238E27FC236}">
                    <a16:creationId xmlns:a16="http://schemas.microsoft.com/office/drawing/2014/main" id="{501FE857-28D5-4D3B-9E5A-A6C4F9672D53}"/>
                  </a:ext>
                </a:extLst>
              </p:cNvPr>
              <p:cNvSpPr txBox="1"/>
              <p:nvPr/>
            </p:nvSpPr>
            <p:spPr>
              <a:xfrm>
                <a:off x="5400979" y="968831"/>
                <a:ext cx="56297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/>
                  <a:t>Backup</a:t>
                </a:r>
              </a:p>
            </p:txBody>
          </p:sp>
        </p:grpSp>
        <p:sp>
          <p:nvSpPr>
            <p:cNvPr id="508" name="Rectangle : coins arrondis 507">
              <a:extLst>
                <a:ext uri="{FF2B5EF4-FFF2-40B4-BE49-F238E27FC236}">
                  <a16:creationId xmlns:a16="http://schemas.microsoft.com/office/drawing/2014/main" id="{8D70D1DA-8F13-4513-9B46-A0DC83F91C5C}"/>
                </a:ext>
              </a:extLst>
            </p:cNvPr>
            <p:cNvSpPr/>
            <p:nvPr/>
          </p:nvSpPr>
          <p:spPr>
            <a:xfrm>
              <a:off x="6593358" y="3095302"/>
              <a:ext cx="1534367" cy="1258882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509" name="ZoneTexte 508">
              <a:extLst>
                <a:ext uri="{FF2B5EF4-FFF2-40B4-BE49-F238E27FC236}">
                  <a16:creationId xmlns:a16="http://schemas.microsoft.com/office/drawing/2014/main" id="{0839B0C4-635E-4EAA-8F8C-3ECD0D27CDA1}"/>
                </a:ext>
              </a:extLst>
            </p:cNvPr>
            <p:cNvSpPr txBox="1"/>
            <p:nvPr/>
          </p:nvSpPr>
          <p:spPr>
            <a:xfrm>
              <a:off x="7279855" y="3017878"/>
              <a:ext cx="862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Backup</a:t>
              </a:r>
            </a:p>
          </p:txBody>
        </p:sp>
      </p:grpSp>
      <p:grpSp>
        <p:nvGrpSpPr>
          <p:cNvPr id="448" name="Groupe 447">
            <a:extLst>
              <a:ext uri="{FF2B5EF4-FFF2-40B4-BE49-F238E27FC236}">
                <a16:creationId xmlns:a16="http://schemas.microsoft.com/office/drawing/2014/main" id="{C3589F75-82F9-4359-BCDD-3C105CD4055B}"/>
              </a:ext>
            </a:extLst>
          </p:cNvPr>
          <p:cNvGrpSpPr/>
          <p:nvPr/>
        </p:nvGrpSpPr>
        <p:grpSpPr>
          <a:xfrm>
            <a:off x="7155767" y="407263"/>
            <a:ext cx="1280263" cy="1610557"/>
            <a:chOff x="7155767" y="407263"/>
            <a:chExt cx="1280263" cy="1610557"/>
          </a:xfrm>
        </p:grpSpPr>
        <p:grpSp>
          <p:nvGrpSpPr>
            <p:cNvPr id="529" name="Groupe 528">
              <a:extLst>
                <a:ext uri="{FF2B5EF4-FFF2-40B4-BE49-F238E27FC236}">
                  <a16:creationId xmlns:a16="http://schemas.microsoft.com/office/drawing/2014/main" id="{8D340D8C-CEEC-453C-8372-BD61CD5B56D2}"/>
                </a:ext>
              </a:extLst>
            </p:cNvPr>
            <p:cNvGrpSpPr/>
            <p:nvPr/>
          </p:nvGrpSpPr>
          <p:grpSpPr>
            <a:xfrm>
              <a:off x="7155767" y="407263"/>
              <a:ext cx="1128044" cy="1300140"/>
              <a:chOff x="7299713" y="886704"/>
              <a:chExt cx="1128044" cy="1300140"/>
            </a:xfrm>
          </p:grpSpPr>
          <p:pic>
            <p:nvPicPr>
              <p:cNvPr id="537" name="Image 536">
                <a:extLst>
                  <a:ext uri="{FF2B5EF4-FFF2-40B4-BE49-F238E27FC236}">
                    <a16:creationId xmlns:a16="http://schemas.microsoft.com/office/drawing/2014/main" id="{A5230C5A-F9E1-474C-B8C1-1C1D8376F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538" name="ZoneTexte 537">
                <a:extLst>
                  <a:ext uri="{FF2B5EF4-FFF2-40B4-BE49-F238E27FC236}">
                    <a16:creationId xmlns:a16="http://schemas.microsoft.com/office/drawing/2014/main" id="{118FBA5F-0014-4A00-A793-3879D73C68EC}"/>
                  </a:ext>
                </a:extLst>
              </p:cNvPr>
              <p:cNvSpPr txBox="1"/>
              <p:nvPr/>
            </p:nvSpPr>
            <p:spPr>
              <a:xfrm>
                <a:off x="7680437" y="1940623"/>
                <a:ext cx="74732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/>
                  <a:t>cebaELK01</a:t>
                </a:r>
              </a:p>
            </p:txBody>
          </p:sp>
        </p:grpSp>
        <p:grpSp>
          <p:nvGrpSpPr>
            <p:cNvPr id="502" name="Groupe 501">
              <a:extLst>
                <a:ext uri="{FF2B5EF4-FFF2-40B4-BE49-F238E27FC236}">
                  <a16:creationId xmlns:a16="http://schemas.microsoft.com/office/drawing/2014/main" id="{F79A29DA-D8D7-4822-892F-DC4BFA52CD4F}"/>
                </a:ext>
              </a:extLst>
            </p:cNvPr>
            <p:cNvGrpSpPr/>
            <p:nvPr/>
          </p:nvGrpSpPr>
          <p:grpSpPr>
            <a:xfrm>
              <a:off x="7290795" y="569955"/>
              <a:ext cx="1145235" cy="989496"/>
              <a:chOff x="6391700" y="4827264"/>
              <a:chExt cx="1145235" cy="989496"/>
            </a:xfrm>
          </p:grpSpPr>
          <p:pic>
            <p:nvPicPr>
              <p:cNvPr id="534" name="Image 533">
                <a:extLst>
                  <a:ext uri="{FF2B5EF4-FFF2-40B4-BE49-F238E27FC236}">
                    <a16:creationId xmlns:a16="http://schemas.microsoft.com/office/drawing/2014/main" id="{610E7389-A051-4DFF-A0D1-743F0D41F0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91700" y="4827264"/>
                <a:ext cx="992835" cy="837096"/>
              </a:xfrm>
              <a:prstGeom prst="rect">
                <a:avLst/>
              </a:prstGeom>
            </p:spPr>
          </p:pic>
          <p:pic>
            <p:nvPicPr>
              <p:cNvPr id="547" name="Image 546">
                <a:extLst>
                  <a:ext uri="{FF2B5EF4-FFF2-40B4-BE49-F238E27FC236}">
                    <a16:creationId xmlns:a16="http://schemas.microsoft.com/office/drawing/2014/main" id="{6F8A9A3B-BFC5-4A02-B6D5-D923BA713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44100" y="4979664"/>
                <a:ext cx="992835" cy="837096"/>
              </a:xfrm>
              <a:prstGeom prst="rect">
                <a:avLst/>
              </a:prstGeom>
            </p:spPr>
          </p:pic>
        </p:grpSp>
        <p:sp>
          <p:nvSpPr>
            <p:cNvPr id="512" name="ZoneTexte 511">
              <a:extLst>
                <a:ext uri="{FF2B5EF4-FFF2-40B4-BE49-F238E27FC236}">
                  <a16:creationId xmlns:a16="http://schemas.microsoft.com/office/drawing/2014/main" id="{53B45EAF-4BA3-45E4-A768-0E38F805EDA8}"/>
                </a:ext>
              </a:extLst>
            </p:cNvPr>
            <p:cNvSpPr txBox="1"/>
            <p:nvPr/>
          </p:nvSpPr>
          <p:spPr>
            <a:xfrm>
              <a:off x="7536310" y="1617710"/>
              <a:ext cx="7473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cebaELK02</a:t>
              </a:r>
            </a:p>
            <a:p>
              <a:r>
                <a:rPr lang="fr-FR" sz="1000" dirty="0"/>
                <a:t>cebaELK03</a:t>
              </a:r>
            </a:p>
          </p:txBody>
        </p:sp>
      </p:grpSp>
      <p:sp>
        <p:nvSpPr>
          <p:cNvPr id="513" name="ZoneTexte 512">
            <a:extLst>
              <a:ext uri="{FF2B5EF4-FFF2-40B4-BE49-F238E27FC236}">
                <a16:creationId xmlns:a16="http://schemas.microsoft.com/office/drawing/2014/main" id="{F882739B-23D6-4051-B5DF-856A7A19EB26}"/>
              </a:ext>
            </a:extLst>
          </p:cNvPr>
          <p:cNvSpPr txBox="1"/>
          <p:nvPr/>
        </p:nvSpPr>
        <p:spPr>
          <a:xfrm>
            <a:off x="4472454" y="303449"/>
            <a:ext cx="938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Collecte</a:t>
            </a:r>
          </a:p>
        </p:txBody>
      </p:sp>
      <p:sp>
        <p:nvSpPr>
          <p:cNvPr id="514" name="ZoneTexte 513">
            <a:extLst>
              <a:ext uri="{FF2B5EF4-FFF2-40B4-BE49-F238E27FC236}">
                <a16:creationId xmlns:a16="http://schemas.microsoft.com/office/drawing/2014/main" id="{8C24540C-1442-49A5-9FA5-DF8313512E9A}"/>
              </a:ext>
            </a:extLst>
          </p:cNvPr>
          <p:cNvSpPr txBox="1"/>
          <p:nvPr/>
        </p:nvSpPr>
        <p:spPr>
          <a:xfrm>
            <a:off x="3309919" y="5343884"/>
            <a:ext cx="17556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/>
              <a:t>cebasms01 (machine de tests)</a:t>
            </a:r>
            <a:endParaRPr lang="fr-FR" sz="1000" dirty="0"/>
          </a:p>
        </p:txBody>
      </p:sp>
      <p:pic>
        <p:nvPicPr>
          <p:cNvPr id="283" name="Image 282">
            <a:extLst>
              <a:ext uri="{FF2B5EF4-FFF2-40B4-BE49-F238E27FC236}">
                <a16:creationId xmlns:a16="http://schemas.microsoft.com/office/drawing/2014/main" id="{F9F0F588-B5AF-43AA-A20B-B072B3F207CF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79" y="4618049"/>
            <a:ext cx="992835" cy="837096"/>
          </a:xfrm>
          <a:prstGeom prst="rect">
            <a:avLst/>
          </a:prstGeom>
        </p:spPr>
      </p:pic>
      <p:sp>
        <p:nvSpPr>
          <p:cNvPr id="284" name="ZoneTexte 283">
            <a:extLst>
              <a:ext uri="{FF2B5EF4-FFF2-40B4-BE49-F238E27FC236}">
                <a16:creationId xmlns:a16="http://schemas.microsoft.com/office/drawing/2014/main" id="{D434BC7C-75EA-4369-AD21-16DDA0679D9C}"/>
              </a:ext>
            </a:extLst>
          </p:cNvPr>
          <p:cNvSpPr txBox="1"/>
          <p:nvPr/>
        </p:nvSpPr>
        <p:spPr>
          <a:xfrm>
            <a:off x="3789802" y="4414227"/>
            <a:ext cx="7649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cebalora01</a:t>
            </a:r>
          </a:p>
        </p:txBody>
      </p:sp>
      <p:sp>
        <p:nvSpPr>
          <p:cNvPr id="286" name="ZoneTexte 285">
            <a:extLst>
              <a:ext uri="{FF2B5EF4-FFF2-40B4-BE49-F238E27FC236}">
                <a16:creationId xmlns:a16="http://schemas.microsoft.com/office/drawing/2014/main" id="{3E9B73B9-F372-4AAD-8634-6378DF25EF85}"/>
              </a:ext>
            </a:extLst>
          </p:cNvPr>
          <p:cNvSpPr txBox="1"/>
          <p:nvPr/>
        </p:nvSpPr>
        <p:spPr>
          <a:xfrm>
            <a:off x="2347019" y="4377648"/>
            <a:ext cx="7344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cebaant01</a:t>
            </a:r>
          </a:p>
        </p:txBody>
      </p:sp>
    </p:spTree>
    <p:extLst>
      <p:ext uri="{BB962C8B-B14F-4D97-AF65-F5344CB8AC3E}">
        <p14:creationId xmlns:p14="http://schemas.microsoft.com/office/powerpoint/2010/main" val="271215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D7B8C8-1340-4709-A63F-216AF021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10" y="2524857"/>
            <a:ext cx="8392602" cy="1395136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Présentation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Montoldre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7FAB2A-C8F3-4593-BA5C-1F26B7941DB4}"/>
              </a:ext>
            </a:extLst>
          </p:cNvPr>
          <p:cNvSpPr/>
          <p:nvPr/>
        </p:nvSpPr>
        <p:spPr>
          <a:xfrm>
            <a:off x="71018" y="6401001"/>
            <a:ext cx="1769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CEBA – </a:t>
            </a:r>
            <a:r>
              <a:rPr lang="en-US" dirty="0" err="1"/>
              <a:t>juin</a:t>
            </a:r>
            <a:r>
              <a:rPr lang="en-US" dirty="0"/>
              <a:t> 2018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83F958-FF95-4EFD-B79C-83EAAAAF5D8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984798" y="5246954"/>
            <a:ext cx="1318260" cy="5403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8824B7-E114-4DF6-AF6D-94A7CA51B68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41394" y="5247906"/>
            <a:ext cx="538480" cy="538480"/>
          </a:xfrm>
          <a:prstGeom prst="rect">
            <a:avLst/>
          </a:prstGeom>
        </p:spPr>
      </p:pic>
      <p:pic>
        <p:nvPicPr>
          <p:cNvPr id="9" name="Espace réservé pour une image  5" descr="IRSTEA | Irstea">
            <a:extLst>
              <a:ext uri="{FF2B5EF4-FFF2-40B4-BE49-F238E27FC236}">
                <a16:creationId xmlns:a16="http://schemas.microsoft.com/office/drawing/2014/main" id="{158B1B68-2684-4823-8AC1-2D98D400B0E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1737" y="5246954"/>
            <a:ext cx="646604" cy="5407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54" y="5246954"/>
            <a:ext cx="567564" cy="54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42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5BF543-7F3A-9546-B025-67DA5C76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Proposition de Calendrier prévisionnel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8157A4-9154-4BEE-B407-A1801E5D4868}"/>
              </a:ext>
            </a:extLst>
          </p:cNvPr>
          <p:cNvSpPr/>
          <p:nvPr/>
        </p:nvSpPr>
        <p:spPr>
          <a:xfrm>
            <a:off x="86264" y="1521005"/>
            <a:ext cx="8600536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Validation de l’analyse des besoins : 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	Fin mars 2018.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Livraison du premier cahier des charges : 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Fin juin 2018.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Validation du premier cahier des charges : 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Mi-juillet 2018.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Prototype d’évaluation technique :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	Juin 2019. 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Révision  du  cahier des charges : 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	Fin juin 2019.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Démonstrateur </a:t>
            </a: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fr-FR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			Juin 2020.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6611C9-4942-4EA1-9C33-65840930FC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760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8D4E7BD-DDE3-40DE-9F25-9450D68A7C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2080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9FA283-7F8F-43B7-A699-55B0E2DC23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22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710DB8-9C37-49F8-8E73-9DD4D97FA333}"/>
              </a:ext>
            </a:extLst>
          </p:cNvPr>
          <p:cNvSpPr/>
          <p:nvPr/>
        </p:nvSpPr>
        <p:spPr>
          <a:xfrm>
            <a:off x="58886" y="6314536"/>
            <a:ext cx="2035728" cy="44979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0800000" scaled="1"/>
            <a:tileRect/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900" dirty="0"/>
              <a:t>2018 06 25</a:t>
            </a:r>
          </a:p>
          <a:p>
            <a:pPr algn="r"/>
            <a:r>
              <a:rPr lang="fr-FR" sz="900" dirty="0">
                <a:hlinkClick r:id="rId3"/>
              </a:rPr>
              <a:t>sebastien.cipiere@uca.fr</a:t>
            </a:r>
            <a:endParaRPr lang="fr-FR" sz="900" dirty="0"/>
          </a:p>
          <a:p>
            <a:pPr algn="r"/>
            <a:r>
              <a:rPr lang="fr-FR" sz="900" dirty="0"/>
              <a:t>06 71 64 49 48</a:t>
            </a:r>
            <a:endParaRPr lang="en-US" sz="9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1DB23E-0CB0-4F83-9757-3CDC9154909F}"/>
              </a:ext>
            </a:extLst>
          </p:cNvPr>
          <p:cNvSpPr/>
          <p:nvPr/>
        </p:nvSpPr>
        <p:spPr>
          <a:xfrm>
            <a:off x="3771848" y="6289459"/>
            <a:ext cx="1769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CEBA – </a:t>
            </a:r>
            <a:r>
              <a:rPr lang="en-US" dirty="0" err="1"/>
              <a:t>juin</a:t>
            </a:r>
            <a:r>
              <a:rPr lang="en-US" dirty="0"/>
              <a:t> 2018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4" y="6360709"/>
            <a:ext cx="369043" cy="3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15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RNM">
            <a:extLst>
              <a:ext uri="{FF2B5EF4-FFF2-40B4-BE49-F238E27FC236}">
                <a16:creationId xmlns:a16="http://schemas.microsoft.com/office/drawing/2014/main" id="{8AA7E123-63B2-4FB4-922B-4F6F7BB35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6916" y="25192"/>
            <a:ext cx="4540872" cy="41148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5F0361A-9D0A-4DA5-A606-BFD5A0E79F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23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932CC23-9029-4629-A7BC-C0F6F930533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473956" y="0"/>
            <a:ext cx="4599225" cy="434707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312AEC2-4461-4980-81E3-68FD52C30BB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75112" y="3520965"/>
            <a:ext cx="6550190" cy="295081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8325595-2BC0-4CC1-9D8C-0D657A30AFC2}"/>
              </a:ext>
            </a:extLst>
          </p:cNvPr>
          <p:cNvSpPr txBox="1"/>
          <p:nvPr/>
        </p:nvSpPr>
        <p:spPr>
          <a:xfrm>
            <a:off x="0" y="6471784"/>
            <a:ext cx="8460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Source: </a:t>
            </a:r>
            <a:r>
              <a:rPr lang="fr-FR" sz="1200" dirty="0">
                <a:hlinkClick r:id="rId6"/>
              </a:rPr>
              <a:t>https://www.mesure-radioactivite.fr/#/</a:t>
            </a:r>
            <a:r>
              <a:rPr lang="fr-FR" sz="1200" dirty="0"/>
              <a:t> mars 2018</a:t>
            </a:r>
          </a:p>
        </p:txBody>
      </p:sp>
    </p:spTree>
    <p:extLst>
      <p:ext uri="{BB962C8B-B14F-4D97-AF65-F5344CB8AC3E}">
        <p14:creationId xmlns:p14="http://schemas.microsoft.com/office/powerpoint/2010/main" val="4111954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A37A53-AF3D-430B-9886-BF53CF2FB9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E09EF0-7EE2-4ADA-A4B6-0DEF759D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907" y="-731522"/>
            <a:ext cx="9955033" cy="746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07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F26206-F312-4465-BBE6-A43FDDB20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24DF344-A97E-4158-9416-57A7E34035F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BACBF3-84D4-4316-BD88-FDA07AC02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DC0D756-ADC3-4EAE-A028-86AC3ECE44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25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A88E56B-5B23-4C7D-AB64-B36BC33EF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"/>
            <a:ext cx="9144000" cy="685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48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E3B90-72D9-4868-8533-BE87C0B3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6931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E3B90-72D9-4868-8533-BE87C0B3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463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59B7EFF-A7A3-4BB2-8D75-A8EB095DD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02" y="188640"/>
            <a:ext cx="1181576" cy="82325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A918A48-28B1-4693-B2D2-330C9ECEA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1164847"/>
            <a:ext cx="1167653" cy="89238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9C9BC8E-DA7A-4A3F-B6D0-4C7C44AD0C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090" y="2210177"/>
            <a:ext cx="746736" cy="107814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366FA4A-8FCA-497E-A582-0F2051C3E9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3441266"/>
            <a:ext cx="1167653" cy="9086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D9639B4-1079-4EEE-91B8-6CD2CADF96C3}"/>
              </a:ext>
            </a:extLst>
          </p:cNvPr>
          <p:cNvSpPr/>
          <p:nvPr/>
        </p:nvSpPr>
        <p:spPr>
          <a:xfrm>
            <a:off x="9488952" y="3984816"/>
            <a:ext cx="1008112" cy="9192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E5E1DF"/>
              </a:gs>
              <a:gs pos="83000">
                <a:srgbClr val="DAD9D4"/>
              </a:gs>
              <a:gs pos="100000">
                <a:srgbClr val="CCC9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87D2CE7-95DC-47E8-AFDA-96428CAAABD1}"/>
              </a:ext>
            </a:extLst>
          </p:cNvPr>
          <p:cNvGrpSpPr/>
          <p:nvPr/>
        </p:nvGrpSpPr>
        <p:grpSpPr>
          <a:xfrm>
            <a:off x="10912825" y="4502903"/>
            <a:ext cx="1261696" cy="1022160"/>
            <a:chOff x="7485041" y="4878293"/>
            <a:chExt cx="1261696" cy="10221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4FF1FE8-37E7-449B-ADD4-3536753822B0}"/>
                </a:ext>
              </a:extLst>
            </p:cNvPr>
            <p:cNvSpPr/>
            <p:nvPr/>
          </p:nvSpPr>
          <p:spPr>
            <a:xfrm>
              <a:off x="7485041" y="4904096"/>
              <a:ext cx="1181261" cy="9963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5E1DF"/>
                </a:gs>
                <a:gs pos="83000">
                  <a:srgbClr val="DAD9D4"/>
                </a:gs>
                <a:gs pos="100000">
                  <a:srgbClr val="CCC9C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DE04A7C-B075-4A13-A6DD-F6653A989B91}"/>
                </a:ext>
              </a:extLst>
            </p:cNvPr>
            <p:cNvSpPr txBox="1"/>
            <p:nvPr/>
          </p:nvSpPr>
          <p:spPr>
            <a:xfrm>
              <a:off x="7485041" y="4878293"/>
              <a:ext cx="1261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Recherche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49F5566E-1436-426A-9ACC-7AD69675C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202" y="5237027"/>
              <a:ext cx="410687" cy="48602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CE57E9CB-A000-4839-82E6-D8675949C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5019" y="5136499"/>
              <a:ext cx="697675" cy="697675"/>
            </a:xfrm>
            <a:prstGeom prst="rect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9AB52582-1E1B-4881-8657-B566FF85F5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530" y="113272"/>
            <a:ext cx="949072" cy="684553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31D149FD-6F4C-4B3A-AA97-484329DC127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4BACC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9427" y1="82505" x2="32623" y2="83153"/>
                        <a14:foregroundMark x1="42210" y1="83585" x2="46072" y2="84233"/>
                        <a14:foregroundMark x1="50466" y1="76674" x2="51659" y2="76972"/>
                        <a14:foregroundMark x1="67510" y1="41901" x2="70706" y2="49460"/>
                        <a14:foregroundMark x1="69108" y1="34989" x2="71771" y2="46220"/>
                        <a14:foregroundMark x1="71771" y1="46220" x2="71238" y2="47516"/>
                        <a14:foregroundMark x1="71638" y1="38445" x2="71238" y2="46652"/>
                        <a14:backgroundMark x1="12783" y1="37149" x2="12783" y2="39309"/>
                        <a14:backgroundMark x1="81358" y1="59179" x2="84953" y2="50540"/>
                        <a14:backgroundMark x1="75899" y1="72138" x2="80293" y2="61555"/>
                        <a14:backgroundMark x1="80293" y1="61555" x2="83222" y2="46868"/>
                        <a14:backgroundMark x1="86152" y1="72786" x2="87750" y2="49460"/>
                        <a14:backgroundMark x1="89880" y1="67603" x2="89747" y2="48596"/>
                        <a14:backgroundMark x1="81092" y1="49676" x2="88282" y2="52052"/>
                        <a14:backgroundMark x1="88282" y1="52052" x2="89081" y2="63715"/>
                        <a14:backgroundMark x1="89081" y1="63715" x2="82423" y2="66307"/>
                        <a14:backgroundMark x1="82423" y1="66307" x2="82423" y2="66307"/>
                        <a14:backgroundMark x1="78695" y1="47948" x2="81891" y2="59827"/>
                        <a14:backgroundMark x1="81891" y1="59827" x2="82423" y2="68467"/>
                        <a14:backgroundMark x1="73768" y1="68467" x2="77097" y2="57667"/>
                        <a14:backgroundMark x1="77097" y1="57667" x2="77097" y2="57451"/>
                        <a14:backgroundMark x1="58722" y1="77322" x2="58722" y2="77322"/>
                        <a14:backgroundMark x1="52996" y1="77538" x2="52996" y2="77538"/>
                        <a14:backgroundMark x1="51531" y1="79050" x2="51531" y2="79050"/>
                        <a14:backgroundMark x1="51931" y1="77538" x2="51931" y2="77538"/>
                        <a14:backgroundMark x1="53662" y1="77538" x2="53662" y2="77538"/>
                        <a14:backgroundMark x1="53928" y1="76890" x2="53129" y2="77538"/>
                        <a14:backgroundMark x1="53395" y1="76890" x2="52064" y2="7775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3544">
            <a:off x="9895265" y="-3013999"/>
            <a:ext cx="3963122" cy="2443310"/>
          </a:xfrm>
          <a:prstGeom prst="rect">
            <a:avLst/>
          </a:prstGeom>
        </p:spPr>
      </p:pic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9E66C1C5-BBF8-4524-9E15-7F57B34FE4F0}"/>
              </a:ext>
            </a:extLst>
          </p:cNvPr>
          <p:cNvGrpSpPr/>
          <p:nvPr/>
        </p:nvGrpSpPr>
        <p:grpSpPr>
          <a:xfrm>
            <a:off x="3359093" y="-1234325"/>
            <a:ext cx="927840" cy="619352"/>
            <a:chOff x="908960" y="2082540"/>
            <a:chExt cx="927840" cy="61935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C0D4BFD-7C7D-4F7A-96AF-F708F940549D}"/>
                </a:ext>
              </a:extLst>
            </p:cNvPr>
            <p:cNvGrpSpPr/>
            <p:nvPr/>
          </p:nvGrpSpPr>
          <p:grpSpPr>
            <a:xfrm>
              <a:off x="1354712" y="2082540"/>
              <a:ext cx="482088" cy="451720"/>
              <a:chOff x="2145696" y="1559889"/>
              <a:chExt cx="482088" cy="451720"/>
            </a:xfrm>
          </p:grpSpPr>
          <p:pic>
            <p:nvPicPr>
              <p:cNvPr id="47" name="Image 46">
                <a:extLst>
                  <a:ext uri="{FF2B5EF4-FFF2-40B4-BE49-F238E27FC236}">
                    <a16:creationId xmlns:a16="http://schemas.microsoft.com/office/drawing/2014/main" id="{F5B28496-A213-4F8A-9D17-C8E893A31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45696" y="1559889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DE1D98F5-9AEC-4C4E-A2D5-306E6E3C18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26158" y="1611932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10DA893A-F23D-4378-991D-ACFB93C00D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01648" y="1671693"/>
                <a:ext cx="326136" cy="339916"/>
              </a:xfrm>
              <a:prstGeom prst="rect">
                <a:avLst/>
              </a:prstGeom>
            </p:spPr>
          </p:pic>
        </p:grpSp>
        <p:grpSp>
          <p:nvGrpSpPr>
            <p:cNvPr id="109" name="Groupe 108">
              <a:extLst>
                <a:ext uri="{FF2B5EF4-FFF2-40B4-BE49-F238E27FC236}">
                  <a16:creationId xmlns:a16="http://schemas.microsoft.com/office/drawing/2014/main" id="{3B6501C6-FA46-4F9E-BC1A-45E726129AFF}"/>
                </a:ext>
              </a:extLst>
            </p:cNvPr>
            <p:cNvGrpSpPr/>
            <p:nvPr/>
          </p:nvGrpSpPr>
          <p:grpSpPr>
            <a:xfrm>
              <a:off x="908960" y="2184886"/>
              <a:ext cx="852949" cy="517006"/>
              <a:chOff x="908960" y="2184886"/>
              <a:chExt cx="852949" cy="517006"/>
            </a:xfrm>
          </p:grpSpPr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ECE61A8E-7D3C-471E-AA60-D540433BC9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8960" y="2184886"/>
                <a:ext cx="297622" cy="496036"/>
              </a:xfrm>
              <a:prstGeom prst="rect">
                <a:avLst/>
              </a:prstGeom>
            </p:spPr>
          </p:pic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2CF27371-885D-423A-8CF1-BC62565B5E30}"/>
                  </a:ext>
                </a:extLst>
              </p:cNvPr>
              <p:cNvGrpSpPr/>
              <p:nvPr/>
            </p:nvGrpSpPr>
            <p:grpSpPr>
              <a:xfrm>
                <a:off x="1325003" y="2247129"/>
                <a:ext cx="436906" cy="454763"/>
                <a:chOff x="1422680" y="2108394"/>
                <a:chExt cx="436906" cy="454763"/>
              </a:xfrm>
            </p:grpSpPr>
            <p:pic>
              <p:nvPicPr>
                <p:cNvPr id="49" name="Image 48">
                  <a:extLst>
                    <a:ext uri="{FF2B5EF4-FFF2-40B4-BE49-F238E27FC236}">
                      <a16:creationId xmlns:a16="http://schemas.microsoft.com/office/drawing/2014/main" id="{C7247A19-C6A9-48F1-A0E5-655A01C33A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2680" y="2108394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34" name="Image 33">
                  <a:extLst>
                    <a:ext uri="{FF2B5EF4-FFF2-40B4-BE49-F238E27FC236}">
                      <a16:creationId xmlns:a16="http://schemas.microsoft.com/office/drawing/2014/main" id="{602551CF-495B-40CA-9855-4B8ED156F9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2389" y="2169665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35" name="Image 34">
                  <a:extLst>
                    <a:ext uri="{FF2B5EF4-FFF2-40B4-BE49-F238E27FC236}">
                      <a16:creationId xmlns:a16="http://schemas.microsoft.com/office/drawing/2014/main" id="{819AF825-35BE-45E3-BA3C-8EE7E75AA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4985" y="2222079"/>
                  <a:ext cx="364601" cy="34107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42" name="Groupe 1041">
            <a:extLst>
              <a:ext uri="{FF2B5EF4-FFF2-40B4-BE49-F238E27FC236}">
                <a16:creationId xmlns:a16="http://schemas.microsoft.com/office/drawing/2014/main" id="{8E8A8EF4-AE39-4225-BF48-6C9438C6C9F4}"/>
              </a:ext>
            </a:extLst>
          </p:cNvPr>
          <p:cNvGrpSpPr/>
          <p:nvPr/>
        </p:nvGrpSpPr>
        <p:grpSpPr>
          <a:xfrm>
            <a:off x="611538" y="178852"/>
            <a:ext cx="5486047" cy="6541772"/>
            <a:chOff x="8071" y="201723"/>
            <a:chExt cx="5486047" cy="6541772"/>
          </a:xfrm>
        </p:grpSpPr>
        <p:cxnSp>
          <p:nvCxnSpPr>
            <p:cNvPr id="138" name="Connecteur droit 137">
              <a:extLst>
                <a:ext uri="{FF2B5EF4-FFF2-40B4-BE49-F238E27FC236}">
                  <a16:creationId xmlns:a16="http://schemas.microsoft.com/office/drawing/2014/main" id="{8A0FCE7F-AA4E-44BA-98ED-088589966E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041" name="Groupe 1040">
              <a:extLst>
                <a:ext uri="{FF2B5EF4-FFF2-40B4-BE49-F238E27FC236}">
                  <a16:creationId xmlns:a16="http://schemas.microsoft.com/office/drawing/2014/main" id="{44B44859-DAC1-45DB-8955-0389B07D9B38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74" name="Rectangle : coins arrondis 73">
                <a:extLst>
                  <a:ext uri="{FF2B5EF4-FFF2-40B4-BE49-F238E27FC236}">
                    <a16:creationId xmlns:a16="http://schemas.microsoft.com/office/drawing/2014/main" id="{EFB3B6C7-4498-4AB1-AECC-CE8806D96626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040" name="Groupe 1039">
                <a:extLst>
                  <a:ext uri="{FF2B5EF4-FFF2-40B4-BE49-F238E27FC236}">
                    <a16:creationId xmlns:a16="http://schemas.microsoft.com/office/drawing/2014/main" id="{00B2D1F4-2A0D-44E5-8D0C-AADA01146A16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2" name="Groupe 1">
                  <a:extLst>
                    <a:ext uri="{FF2B5EF4-FFF2-40B4-BE49-F238E27FC236}">
                      <a16:creationId xmlns:a16="http://schemas.microsoft.com/office/drawing/2014/main" id="{5F4F4518-C25F-4921-88DA-8C5C40FF6F1B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6" name="Image 5">
                    <a:extLst>
                      <a:ext uri="{FF2B5EF4-FFF2-40B4-BE49-F238E27FC236}">
                        <a16:creationId xmlns:a16="http://schemas.microsoft.com/office/drawing/2014/main" id="{CC0BDFED-1815-4246-A562-7DBFEF9623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8" name="Image 7">
                    <a:extLst>
                      <a:ext uri="{FF2B5EF4-FFF2-40B4-BE49-F238E27FC236}">
                        <a16:creationId xmlns:a16="http://schemas.microsoft.com/office/drawing/2014/main" id="{C992DDA2-836D-475A-A018-C3EE4C6D20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10" name="Image 9">
                    <a:extLst>
                      <a:ext uri="{FF2B5EF4-FFF2-40B4-BE49-F238E27FC236}">
                        <a16:creationId xmlns:a16="http://schemas.microsoft.com/office/drawing/2014/main" id="{42CBDFEE-B695-4FA2-B986-6E67563252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224FA834-C073-423D-B2C6-475B1C655050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1026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9175139C-5182-488C-9E44-8B52B1D312D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2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1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BC681A18-3A2B-474E-8E88-8CB01BA1BC1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3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925B88D-8395-4C43-8CFE-51DC135A4E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6BCAD30E-BD7E-40C2-9F55-E071B3351D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2E02814D-98C7-4B38-9B98-399BAC777C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8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6371A612-367A-4588-AE4A-7A9E4006E6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" cstate="print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35E0300F-C41C-44DB-85F0-EC682664932F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" name="Rectangle : coins arrondis 36">
                  <a:extLst>
                    <a:ext uri="{FF2B5EF4-FFF2-40B4-BE49-F238E27FC236}">
                      <a16:creationId xmlns:a16="http://schemas.microsoft.com/office/drawing/2014/main" id="{20F09955-91C8-4BE9-A4B0-2A58A13AFF01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1BE94679-16F5-4E43-BCC0-040A072CDBB7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70" name="Groupe 69">
                  <a:extLst>
                    <a:ext uri="{FF2B5EF4-FFF2-40B4-BE49-F238E27FC236}">
                      <a16:creationId xmlns:a16="http://schemas.microsoft.com/office/drawing/2014/main" id="{0A665D9D-D27D-4E89-BE04-E34A78DF323B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44" name="Ellipse 43">
                    <a:extLst>
                      <a:ext uri="{FF2B5EF4-FFF2-40B4-BE49-F238E27FC236}">
                        <a16:creationId xmlns:a16="http://schemas.microsoft.com/office/drawing/2014/main" id="{AA0171DF-5898-4FE8-96AD-538A3B4B1112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" name="ZoneTexte 16">
                    <a:extLst>
                      <a:ext uri="{FF2B5EF4-FFF2-40B4-BE49-F238E27FC236}">
                        <a16:creationId xmlns:a16="http://schemas.microsoft.com/office/drawing/2014/main" id="{E2D121C8-371B-4669-A4EF-69BDAA182016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48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4D2A275B-4490-4CF9-8D51-BAB6640BE86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50" name="Rectangle : coins arrondis 49">
                  <a:extLst>
                    <a:ext uri="{FF2B5EF4-FFF2-40B4-BE49-F238E27FC236}">
                      <a16:creationId xmlns:a16="http://schemas.microsoft.com/office/drawing/2014/main" id="{7FC7FC18-317F-4305-8A6D-DFF6464A996D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9D7A354-9517-41D3-B669-22CFBE666D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0A56F61-E515-4020-A96F-1490683750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CC462F98-1587-4F80-91BC-32CDEB7803E2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8F65130F-DF54-47D3-9AD1-438453F579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C703E68C-628C-421D-8AB7-F854EF0E72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59">
                  <a:extLst>
                    <a:ext uri="{FF2B5EF4-FFF2-40B4-BE49-F238E27FC236}">
                      <a16:creationId xmlns:a16="http://schemas.microsoft.com/office/drawing/2014/main" id="{FA46C01F-A2F5-4B89-A4FC-DB4B912EBE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ectangle : coins arrondis 63">
                  <a:extLst>
                    <a:ext uri="{FF2B5EF4-FFF2-40B4-BE49-F238E27FC236}">
                      <a16:creationId xmlns:a16="http://schemas.microsoft.com/office/drawing/2014/main" id="{6C535E2E-2E96-4EB0-A19E-DBB1150A60BA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6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021DA3A0-57F6-4061-BE1E-9756AD8301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66" name="Connecteur droit 65">
                  <a:extLst>
                    <a:ext uri="{FF2B5EF4-FFF2-40B4-BE49-F238E27FC236}">
                      <a16:creationId xmlns:a16="http://schemas.microsoft.com/office/drawing/2014/main" id="{9BA2C372-AFD0-4921-80B8-094CADA072BC}"/>
                    </a:ext>
                  </a:extLst>
                </p:cNvPr>
                <p:cNvCxnSpPr>
                  <a:cxnSpLocks/>
                  <a:endCxn id="17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68">
                  <a:extLst>
                    <a:ext uri="{FF2B5EF4-FFF2-40B4-BE49-F238E27FC236}">
                      <a16:creationId xmlns:a16="http://schemas.microsoft.com/office/drawing/2014/main" id="{D347A00C-D05D-4E6C-B728-619D0EDEC9A6}"/>
                    </a:ext>
                  </a:extLst>
                </p:cNvPr>
                <p:cNvCxnSpPr>
                  <a:cxnSpLocks/>
                  <a:endCxn id="17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1" name="Groupe 70">
                  <a:extLst>
                    <a:ext uri="{FF2B5EF4-FFF2-40B4-BE49-F238E27FC236}">
                      <a16:creationId xmlns:a16="http://schemas.microsoft.com/office/drawing/2014/main" id="{8B78B8E3-1FEC-4DF5-9E15-FB3865A6F00A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72" name="Rectangle : coins arrondis 71">
                    <a:extLst>
                      <a:ext uri="{FF2B5EF4-FFF2-40B4-BE49-F238E27FC236}">
                        <a16:creationId xmlns:a16="http://schemas.microsoft.com/office/drawing/2014/main" id="{707B4357-EB87-408C-AB94-0270D9562AB7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3" name="ZoneTexte 72">
                    <a:extLst>
                      <a:ext uri="{FF2B5EF4-FFF2-40B4-BE49-F238E27FC236}">
                        <a16:creationId xmlns:a16="http://schemas.microsoft.com/office/drawing/2014/main" id="{3C1813D3-E619-4A34-BF3D-64FEA7AE5720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76" name="Groupe 75">
                  <a:extLst>
                    <a:ext uri="{FF2B5EF4-FFF2-40B4-BE49-F238E27FC236}">
                      <a16:creationId xmlns:a16="http://schemas.microsoft.com/office/drawing/2014/main" id="{48EF70EE-8C54-4DEC-B077-051D950931D7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77" name="Ellipse 76">
                    <a:extLst>
                      <a:ext uri="{FF2B5EF4-FFF2-40B4-BE49-F238E27FC236}">
                        <a16:creationId xmlns:a16="http://schemas.microsoft.com/office/drawing/2014/main" id="{CB7F839C-FA80-4F2D-B434-C304639BC16F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8" name="ZoneTexte 77">
                    <a:extLst>
                      <a:ext uri="{FF2B5EF4-FFF2-40B4-BE49-F238E27FC236}">
                        <a16:creationId xmlns:a16="http://schemas.microsoft.com/office/drawing/2014/main" id="{491B18AE-57E0-4F80-8219-32D0EFF0A0F2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79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33670965-FDCC-487E-9AD8-C8DB76407D9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8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3CB5750C-0E58-49F9-87E1-BA9DF0DCE8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82" name="Connecteur droit 81">
                  <a:extLst>
                    <a:ext uri="{FF2B5EF4-FFF2-40B4-BE49-F238E27FC236}">
                      <a16:creationId xmlns:a16="http://schemas.microsoft.com/office/drawing/2014/main" id="{D9953A14-ECC7-470A-9EB7-670D9CC6C60B}"/>
                    </a:ext>
                  </a:extLst>
                </p:cNvPr>
                <p:cNvCxnSpPr>
                  <a:cxnSpLocks/>
                  <a:endCxn id="78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5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3678A23E-B7AB-47AB-8194-7A68BCA1EA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84" name="Connecteur droit 83">
                  <a:extLst>
                    <a:ext uri="{FF2B5EF4-FFF2-40B4-BE49-F238E27FC236}">
                      <a16:creationId xmlns:a16="http://schemas.microsoft.com/office/drawing/2014/main" id="{AAA40133-8384-40DC-B2E5-F1C1CE153DBE}"/>
                    </a:ext>
                  </a:extLst>
                </p:cNvPr>
                <p:cNvCxnSpPr>
                  <a:cxnSpLocks/>
                  <a:stCxn id="78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necteur droit 87">
                  <a:extLst>
                    <a:ext uri="{FF2B5EF4-FFF2-40B4-BE49-F238E27FC236}">
                      <a16:creationId xmlns:a16="http://schemas.microsoft.com/office/drawing/2014/main" id="{16754CD4-623E-4C10-BF13-76719FDF52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necteur droit 90">
                  <a:extLst>
                    <a:ext uri="{FF2B5EF4-FFF2-40B4-BE49-F238E27FC236}">
                      <a16:creationId xmlns:a16="http://schemas.microsoft.com/office/drawing/2014/main" id="{4A45BFA4-2006-4A00-B769-89425470D1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cteur droit 93">
                  <a:extLst>
                    <a:ext uri="{FF2B5EF4-FFF2-40B4-BE49-F238E27FC236}">
                      <a16:creationId xmlns:a16="http://schemas.microsoft.com/office/drawing/2014/main" id="{AAE79055-2F96-481A-B8C7-0D62D3E1C616}"/>
                    </a:ext>
                  </a:extLst>
                </p:cNvPr>
                <p:cNvCxnSpPr>
                  <a:cxnSpLocks/>
                  <a:stCxn id="85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necteur droit 96">
                  <a:extLst>
                    <a:ext uri="{FF2B5EF4-FFF2-40B4-BE49-F238E27FC236}">
                      <a16:creationId xmlns:a16="http://schemas.microsoft.com/office/drawing/2014/main" id="{11B7B975-A23C-45BD-A011-C3C29CB8FF88}"/>
                    </a:ext>
                  </a:extLst>
                </p:cNvPr>
                <p:cNvCxnSpPr>
                  <a:cxnSpLocks/>
                  <a:endCxn id="17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99">
                  <a:extLst>
                    <a:ext uri="{FF2B5EF4-FFF2-40B4-BE49-F238E27FC236}">
                      <a16:creationId xmlns:a16="http://schemas.microsoft.com/office/drawing/2014/main" id="{6B73B2B2-F3EE-48AE-B119-F2D89CDC0B7D}"/>
                    </a:ext>
                  </a:extLst>
                </p:cNvPr>
                <p:cNvCxnSpPr>
                  <a:cxnSpLocks/>
                  <a:endCxn id="15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necteur droit 104">
                  <a:extLst>
                    <a:ext uri="{FF2B5EF4-FFF2-40B4-BE49-F238E27FC236}">
                      <a16:creationId xmlns:a16="http://schemas.microsoft.com/office/drawing/2014/main" id="{6921EF32-724B-4018-9248-39E5DC55E4CA}"/>
                    </a:ext>
                  </a:extLst>
                </p:cNvPr>
                <p:cNvCxnSpPr>
                  <a:cxnSpLocks/>
                  <a:stCxn id="39" idx="0"/>
                  <a:endCxn id="13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113" name="Groupe 112">
                  <a:extLst>
                    <a:ext uri="{FF2B5EF4-FFF2-40B4-BE49-F238E27FC236}">
                      <a16:creationId xmlns:a16="http://schemas.microsoft.com/office/drawing/2014/main" id="{877A5C25-D86C-4DA3-8FCB-7C3DE75B3A51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114" name="Rectangle : coins arrondis 113">
                    <a:extLst>
                      <a:ext uri="{FF2B5EF4-FFF2-40B4-BE49-F238E27FC236}">
                        <a16:creationId xmlns:a16="http://schemas.microsoft.com/office/drawing/2014/main" id="{779EAE42-1503-4583-99D9-4B5563878189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5" name="ZoneTexte 114">
                    <a:extLst>
                      <a:ext uri="{FF2B5EF4-FFF2-40B4-BE49-F238E27FC236}">
                        <a16:creationId xmlns:a16="http://schemas.microsoft.com/office/drawing/2014/main" id="{343004A7-1693-4EFA-9856-A19D431A6F42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116" name="Connecteur droit 115">
                  <a:extLst>
                    <a:ext uri="{FF2B5EF4-FFF2-40B4-BE49-F238E27FC236}">
                      <a16:creationId xmlns:a16="http://schemas.microsoft.com/office/drawing/2014/main" id="{22395BFF-9574-463D-9D11-41476F308B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119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E722C390-A4F0-4651-A3D5-8B39FCFE72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0" name="ZoneTexte 119">
                  <a:extLst>
                    <a:ext uri="{FF2B5EF4-FFF2-40B4-BE49-F238E27FC236}">
                      <a16:creationId xmlns:a16="http://schemas.microsoft.com/office/drawing/2014/main" id="{F3095DFE-3054-48EC-8EEC-598E03CD5E17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123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E7486A79-3449-4051-B7EE-6DFA38BB59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4" name="ZoneTexte 123">
                  <a:extLst>
                    <a:ext uri="{FF2B5EF4-FFF2-40B4-BE49-F238E27FC236}">
                      <a16:creationId xmlns:a16="http://schemas.microsoft.com/office/drawing/2014/main" id="{87B51B48-89F9-47E2-BA23-9BA68A10F71B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1030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140341E3-6968-48EA-B66C-DDE04A1162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2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27" name="Connecteur droit 126">
                  <a:extLst>
                    <a:ext uri="{FF2B5EF4-FFF2-40B4-BE49-F238E27FC236}">
                      <a16:creationId xmlns:a16="http://schemas.microsoft.com/office/drawing/2014/main" id="{5DCC41DA-D76C-4139-8C6C-9C564AD186D3}"/>
                    </a:ext>
                  </a:extLst>
                </p:cNvPr>
                <p:cNvCxnSpPr>
                  <a:cxnSpLocks/>
                  <a:stCxn id="124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necteur droit 130">
                  <a:extLst>
                    <a:ext uri="{FF2B5EF4-FFF2-40B4-BE49-F238E27FC236}">
                      <a16:creationId xmlns:a16="http://schemas.microsoft.com/office/drawing/2014/main" id="{D83A1C99-0908-4E1F-8921-5A3321B81B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36" name="Nuage 35">
                  <a:extLst>
                    <a:ext uri="{FF2B5EF4-FFF2-40B4-BE49-F238E27FC236}">
                      <a16:creationId xmlns:a16="http://schemas.microsoft.com/office/drawing/2014/main" id="{9EF66342-BEC1-4B61-B465-6D34A965F7F5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37" name="ZoneTexte 136">
                  <a:extLst>
                    <a:ext uri="{FF2B5EF4-FFF2-40B4-BE49-F238E27FC236}">
                      <a16:creationId xmlns:a16="http://schemas.microsoft.com/office/drawing/2014/main" id="{DA98714F-AFD2-49CC-A3FE-057FD81E93EC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C499A3DA-D569-47FE-A204-C3AC0AB97679}"/>
              </a:ext>
            </a:extLst>
          </p:cNvPr>
          <p:cNvCxnSpPr>
            <a:cxnSpLocks/>
          </p:cNvCxnSpPr>
          <p:nvPr/>
        </p:nvCxnSpPr>
        <p:spPr>
          <a:xfrm flipH="1" flipV="1">
            <a:off x="5056171" y="-1689644"/>
            <a:ext cx="875894" cy="1115330"/>
          </a:xfrm>
          <a:prstGeom prst="line">
            <a:avLst/>
          </a:prstGeom>
          <a:ln w="25400" cap="flat" cmpd="sng" algn="ctr">
            <a:solidFill>
              <a:srgbClr val="00B05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038" name="Groupe 1037">
            <a:extLst>
              <a:ext uri="{FF2B5EF4-FFF2-40B4-BE49-F238E27FC236}">
                <a16:creationId xmlns:a16="http://schemas.microsoft.com/office/drawing/2014/main" id="{D3B9B888-A4AE-4EF5-9BD8-E72E6E92FC63}"/>
              </a:ext>
            </a:extLst>
          </p:cNvPr>
          <p:cNvGrpSpPr/>
          <p:nvPr/>
        </p:nvGrpSpPr>
        <p:grpSpPr>
          <a:xfrm>
            <a:off x="5736365" y="1614379"/>
            <a:ext cx="1244187" cy="1076892"/>
            <a:chOff x="5513418" y="903478"/>
            <a:chExt cx="1244187" cy="1076892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A816DB9-46C9-4614-80BD-1C1B83F6D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3202" y="903478"/>
              <a:ext cx="992835" cy="837096"/>
            </a:xfrm>
            <a:prstGeom prst="rect">
              <a:avLst/>
            </a:prstGeom>
          </p:spPr>
        </p:pic>
        <p:sp>
          <p:nvSpPr>
            <p:cNvPr id="143" name="ZoneTexte 142">
              <a:extLst>
                <a:ext uri="{FF2B5EF4-FFF2-40B4-BE49-F238E27FC236}">
                  <a16:creationId xmlns:a16="http://schemas.microsoft.com/office/drawing/2014/main" id="{98684B29-6D83-4043-82E5-3355BC80A95A}"/>
                </a:ext>
              </a:extLst>
            </p:cNvPr>
            <p:cNvSpPr txBox="1"/>
            <p:nvPr/>
          </p:nvSpPr>
          <p:spPr>
            <a:xfrm>
              <a:off x="5513418" y="1611038"/>
              <a:ext cx="1244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Lora Server</a:t>
              </a:r>
            </a:p>
          </p:txBody>
        </p:sp>
      </p:grpSp>
      <p:grpSp>
        <p:nvGrpSpPr>
          <p:cNvPr id="1036" name="Groupe 1035">
            <a:extLst>
              <a:ext uri="{FF2B5EF4-FFF2-40B4-BE49-F238E27FC236}">
                <a16:creationId xmlns:a16="http://schemas.microsoft.com/office/drawing/2014/main" id="{C57EC015-AEA6-4562-B11A-D192C20C5071}"/>
              </a:ext>
            </a:extLst>
          </p:cNvPr>
          <p:cNvGrpSpPr/>
          <p:nvPr/>
        </p:nvGrpSpPr>
        <p:grpSpPr>
          <a:xfrm>
            <a:off x="5878125" y="3191276"/>
            <a:ext cx="992835" cy="1102166"/>
            <a:chOff x="7299713" y="886704"/>
            <a:chExt cx="992835" cy="1102166"/>
          </a:xfrm>
        </p:grpSpPr>
        <p:pic>
          <p:nvPicPr>
            <p:cNvPr id="145" name="Image 144">
              <a:extLst>
                <a:ext uri="{FF2B5EF4-FFF2-40B4-BE49-F238E27FC236}">
                  <a16:creationId xmlns:a16="http://schemas.microsoft.com/office/drawing/2014/main" id="{997DFCA5-C155-4311-880E-F989DFAA3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146" name="ZoneTexte 145">
              <a:extLst>
                <a:ext uri="{FF2B5EF4-FFF2-40B4-BE49-F238E27FC236}">
                  <a16:creationId xmlns:a16="http://schemas.microsoft.com/office/drawing/2014/main" id="{7938155A-FC99-4C11-B8FC-40CECEEE31FB}"/>
                </a:ext>
              </a:extLst>
            </p:cNvPr>
            <p:cNvSpPr txBox="1"/>
            <p:nvPr/>
          </p:nvSpPr>
          <p:spPr>
            <a:xfrm>
              <a:off x="7518628" y="1619538"/>
              <a:ext cx="514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ELK</a:t>
              </a:r>
            </a:p>
          </p:txBody>
        </p:sp>
      </p:grpSp>
      <p:grpSp>
        <p:nvGrpSpPr>
          <p:cNvPr id="148" name="Groupe 147">
            <a:extLst>
              <a:ext uri="{FF2B5EF4-FFF2-40B4-BE49-F238E27FC236}">
                <a16:creationId xmlns:a16="http://schemas.microsoft.com/office/drawing/2014/main" id="{EF7C0D2D-B7DC-472B-81EE-E425D8461B72}"/>
              </a:ext>
            </a:extLst>
          </p:cNvPr>
          <p:cNvGrpSpPr/>
          <p:nvPr/>
        </p:nvGrpSpPr>
        <p:grpSpPr>
          <a:xfrm>
            <a:off x="7549161" y="1198947"/>
            <a:ext cx="1122423" cy="1115476"/>
            <a:chOff x="7257259" y="886704"/>
            <a:chExt cx="1122423" cy="1115476"/>
          </a:xfrm>
        </p:grpSpPr>
        <p:pic>
          <p:nvPicPr>
            <p:cNvPr id="149" name="Image 148">
              <a:extLst>
                <a:ext uri="{FF2B5EF4-FFF2-40B4-BE49-F238E27FC236}">
                  <a16:creationId xmlns:a16="http://schemas.microsoft.com/office/drawing/2014/main" id="{57172536-76BF-4CED-AEFC-169F4962A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150" name="ZoneTexte 149">
              <a:extLst>
                <a:ext uri="{FF2B5EF4-FFF2-40B4-BE49-F238E27FC236}">
                  <a16:creationId xmlns:a16="http://schemas.microsoft.com/office/drawing/2014/main" id="{B6FF6796-1285-4E1A-AA6D-855E499F994A}"/>
                </a:ext>
              </a:extLst>
            </p:cNvPr>
            <p:cNvSpPr txBox="1"/>
            <p:nvPr/>
          </p:nvSpPr>
          <p:spPr>
            <a:xfrm>
              <a:off x="7257259" y="1632848"/>
              <a:ext cx="1122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MongoDB</a:t>
              </a:r>
            </a:p>
          </p:txBody>
        </p:sp>
      </p:grp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5D4738DB-582E-443F-B000-DCB86F56F130}"/>
              </a:ext>
            </a:extLst>
          </p:cNvPr>
          <p:cNvSpPr/>
          <p:nvPr/>
        </p:nvSpPr>
        <p:spPr>
          <a:xfrm>
            <a:off x="5724570" y="178852"/>
            <a:ext cx="3302616" cy="43717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039" name="Rectangle : coins arrondis 1038">
            <a:extLst>
              <a:ext uri="{FF2B5EF4-FFF2-40B4-BE49-F238E27FC236}">
                <a16:creationId xmlns:a16="http://schemas.microsoft.com/office/drawing/2014/main" id="{64285779-A4A3-4F80-8263-5D17C1724894}"/>
              </a:ext>
            </a:extLst>
          </p:cNvPr>
          <p:cNvSpPr/>
          <p:nvPr/>
        </p:nvSpPr>
        <p:spPr>
          <a:xfrm>
            <a:off x="70126" y="1512376"/>
            <a:ext cx="6979154" cy="3282019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55" name="ZoneTexte 154">
            <a:extLst>
              <a:ext uri="{FF2B5EF4-FFF2-40B4-BE49-F238E27FC236}">
                <a16:creationId xmlns:a16="http://schemas.microsoft.com/office/drawing/2014/main" id="{6BC83689-4A98-4D65-852F-040E29485B0A}"/>
              </a:ext>
            </a:extLst>
          </p:cNvPr>
          <p:cNvSpPr txBox="1"/>
          <p:nvPr/>
        </p:nvSpPr>
        <p:spPr>
          <a:xfrm>
            <a:off x="44053" y="4000622"/>
            <a:ext cx="1372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Périmètre</a:t>
            </a:r>
          </a:p>
          <a:p>
            <a:r>
              <a:rPr lang="fr-FR" dirty="0"/>
              <a:t> </a:t>
            </a:r>
            <a:r>
              <a:rPr lang="fr-FR" dirty="0" err="1"/>
              <a:t>ConnecSens</a:t>
            </a:r>
            <a:endParaRPr lang="fr-FR" dirty="0"/>
          </a:p>
        </p:txBody>
      </p:sp>
      <p:sp>
        <p:nvSpPr>
          <p:cNvPr id="156" name="Rectangle : coins arrondis 155">
            <a:extLst>
              <a:ext uri="{FF2B5EF4-FFF2-40B4-BE49-F238E27FC236}">
                <a16:creationId xmlns:a16="http://schemas.microsoft.com/office/drawing/2014/main" id="{9AF8405A-0A60-48FA-A8FD-DF0351916CEC}"/>
              </a:ext>
            </a:extLst>
          </p:cNvPr>
          <p:cNvSpPr/>
          <p:nvPr/>
        </p:nvSpPr>
        <p:spPr>
          <a:xfrm>
            <a:off x="70126" y="4799073"/>
            <a:ext cx="6729338" cy="1327208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57" name="ZoneTexte 156">
            <a:extLst>
              <a:ext uri="{FF2B5EF4-FFF2-40B4-BE49-F238E27FC236}">
                <a16:creationId xmlns:a16="http://schemas.microsoft.com/office/drawing/2014/main" id="{4085C79D-B5C8-4787-949F-7BD99F10938E}"/>
              </a:ext>
            </a:extLst>
          </p:cNvPr>
          <p:cNvSpPr txBox="1"/>
          <p:nvPr/>
        </p:nvSpPr>
        <p:spPr>
          <a:xfrm>
            <a:off x="49753" y="5743781"/>
            <a:ext cx="245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Périmètre Laboratoire</a:t>
            </a:r>
          </a:p>
        </p:txBody>
      </p:sp>
      <p:sp>
        <p:nvSpPr>
          <p:cNvPr id="108" name="Nuage 107">
            <a:extLst>
              <a:ext uri="{FF2B5EF4-FFF2-40B4-BE49-F238E27FC236}">
                <a16:creationId xmlns:a16="http://schemas.microsoft.com/office/drawing/2014/main" id="{B54EB671-514B-4D11-A71E-8448271D979A}"/>
              </a:ext>
            </a:extLst>
          </p:cNvPr>
          <p:cNvSpPr/>
          <p:nvPr/>
        </p:nvSpPr>
        <p:spPr>
          <a:xfrm rot="11023267">
            <a:off x="8003080" y="4227164"/>
            <a:ext cx="1131012" cy="795854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098541C5-747B-45CE-A1BD-FFEFB74B8083}"/>
              </a:ext>
            </a:extLst>
          </p:cNvPr>
          <p:cNvSpPr txBox="1"/>
          <p:nvPr/>
        </p:nvSpPr>
        <p:spPr>
          <a:xfrm>
            <a:off x="8151310" y="4394395"/>
            <a:ext cx="67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CEBA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F92E3F7-8AF8-4DFB-85BC-4E34828EC158}"/>
              </a:ext>
            </a:extLst>
          </p:cNvPr>
          <p:cNvSpPr/>
          <p:nvPr/>
        </p:nvSpPr>
        <p:spPr>
          <a:xfrm>
            <a:off x="44053" y="171357"/>
            <a:ext cx="1540397" cy="105606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2" name="Image 111">
            <a:extLst>
              <a:ext uri="{FF2B5EF4-FFF2-40B4-BE49-F238E27FC236}">
                <a16:creationId xmlns:a16="http://schemas.microsoft.com/office/drawing/2014/main" id="{F39019CE-498B-4E0E-B38F-EF5807F81BF0}"/>
              </a:ext>
            </a:extLst>
          </p:cNvPr>
          <p:cNvPicPr/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5" b="17178"/>
          <a:stretch/>
        </p:blipFill>
        <p:spPr bwMode="auto">
          <a:xfrm>
            <a:off x="111738" y="131211"/>
            <a:ext cx="1454495" cy="9749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7" name="Nuage 116">
            <a:extLst>
              <a:ext uri="{FF2B5EF4-FFF2-40B4-BE49-F238E27FC236}">
                <a16:creationId xmlns:a16="http://schemas.microsoft.com/office/drawing/2014/main" id="{62B3E78A-E3F4-4DE3-AD1F-2388753CE8C5}"/>
              </a:ext>
            </a:extLst>
          </p:cNvPr>
          <p:cNvSpPr/>
          <p:nvPr/>
        </p:nvSpPr>
        <p:spPr>
          <a:xfrm rot="11023267">
            <a:off x="7107989" y="4259238"/>
            <a:ext cx="1131012" cy="795854"/>
          </a:xfrm>
          <a:prstGeom prst="clou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434B4C31-2F95-400E-914E-D7A947BCBB84}"/>
              </a:ext>
            </a:extLst>
          </p:cNvPr>
          <p:cNvSpPr txBox="1"/>
          <p:nvPr/>
        </p:nvSpPr>
        <p:spPr>
          <a:xfrm>
            <a:off x="7234920" y="4394395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Kibana</a:t>
            </a:r>
            <a:endParaRPr lang="fr-FR" dirty="0"/>
          </a:p>
        </p:txBody>
      </p:sp>
      <p:pic>
        <p:nvPicPr>
          <p:cNvPr id="121" name="Espace réservé pour une image  5" descr="Université Clermont Auvergne - Territoires">
            <a:extLst>
              <a:ext uri="{FF2B5EF4-FFF2-40B4-BE49-F238E27FC236}">
                <a16:creationId xmlns:a16="http://schemas.microsoft.com/office/drawing/2014/main" id="{AE016F51-3871-4400-B80B-3DF06FE6F212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1767" y="5044731"/>
            <a:ext cx="1011518" cy="559834"/>
          </a:xfrm>
          <a:prstGeom prst="rect">
            <a:avLst/>
          </a:prstGeom>
        </p:spPr>
      </p:pic>
      <p:pic>
        <p:nvPicPr>
          <p:cNvPr id="122" name="Espace réservé pour une image  5" descr="WebSol">
            <a:extLst>
              <a:ext uri="{FF2B5EF4-FFF2-40B4-BE49-F238E27FC236}">
                <a16:creationId xmlns:a16="http://schemas.microsoft.com/office/drawing/2014/main" id="{701DB6E2-9103-4B97-BDCF-89162F483F38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5" b="28265"/>
          <a:stretch/>
        </p:blipFill>
        <p:spPr>
          <a:xfrm>
            <a:off x="7083551" y="5200025"/>
            <a:ext cx="2060449" cy="891992"/>
          </a:xfrm>
          <a:prstGeom prst="rect">
            <a:avLst/>
          </a:prstGeom>
        </p:spPr>
      </p:pic>
      <p:pic>
        <p:nvPicPr>
          <p:cNvPr id="125" name="Image 124">
            <a:extLst>
              <a:ext uri="{FF2B5EF4-FFF2-40B4-BE49-F238E27FC236}">
                <a16:creationId xmlns:a16="http://schemas.microsoft.com/office/drawing/2014/main" id="{C934879D-5B75-4FB9-8334-AB18C15CAB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081" y="5906556"/>
            <a:ext cx="297622" cy="496036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4374A585-7CF9-413A-86E5-968741C85F25}"/>
              </a:ext>
            </a:extLst>
          </p:cNvPr>
          <p:cNvGrpSpPr/>
          <p:nvPr/>
        </p:nvGrpSpPr>
        <p:grpSpPr>
          <a:xfrm>
            <a:off x="9537975" y="-287331"/>
            <a:ext cx="457176" cy="422643"/>
            <a:chOff x="6312566" y="2664043"/>
            <a:chExt cx="457176" cy="422643"/>
          </a:xfrm>
        </p:grpSpPr>
        <p:pic>
          <p:nvPicPr>
            <p:cNvPr id="126" name="Image 125">
              <a:extLst>
                <a:ext uri="{FF2B5EF4-FFF2-40B4-BE49-F238E27FC236}">
                  <a16:creationId xmlns:a16="http://schemas.microsoft.com/office/drawing/2014/main" id="{690429FE-54BC-48CB-AA91-D71B871E6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59" b="90541" l="9859" r="89437">
                          <a14:foregroundMark x1="27465" y1="17568" x2="64085" y2="18243"/>
                          <a14:foregroundMark x1="64085" y1="18243" x2="80282" y2="49324"/>
                          <a14:foregroundMark x1="80282" y1="49324" x2="80282" y2="83784"/>
                          <a14:foregroundMark x1="80282" y1="83784" x2="41549" y2="89865"/>
                          <a14:foregroundMark x1="41549" y1="89865" x2="26761" y2="54730"/>
                          <a14:foregroundMark x1="26761" y1="54730" x2="26761" y2="14865"/>
                          <a14:foregroundMark x1="19718" y1="14189" x2="56338" y2="14865"/>
                          <a14:foregroundMark x1="56338" y1="14865" x2="77465" y2="25000"/>
                          <a14:foregroundMark x1="61268" y1="20270" x2="52817" y2="58108"/>
                          <a14:foregroundMark x1="21831" y1="88514" x2="40845" y2="90541"/>
                          <a14:foregroundMark x1="64789" y1="14189" x2="81690" y2="29054"/>
                          <a14:foregroundMark x1="21127" y1="20946" x2="22535" y2="114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1973" y="2664043"/>
              <a:ext cx="326136" cy="339916"/>
            </a:xfrm>
            <a:prstGeom prst="rect">
              <a:avLst/>
            </a:prstGeom>
          </p:spPr>
        </p:pic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C31A7B0B-59EB-416B-B78A-7272DDC08DAC}"/>
                </a:ext>
              </a:extLst>
            </p:cNvPr>
            <p:cNvSpPr txBox="1"/>
            <p:nvPr/>
          </p:nvSpPr>
          <p:spPr>
            <a:xfrm>
              <a:off x="6312566" y="2809687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Json</a:t>
              </a:r>
              <a:endParaRPr lang="fr-FR" sz="1200" dirty="0"/>
            </a:p>
          </p:txBody>
        </p:sp>
      </p:grpSp>
      <p:pic>
        <p:nvPicPr>
          <p:cNvPr id="129" name="Espace réservé pour une image  5" descr="JSON Data Icon – free icons">
            <a:extLst>
              <a:ext uri="{FF2B5EF4-FFF2-40B4-BE49-F238E27FC236}">
                <a16:creationId xmlns:a16="http://schemas.microsoft.com/office/drawing/2014/main" id="{067D693B-7462-4980-8014-926AACC5CFA8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8425" b="95971" l="7488" r="89684">
                        <a14:foregroundMark x1="26456" y1="8791" x2="56406" y2="11355"/>
                        <a14:foregroundMark x1="56406" y1="11355" x2="62230" y2="19048"/>
                        <a14:foregroundMark x1="62230" y1="19048" x2="63394" y2="25824"/>
                        <a14:foregroundMark x1="7488" y1="50916" x2="8985" y2="61905"/>
                        <a14:foregroundMark x1="39767" y1="59707" x2="39767" y2="59707"/>
                        <a14:foregroundMark x1="25291" y1="93223" x2="25291" y2="93223"/>
                        <a14:foregroundMark x1="64725" y1="17399" x2="72379" y2="26557"/>
                        <a14:foregroundMark x1="71048" y1="24908" x2="78869" y2="35897"/>
                        <a14:foregroundMark x1="79534" y1="37729" x2="79201" y2="56227"/>
                        <a14:foregroundMark x1="78869" y1="76374" x2="78369" y2="85348"/>
                        <a14:foregroundMark x1="78369" y1="85348" x2="77870" y2="86630"/>
                        <a14:foregroundMark x1="74542" y1="93223" x2="67221" y2="95421"/>
                        <a14:foregroundMark x1="67221" y1="95421" x2="38602" y2="95971"/>
                        <a14:backgroundMark x1="37271" y1="54212" x2="35441" y2="55861"/>
                        <a14:backgroundMark x1="25125" y1="53663" x2="22795" y2="53846"/>
                        <a14:backgroundMark x1="13810" y1="53297" x2="15807" y2="54212"/>
                        <a14:backgroundMark x1="8153" y1="64286" x2="8153" y2="6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6945" y="2708638"/>
            <a:ext cx="432915" cy="393297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DBF32621-7AF7-4ECD-BCB7-517EA125DFF6}"/>
              </a:ext>
            </a:extLst>
          </p:cNvPr>
          <p:cNvGrpSpPr/>
          <p:nvPr/>
        </p:nvGrpSpPr>
        <p:grpSpPr>
          <a:xfrm>
            <a:off x="7761204" y="4709888"/>
            <a:ext cx="655167" cy="449717"/>
            <a:chOff x="879977" y="5193162"/>
            <a:chExt cx="655167" cy="44971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3AE53016-928B-4CBE-AB07-3AF1780E5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77" y="5193162"/>
              <a:ext cx="655167" cy="287428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6379A7E-93A1-409B-BA5D-DA033154F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35" y="5417372"/>
              <a:ext cx="196825" cy="222222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D9E20149-7C70-4533-880A-AA602F279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371" y="5427937"/>
              <a:ext cx="214942" cy="214942"/>
            </a:xfrm>
            <a:prstGeom prst="rect">
              <a:avLst/>
            </a:prstGeom>
          </p:spPr>
        </p:pic>
      </p:grpSp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065B7FCB-7A82-4A0D-A15C-4B32E06C763E}"/>
              </a:ext>
            </a:extLst>
          </p:cNvPr>
          <p:cNvGrpSpPr/>
          <p:nvPr/>
        </p:nvGrpSpPr>
        <p:grpSpPr>
          <a:xfrm>
            <a:off x="7498720" y="2377585"/>
            <a:ext cx="1311321" cy="1420848"/>
            <a:chOff x="7216459" y="886704"/>
            <a:chExt cx="1311321" cy="1420848"/>
          </a:xfrm>
        </p:grpSpPr>
        <p:pic>
          <p:nvPicPr>
            <p:cNvPr id="132" name="Image 131">
              <a:extLst>
                <a:ext uri="{FF2B5EF4-FFF2-40B4-BE49-F238E27FC236}">
                  <a16:creationId xmlns:a16="http://schemas.microsoft.com/office/drawing/2014/main" id="{DAA6D2EB-74C7-4D31-94F6-D05EF01C8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133" name="ZoneTexte 132">
              <a:extLst>
                <a:ext uri="{FF2B5EF4-FFF2-40B4-BE49-F238E27FC236}">
                  <a16:creationId xmlns:a16="http://schemas.microsoft.com/office/drawing/2014/main" id="{0BBB03B7-31C4-4BCA-B8E9-16DA6E35F955}"/>
                </a:ext>
              </a:extLst>
            </p:cNvPr>
            <p:cNvSpPr txBox="1"/>
            <p:nvPr/>
          </p:nvSpPr>
          <p:spPr>
            <a:xfrm>
              <a:off x="7216459" y="1938220"/>
              <a:ext cx="1311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Pile de tests</a:t>
              </a:r>
            </a:p>
          </p:txBody>
        </p:sp>
      </p:grpSp>
      <p:pic>
        <p:nvPicPr>
          <p:cNvPr id="134" name="Image 133">
            <a:extLst>
              <a:ext uri="{FF2B5EF4-FFF2-40B4-BE49-F238E27FC236}">
                <a16:creationId xmlns:a16="http://schemas.microsoft.com/office/drawing/2014/main" id="{1A8FE31F-748E-4786-A38C-F3042AA282D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74" y="2529985"/>
            <a:ext cx="992835" cy="837096"/>
          </a:xfrm>
          <a:prstGeom prst="rect">
            <a:avLst/>
          </a:prstGeom>
        </p:spPr>
      </p:pic>
      <p:pic>
        <p:nvPicPr>
          <p:cNvPr id="135" name="Image 134">
            <a:extLst>
              <a:ext uri="{FF2B5EF4-FFF2-40B4-BE49-F238E27FC236}">
                <a16:creationId xmlns:a16="http://schemas.microsoft.com/office/drawing/2014/main" id="{5926863F-F18B-4A58-A237-31B4C95158B6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74" y="2682385"/>
            <a:ext cx="992835" cy="83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83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59B7EFF-A7A3-4BB2-8D75-A8EB095DD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02" y="188640"/>
            <a:ext cx="1181576" cy="82325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A918A48-28B1-4693-B2D2-330C9ECEA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1164847"/>
            <a:ext cx="1167653" cy="89238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9C9BC8E-DA7A-4A3F-B6D0-4C7C44AD0C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090" y="2210177"/>
            <a:ext cx="746736" cy="107814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366FA4A-8FCA-497E-A582-0F2051C3E9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3441266"/>
            <a:ext cx="1167653" cy="9086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D9639B4-1079-4EEE-91B8-6CD2CADF96C3}"/>
              </a:ext>
            </a:extLst>
          </p:cNvPr>
          <p:cNvSpPr/>
          <p:nvPr/>
        </p:nvSpPr>
        <p:spPr>
          <a:xfrm>
            <a:off x="9488952" y="3984816"/>
            <a:ext cx="1008112" cy="9192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E5E1DF"/>
              </a:gs>
              <a:gs pos="83000">
                <a:srgbClr val="DAD9D4"/>
              </a:gs>
              <a:gs pos="100000">
                <a:srgbClr val="CCC9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87D2CE7-95DC-47E8-AFDA-96428CAAABD1}"/>
              </a:ext>
            </a:extLst>
          </p:cNvPr>
          <p:cNvGrpSpPr/>
          <p:nvPr/>
        </p:nvGrpSpPr>
        <p:grpSpPr>
          <a:xfrm>
            <a:off x="10912825" y="4502903"/>
            <a:ext cx="1261696" cy="1022160"/>
            <a:chOff x="7485041" y="4878293"/>
            <a:chExt cx="1261696" cy="10221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4FF1FE8-37E7-449B-ADD4-3536753822B0}"/>
                </a:ext>
              </a:extLst>
            </p:cNvPr>
            <p:cNvSpPr/>
            <p:nvPr/>
          </p:nvSpPr>
          <p:spPr>
            <a:xfrm>
              <a:off x="7485041" y="4904096"/>
              <a:ext cx="1181261" cy="9963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5E1DF"/>
                </a:gs>
                <a:gs pos="83000">
                  <a:srgbClr val="DAD9D4"/>
                </a:gs>
                <a:gs pos="100000">
                  <a:srgbClr val="CCC9C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DE04A7C-B075-4A13-A6DD-F6653A989B91}"/>
                </a:ext>
              </a:extLst>
            </p:cNvPr>
            <p:cNvSpPr txBox="1"/>
            <p:nvPr/>
          </p:nvSpPr>
          <p:spPr>
            <a:xfrm>
              <a:off x="7485041" y="4878293"/>
              <a:ext cx="1261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Recherche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49F5566E-1436-426A-9ACC-7AD69675C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202" y="5237027"/>
              <a:ext cx="410687" cy="48602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CE57E9CB-A000-4839-82E6-D8675949C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5019" y="5136499"/>
              <a:ext cx="697675" cy="697675"/>
            </a:xfrm>
            <a:prstGeom prst="rect">
              <a:avLst/>
            </a:prstGeom>
          </p:spPr>
        </p:pic>
      </p:grpSp>
      <p:pic>
        <p:nvPicPr>
          <p:cNvPr id="43" name="Image 42">
            <a:extLst>
              <a:ext uri="{FF2B5EF4-FFF2-40B4-BE49-F238E27FC236}">
                <a16:creationId xmlns:a16="http://schemas.microsoft.com/office/drawing/2014/main" id="{31D149FD-6F4C-4B3A-AA97-484329DC127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4BACC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9427" y1="82505" x2="32623" y2="83153"/>
                        <a14:foregroundMark x1="42210" y1="83585" x2="46072" y2="84233"/>
                        <a14:foregroundMark x1="50466" y1="76674" x2="51659" y2="76972"/>
                        <a14:foregroundMark x1="67510" y1="41901" x2="70706" y2="49460"/>
                        <a14:foregroundMark x1="69108" y1="34989" x2="71771" y2="46220"/>
                        <a14:foregroundMark x1="71771" y1="46220" x2="71238" y2="47516"/>
                        <a14:foregroundMark x1="71638" y1="38445" x2="71238" y2="46652"/>
                        <a14:backgroundMark x1="12783" y1="37149" x2="12783" y2="39309"/>
                        <a14:backgroundMark x1="81358" y1="59179" x2="84953" y2="50540"/>
                        <a14:backgroundMark x1="75899" y1="72138" x2="80293" y2="61555"/>
                        <a14:backgroundMark x1="80293" y1="61555" x2="83222" y2="46868"/>
                        <a14:backgroundMark x1="86152" y1="72786" x2="87750" y2="49460"/>
                        <a14:backgroundMark x1="89880" y1="67603" x2="89747" y2="48596"/>
                        <a14:backgroundMark x1="81092" y1="49676" x2="88282" y2="52052"/>
                        <a14:backgroundMark x1="88282" y1="52052" x2="89081" y2="63715"/>
                        <a14:backgroundMark x1="89081" y1="63715" x2="82423" y2="66307"/>
                        <a14:backgroundMark x1="82423" y1="66307" x2="82423" y2="66307"/>
                        <a14:backgroundMark x1="78695" y1="47948" x2="81891" y2="59827"/>
                        <a14:backgroundMark x1="81891" y1="59827" x2="82423" y2="68467"/>
                        <a14:backgroundMark x1="73768" y1="68467" x2="77097" y2="57667"/>
                        <a14:backgroundMark x1="77097" y1="57667" x2="77097" y2="57451"/>
                        <a14:backgroundMark x1="58722" y1="77322" x2="58722" y2="77322"/>
                        <a14:backgroundMark x1="52996" y1="77538" x2="52996" y2="77538"/>
                        <a14:backgroundMark x1="51531" y1="79050" x2="51531" y2="79050"/>
                        <a14:backgroundMark x1="51931" y1="77538" x2="51931" y2="77538"/>
                        <a14:backgroundMark x1="53662" y1="77538" x2="53662" y2="77538"/>
                        <a14:backgroundMark x1="53928" y1="76890" x2="53129" y2="77538"/>
                        <a14:backgroundMark x1="53395" y1="76890" x2="52064" y2="7775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3544">
            <a:off x="9895265" y="-3013999"/>
            <a:ext cx="3963122" cy="2443310"/>
          </a:xfrm>
          <a:prstGeom prst="rect">
            <a:avLst/>
          </a:prstGeom>
        </p:spPr>
      </p:pic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9E66C1C5-BBF8-4524-9E15-7F57B34FE4F0}"/>
              </a:ext>
            </a:extLst>
          </p:cNvPr>
          <p:cNvGrpSpPr/>
          <p:nvPr/>
        </p:nvGrpSpPr>
        <p:grpSpPr>
          <a:xfrm>
            <a:off x="3359093" y="-1234325"/>
            <a:ext cx="927840" cy="619352"/>
            <a:chOff x="908960" y="2082540"/>
            <a:chExt cx="927840" cy="61935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C0D4BFD-7C7D-4F7A-96AF-F708F940549D}"/>
                </a:ext>
              </a:extLst>
            </p:cNvPr>
            <p:cNvGrpSpPr/>
            <p:nvPr/>
          </p:nvGrpSpPr>
          <p:grpSpPr>
            <a:xfrm>
              <a:off x="1354712" y="2082540"/>
              <a:ext cx="482088" cy="451720"/>
              <a:chOff x="2145696" y="1559889"/>
              <a:chExt cx="482088" cy="451720"/>
            </a:xfrm>
          </p:grpSpPr>
          <p:pic>
            <p:nvPicPr>
              <p:cNvPr id="47" name="Image 46">
                <a:extLst>
                  <a:ext uri="{FF2B5EF4-FFF2-40B4-BE49-F238E27FC236}">
                    <a16:creationId xmlns:a16="http://schemas.microsoft.com/office/drawing/2014/main" id="{F5B28496-A213-4F8A-9D17-C8E893A31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45696" y="1559889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DE1D98F5-9AEC-4C4E-A2D5-306E6E3C18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26158" y="1611932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10DA893A-F23D-4378-991D-ACFB93C00D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01648" y="1671693"/>
                <a:ext cx="326136" cy="339916"/>
              </a:xfrm>
              <a:prstGeom prst="rect">
                <a:avLst/>
              </a:prstGeom>
            </p:spPr>
          </p:pic>
        </p:grpSp>
        <p:grpSp>
          <p:nvGrpSpPr>
            <p:cNvPr id="109" name="Groupe 108">
              <a:extLst>
                <a:ext uri="{FF2B5EF4-FFF2-40B4-BE49-F238E27FC236}">
                  <a16:creationId xmlns:a16="http://schemas.microsoft.com/office/drawing/2014/main" id="{3B6501C6-FA46-4F9E-BC1A-45E726129AFF}"/>
                </a:ext>
              </a:extLst>
            </p:cNvPr>
            <p:cNvGrpSpPr/>
            <p:nvPr/>
          </p:nvGrpSpPr>
          <p:grpSpPr>
            <a:xfrm>
              <a:off x="908960" y="2184886"/>
              <a:ext cx="852949" cy="517006"/>
              <a:chOff x="908960" y="2184886"/>
              <a:chExt cx="852949" cy="517006"/>
            </a:xfrm>
          </p:grpSpPr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ECE61A8E-7D3C-471E-AA60-D540433BC9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8960" y="2184886"/>
                <a:ext cx="297622" cy="496036"/>
              </a:xfrm>
              <a:prstGeom prst="rect">
                <a:avLst/>
              </a:prstGeom>
            </p:spPr>
          </p:pic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2CF27371-885D-423A-8CF1-BC62565B5E30}"/>
                  </a:ext>
                </a:extLst>
              </p:cNvPr>
              <p:cNvGrpSpPr/>
              <p:nvPr/>
            </p:nvGrpSpPr>
            <p:grpSpPr>
              <a:xfrm>
                <a:off x="1325003" y="2247129"/>
                <a:ext cx="436906" cy="454763"/>
                <a:chOff x="1422680" y="2108394"/>
                <a:chExt cx="436906" cy="454763"/>
              </a:xfrm>
            </p:grpSpPr>
            <p:pic>
              <p:nvPicPr>
                <p:cNvPr id="49" name="Image 48">
                  <a:extLst>
                    <a:ext uri="{FF2B5EF4-FFF2-40B4-BE49-F238E27FC236}">
                      <a16:creationId xmlns:a16="http://schemas.microsoft.com/office/drawing/2014/main" id="{C7247A19-C6A9-48F1-A0E5-655A01C33A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2680" y="2108394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34" name="Image 33">
                  <a:extLst>
                    <a:ext uri="{FF2B5EF4-FFF2-40B4-BE49-F238E27FC236}">
                      <a16:creationId xmlns:a16="http://schemas.microsoft.com/office/drawing/2014/main" id="{602551CF-495B-40CA-9855-4B8ED156F9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2389" y="2169665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35" name="Image 34">
                  <a:extLst>
                    <a:ext uri="{FF2B5EF4-FFF2-40B4-BE49-F238E27FC236}">
                      <a16:creationId xmlns:a16="http://schemas.microsoft.com/office/drawing/2014/main" id="{819AF825-35BE-45E3-BA3C-8EE7E75AA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4985" y="2222079"/>
                  <a:ext cx="364601" cy="34107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42" name="Groupe 1041">
            <a:extLst>
              <a:ext uri="{FF2B5EF4-FFF2-40B4-BE49-F238E27FC236}">
                <a16:creationId xmlns:a16="http://schemas.microsoft.com/office/drawing/2014/main" id="{8E8A8EF4-AE39-4225-BF48-6C9438C6C9F4}"/>
              </a:ext>
            </a:extLst>
          </p:cNvPr>
          <p:cNvGrpSpPr/>
          <p:nvPr/>
        </p:nvGrpSpPr>
        <p:grpSpPr>
          <a:xfrm>
            <a:off x="-5752741" y="-812240"/>
            <a:ext cx="5486047" cy="6541772"/>
            <a:chOff x="8071" y="201723"/>
            <a:chExt cx="5486047" cy="6541772"/>
          </a:xfrm>
        </p:grpSpPr>
        <p:cxnSp>
          <p:nvCxnSpPr>
            <p:cNvPr id="138" name="Connecteur droit 137">
              <a:extLst>
                <a:ext uri="{FF2B5EF4-FFF2-40B4-BE49-F238E27FC236}">
                  <a16:creationId xmlns:a16="http://schemas.microsoft.com/office/drawing/2014/main" id="{8A0FCE7F-AA4E-44BA-98ED-088589966E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041" name="Groupe 1040">
              <a:extLst>
                <a:ext uri="{FF2B5EF4-FFF2-40B4-BE49-F238E27FC236}">
                  <a16:creationId xmlns:a16="http://schemas.microsoft.com/office/drawing/2014/main" id="{44B44859-DAC1-45DB-8955-0389B07D9B38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74" name="Rectangle : coins arrondis 73">
                <a:extLst>
                  <a:ext uri="{FF2B5EF4-FFF2-40B4-BE49-F238E27FC236}">
                    <a16:creationId xmlns:a16="http://schemas.microsoft.com/office/drawing/2014/main" id="{EFB3B6C7-4498-4AB1-AECC-CE8806D96626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040" name="Groupe 1039">
                <a:extLst>
                  <a:ext uri="{FF2B5EF4-FFF2-40B4-BE49-F238E27FC236}">
                    <a16:creationId xmlns:a16="http://schemas.microsoft.com/office/drawing/2014/main" id="{00B2D1F4-2A0D-44E5-8D0C-AADA01146A16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2" name="Groupe 1">
                  <a:extLst>
                    <a:ext uri="{FF2B5EF4-FFF2-40B4-BE49-F238E27FC236}">
                      <a16:creationId xmlns:a16="http://schemas.microsoft.com/office/drawing/2014/main" id="{5F4F4518-C25F-4921-88DA-8C5C40FF6F1B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6" name="Image 5">
                    <a:extLst>
                      <a:ext uri="{FF2B5EF4-FFF2-40B4-BE49-F238E27FC236}">
                        <a16:creationId xmlns:a16="http://schemas.microsoft.com/office/drawing/2014/main" id="{CC0BDFED-1815-4246-A562-7DBFEF9623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8" name="Image 7">
                    <a:extLst>
                      <a:ext uri="{FF2B5EF4-FFF2-40B4-BE49-F238E27FC236}">
                        <a16:creationId xmlns:a16="http://schemas.microsoft.com/office/drawing/2014/main" id="{C992DDA2-836D-475A-A018-C3EE4C6D20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10" name="Image 9">
                    <a:extLst>
                      <a:ext uri="{FF2B5EF4-FFF2-40B4-BE49-F238E27FC236}">
                        <a16:creationId xmlns:a16="http://schemas.microsoft.com/office/drawing/2014/main" id="{42CBDFEE-B695-4FA2-B986-6E67563252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224FA834-C073-423D-B2C6-475B1C655050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1026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9175139C-5182-488C-9E44-8B52B1D312D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1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BC681A18-3A2B-474E-8E88-8CB01BA1BC1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3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925B88D-8395-4C43-8CFE-51DC135A4E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6BCAD30E-BD7E-40C2-9F55-E071B3351D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2E02814D-98C7-4B38-9B98-399BAC777C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extLst>
                    <a:ext uri="{BEBA8EAE-BF5A-486C-A8C5-ECC9F3942E4B}">
                      <a14:imgProps xmlns:a14="http://schemas.microsoft.com/office/drawing/2010/main">
                        <a14:imgLayer r:embed="rId28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8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6371A612-367A-4588-AE4A-7A9E4006E6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" cstate="print">
                  <a:extLst>
                    <a:ext uri="{BEBA8EAE-BF5A-486C-A8C5-ECC9F3942E4B}">
                      <a14:imgProps xmlns:a14="http://schemas.microsoft.com/office/drawing/2010/main">
                        <a14:imgLayer r:embed="rId30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35E0300F-C41C-44DB-85F0-EC682664932F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" name="Rectangle : coins arrondis 36">
                  <a:extLst>
                    <a:ext uri="{FF2B5EF4-FFF2-40B4-BE49-F238E27FC236}">
                      <a16:creationId xmlns:a16="http://schemas.microsoft.com/office/drawing/2014/main" id="{20F09955-91C8-4BE9-A4B0-2A58A13AFF01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1BE94679-16F5-4E43-BCC0-040A072CDBB7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70" name="Groupe 69">
                  <a:extLst>
                    <a:ext uri="{FF2B5EF4-FFF2-40B4-BE49-F238E27FC236}">
                      <a16:creationId xmlns:a16="http://schemas.microsoft.com/office/drawing/2014/main" id="{0A665D9D-D27D-4E89-BE04-E34A78DF323B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44" name="Ellipse 43">
                    <a:extLst>
                      <a:ext uri="{FF2B5EF4-FFF2-40B4-BE49-F238E27FC236}">
                        <a16:creationId xmlns:a16="http://schemas.microsoft.com/office/drawing/2014/main" id="{AA0171DF-5898-4FE8-96AD-538A3B4B1112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" name="ZoneTexte 16">
                    <a:extLst>
                      <a:ext uri="{FF2B5EF4-FFF2-40B4-BE49-F238E27FC236}">
                        <a16:creationId xmlns:a16="http://schemas.microsoft.com/office/drawing/2014/main" id="{E2D121C8-371B-4669-A4EF-69BDAA182016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48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4D2A275B-4490-4CF9-8D51-BAB6640BE86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50" name="Rectangle : coins arrondis 49">
                  <a:extLst>
                    <a:ext uri="{FF2B5EF4-FFF2-40B4-BE49-F238E27FC236}">
                      <a16:creationId xmlns:a16="http://schemas.microsoft.com/office/drawing/2014/main" id="{7FC7FC18-317F-4305-8A6D-DFF6464A996D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9D7A354-9517-41D3-B669-22CFBE666D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0A56F61-E515-4020-A96F-1490683750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CC462F98-1587-4F80-91BC-32CDEB7803E2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8F65130F-DF54-47D3-9AD1-438453F579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C703E68C-628C-421D-8AB7-F854EF0E72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59">
                  <a:extLst>
                    <a:ext uri="{FF2B5EF4-FFF2-40B4-BE49-F238E27FC236}">
                      <a16:creationId xmlns:a16="http://schemas.microsoft.com/office/drawing/2014/main" id="{FA46C01F-A2F5-4B89-A4FC-DB4B912EBE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ectangle : coins arrondis 63">
                  <a:extLst>
                    <a:ext uri="{FF2B5EF4-FFF2-40B4-BE49-F238E27FC236}">
                      <a16:creationId xmlns:a16="http://schemas.microsoft.com/office/drawing/2014/main" id="{6C535E2E-2E96-4EB0-A19E-DBB1150A60BA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6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021DA3A0-57F6-4061-BE1E-9756AD8301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66" name="Connecteur droit 65">
                  <a:extLst>
                    <a:ext uri="{FF2B5EF4-FFF2-40B4-BE49-F238E27FC236}">
                      <a16:creationId xmlns:a16="http://schemas.microsoft.com/office/drawing/2014/main" id="{9BA2C372-AFD0-4921-80B8-094CADA072BC}"/>
                    </a:ext>
                  </a:extLst>
                </p:cNvPr>
                <p:cNvCxnSpPr>
                  <a:cxnSpLocks/>
                  <a:endCxn id="17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68">
                  <a:extLst>
                    <a:ext uri="{FF2B5EF4-FFF2-40B4-BE49-F238E27FC236}">
                      <a16:creationId xmlns:a16="http://schemas.microsoft.com/office/drawing/2014/main" id="{D347A00C-D05D-4E6C-B728-619D0EDEC9A6}"/>
                    </a:ext>
                  </a:extLst>
                </p:cNvPr>
                <p:cNvCxnSpPr>
                  <a:cxnSpLocks/>
                  <a:endCxn id="17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1" name="Groupe 70">
                  <a:extLst>
                    <a:ext uri="{FF2B5EF4-FFF2-40B4-BE49-F238E27FC236}">
                      <a16:creationId xmlns:a16="http://schemas.microsoft.com/office/drawing/2014/main" id="{8B78B8E3-1FEC-4DF5-9E15-FB3865A6F00A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72" name="Rectangle : coins arrondis 71">
                    <a:extLst>
                      <a:ext uri="{FF2B5EF4-FFF2-40B4-BE49-F238E27FC236}">
                        <a16:creationId xmlns:a16="http://schemas.microsoft.com/office/drawing/2014/main" id="{707B4357-EB87-408C-AB94-0270D9562AB7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3" name="ZoneTexte 72">
                    <a:extLst>
                      <a:ext uri="{FF2B5EF4-FFF2-40B4-BE49-F238E27FC236}">
                        <a16:creationId xmlns:a16="http://schemas.microsoft.com/office/drawing/2014/main" id="{3C1813D3-E619-4A34-BF3D-64FEA7AE5720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76" name="Groupe 75">
                  <a:extLst>
                    <a:ext uri="{FF2B5EF4-FFF2-40B4-BE49-F238E27FC236}">
                      <a16:creationId xmlns:a16="http://schemas.microsoft.com/office/drawing/2014/main" id="{48EF70EE-8C54-4DEC-B077-051D950931D7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77" name="Ellipse 76">
                    <a:extLst>
                      <a:ext uri="{FF2B5EF4-FFF2-40B4-BE49-F238E27FC236}">
                        <a16:creationId xmlns:a16="http://schemas.microsoft.com/office/drawing/2014/main" id="{CB7F839C-FA80-4F2D-B434-C304639BC16F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8" name="ZoneTexte 77">
                    <a:extLst>
                      <a:ext uri="{FF2B5EF4-FFF2-40B4-BE49-F238E27FC236}">
                        <a16:creationId xmlns:a16="http://schemas.microsoft.com/office/drawing/2014/main" id="{491B18AE-57E0-4F80-8219-32D0EFF0A0F2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79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33670965-FDCC-487E-9AD8-C8DB76407D9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8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3CB5750C-0E58-49F9-87E1-BA9DF0DCE8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82" name="Connecteur droit 81">
                  <a:extLst>
                    <a:ext uri="{FF2B5EF4-FFF2-40B4-BE49-F238E27FC236}">
                      <a16:creationId xmlns:a16="http://schemas.microsoft.com/office/drawing/2014/main" id="{D9953A14-ECC7-470A-9EB7-670D9CC6C60B}"/>
                    </a:ext>
                  </a:extLst>
                </p:cNvPr>
                <p:cNvCxnSpPr>
                  <a:cxnSpLocks/>
                  <a:endCxn id="78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5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3678A23E-B7AB-47AB-8194-7A68BCA1EA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84" name="Connecteur droit 83">
                  <a:extLst>
                    <a:ext uri="{FF2B5EF4-FFF2-40B4-BE49-F238E27FC236}">
                      <a16:creationId xmlns:a16="http://schemas.microsoft.com/office/drawing/2014/main" id="{AAA40133-8384-40DC-B2E5-F1C1CE153DBE}"/>
                    </a:ext>
                  </a:extLst>
                </p:cNvPr>
                <p:cNvCxnSpPr>
                  <a:cxnSpLocks/>
                  <a:stCxn id="78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necteur droit 87">
                  <a:extLst>
                    <a:ext uri="{FF2B5EF4-FFF2-40B4-BE49-F238E27FC236}">
                      <a16:creationId xmlns:a16="http://schemas.microsoft.com/office/drawing/2014/main" id="{16754CD4-623E-4C10-BF13-76719FDF52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necteur droit 90">
                  <a:extLst>
                    <a:ext uri="{FF2B5EF4-FFF2-40B4-BE49-F238E27FC236}">
                      <a16:creationId xmlns:a16="http://schemas.microsoft.com/office/drawing/2014/main" id="{4A45BFA4-2006-4A00-B769-89425470D1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cteur droit 93">
                  <a:extLst>
                    <a:ext uri="{FF2B5EF4-FFF2-40B4-BE49-F238E27FC236}">
                      <a16:creationId xmlns:a16="http://schemas.microsoft.com/office/drawing/2014/main" id="{AAE79055-2F96-481A-B8C7-0D62D3E1C616}"/>
                    </a:ext>
                  </a:extLst>
                </p:cNvPr>
                <p:cNvCxnSpPr>
                  <a:cxnSpLocks/>
                  <a:stCxn id="85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necteur droit 96">
                  <a:extLst>
                    <a:ext uri="{FF2B5EF4-FFF2-40B4-BE49-F238E27FC236}">
                      <a16:creationId xmlns:a16="http://schemas.microsoft.com/office/drawing/2014/main" id="{11B7B975-A23C-45BD-A011-C3C29CB8FF88}"/>
                    </a:ext>
                  </a:extLst>
                </p:cNvPr>
                <p:cNvCxnSpPr>
                  <a:cxnSpLocks/>
                  <a:endCxn id="17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99">
                  <a:extLst>
                    <a:ext uri="{FF2B5EF4-FFF2-40B4-BE49-F238E27FC236}">
                      <a16:creationId xmlns:a16="http://schemas.microsoft.com/office/drawing/2014/main" id="{6B73B2B2-F3EE-48AE-B119-F2D89CDC0B7D}"/>
                    </a:ext>
                  </a:extLst>
                </p:cNvPr>
                <p:cNvCxnSpPr>
                  <a:cxnSpLocks/>
                  <a:endCxn id="15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necteur droit 104">
                  <a:extLst>
                    <a:ext uri="{FF2B5EF4-FFF2-40B4-BE49-F238E27FC236}">
                      <a16:creationId xmlns:a16="http://schemas.microsoft.com/office/drawing/2014/main" id="{6921EF32-724B-4018-9248-39E5DC55E4CA}"/>
                    </a:ext>
                  </a:extLst>
                </p:cNvPr>
                <p:cNvCxnSpPr>
                  <a:cxnSpLocks/>
                  <a:stCxn id="39" idx="0"/>
                  <a:endCxn id="13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113" name="Groupe 112">
                  <a:extLst>
                    <a:ext uri="{FF2B5EF4-FFF2-40B4-BE49-F238E27FC236}">
                      <a16:creationId xmlns:a16="http://schemas.microsoft.com/office/drawing/2014/main" id="{877A5C25-D86C-4DA3-8FCB-7C3DE75B3A51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114" name="Rectangle : coins arrondis 113">
                    <a:extLst>
                      <a:ext uri="{FF2B5EF4-FFF2-40B4-BE49-F238E27FC236}">
                        <a16:creationId xmlns:a16="http://schemas.microsoft.com/office/drawing/2014/main" id="{779EAE42-1503-4583-99D9-4B5563878189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5" name="ZoneTexte 114">
                    <a:extLst>
                      <a:ext uri="{FF2B5EF4-FFF2-40B4-BE49-F238E27FC236}">
                        <a16:creationId xmlns:a16="http://schemas.microsoft.com/office/drawing/2014/main" id="{343004A7-1693-4EFA-9856-A19D431A6F42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116" name="Connecteur droit 115">
                  <a:extLst>
                    <a:ext uri="{FF2B5EF4-FFF2-40B4-BE49-F238E27FC236}">
                      <a16:creationId xmlns:a16="http://schemas.microsoft.com/office/drawing/2014/main" id="{22395BFF-9574-463D-9D11-41476F308B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119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E722C390-A4F0-4651-A3D5-8B39FCFE72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0" name="ZoneTexte 119">
                  <a:extLst>
                    <a:ext uri="{FF2B5EF4-FFF2-40B4-BE49-F238E27FC236}">
                      <a16:creationId xmlns:a16="http://schemas.microsoft.com/office/drawing/2014/main" id="{F3095DFE-3054-48EC-8EEC-598E03CD5E17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123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E7486A79-3449-4051-B7EE-6DFA38BB59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4" name="ZoneTexte 123">
                  <a:extLst>
                    <a:ext uri="{FF2B5EF4-FFF2-40B4-BE49-F238E27FC236}">
                      <a16:creationId xmlns:a16="http://schemas.microsoft.com/office/drawing/2014/main" id="{87B51B48-89F9-47E2-BA23-9BA68A10F71B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1030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140341E3-6968-48EA-B66C-DDE04A1162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27" name="Connecteur droit 126">
                  <a:extLst>
                    <a:ext uri="{FF2B5EF4-FFF2-40B4-BE49-F238E27FC236}">
                      <a16:creationId xmlns:a16="http://schemas.microsoft.com/office/drawing/2014/main" id="{5DCC41DA-D76C-4139-8C6C-9C564AD186D3}"/>
                    </a:ext>
                  </a:extLst>
                </p:cNvPr>
                <p:cNvCxnSpPr>
                  <a:cxnSpLocks/>
                  <a:stCxn id="124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necteur droit 130">
                  <a:extLst>
                    <a:ext uri="{FF2B5EF4-FFF2-40B4-BE49-F238E27FC236}">
                      <a16:creationId xmlns:a16="http://schemas.microsoft.com/office/drawing/2014/main" id="{D83A1C99-0908-4E1F-8921-5A3321B81B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36" name="Nuage 35">
                  <a:extLst>
                    <a:ext uri="{FF2B5EF4-FFF2-40B4-BE49-F238E27FC236}">
                      <a16:creationId xmlns:a16="http://schemas.microsoft.com/office/drawing/2014/main" id="{9EF66342-BEC1-4B61-B465-6D34A965F7F5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37" name="ZoneTexte 136">
                  <a:extLst>
                    <a:ext uri="{FF2B5EF4-FFF2-40B4-BE49-F238E27FC236}">
                      <a16:creationId xmlns:a16="http://schemas.microsoft.com/office/drawing/2014/main" id="{DA98714F-AFD2-49CC-A3FE-057FD81E93EC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C499A3DA-D569-47FE-A204-C3AC0AB97679}"/>
              </a:ext>
            </a:extLst>
          </p:cNvPr>
          <p:cNvCxnSpPr>
            <a:cxnSpLocks/>
          </p:cNvCxnSpPr>
          <p:nvPr/>
        </p:nvCxnSpPr>
        <p:spPr>
          <a:xfrm flipH="1" flipV="1">
            <a:off x="5056171" y="-1689644"/>
            <a:ext cx="875894" cy="1115330"/>
          </a:xfrm>
          <a:prstGeom prst="line">
            <a:avLst/>
          </a:prstGeom>
          <a:ln w="25400" cap="flat" cmpd="sng" algn="ctr">
            <a:solidFill>
              <a:srgbClr val="00B05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4374A585-7CF9-413A-86E5-968741C85F25}"/>
              </a:ext>
            </a:extLst>
          </p:cNvPr>
          <p:cNvGrpSpPr/>
          <p:nvPr/>
        </p:nvGrpSpPr>
        <p:grpSpPr>
          <a:xfrm>
            <a:off x="9537975" y="-287331"/>
            <a:ext cx="457176" cy="422643"/>
            <a:chOff x="6312566" y="2664043"/>
            <a:chExt cx="457176" cy="422643"/>
          </a:xfrm>
        </p:grpSpPr>
        <p:pic>
          <p:nvPicPr>
            <p:cNvPr id="126" name="Image 125">
              <a:extLst>
                <a:ext uri="{FF2B5EF4-FFF2-40B4-BE49-F238E27FC236}">
                  <a16:creationId xmlns:a16="http://schemas.microsoft.com/office/drawing/2014/main" id="{690429FE-54BC-48CB-AA91-D71B871E6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459" b="90541" l="9859" r="89437">
                          <a14:foregroundMark x1="27465" y1="17568" x2="64085" y2="18243"/>
                          <a14:foregroundMark x1="64085" y1="18243" x2="80282" y2="49324"/>
                          <a14:foregroundMark x1="80282" y1="49324" x2="80282" y2="83784"/>
                          <a14:foregroundMark x1="80282" y1="83784" x2="41549" y2="89865"/>
                          <a14:foregroundMark x1="41549" y1="89865" x2="26761" y2="54730"/>
                          <a14:foregroundMark x1="26761" y1="54730" x2="26761" y2="14865"/>
                          <a14:foregroundMark x1="19718" y1="14189" x2="56338" y2="14865"/>
                          <a14:foregroundMark x1="56338" y1="14865" x2="77465" y2="25000"/>
                          <a14:foregroundMark x1="61268" y1="20270" x2="52817" y2="58108"/>
                          <a14:foregroundMark x1="21831" y1="88514" x2="40845" y2="90541"/>
                          <a14:foregroundMark x1="64789" y1="14189" x2="81690" y2="29054"/>
                          <a14:foregroundMark x1="21127" y1="20946" x2="22535" y2="114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1973" y="2664043"/>
              <a:ext cx="326136" cy="339916"/>
            </a:xfrm>
            <a:prstGeom prst="rect">
              <a:avLst/>
            </a:prstGeom>
          </p:spPr>
        </p:pic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C31A7B0B-59EB-416B-B78A-7272DDC08DAC}"/>
                </a:ext>
              </a:extLst>
            </p:cNvPr>
            <p:cNvSpPr txBox="1"/>
            <p:nvPr/>
          </p:nvSpPr>
          <p:spPr>
            <a:xfrm>
              <a:off x="6312566" y="2809687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Json</a:t>
              </a:r>
              <a:endParaRPr lang="fr-FR" sz="1200" dirty="0"/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2BB5A437-0223-4D3C-BC45-4423CD06B3AF}"/>
              </a:ext>
            </a:extLst>
          </p:cNvPr>
          <p:cNvGrpSpPr/>
          <p:nvPr/>
        </p:nvGrpSpPr>
        <p:grpSpPr>
          <a:xfrm>
            <a:off x="14317270" y="-1546734"/>
            <a:ext cx="3419430" cy="6289320"/>
            <a:chOff x="5724570" y="113272"/>
            <a:chExt cx="3419430" cy="628932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AB52582-1E1B-4881-8657-B566FF85F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530" y="113272"/>
              <a:ext cx="949072" cy="684553"/>
            </a:xfrm>
            <a:prstGeom prst="rect">
              <a:avLst/>
            </a:prstGeom>
          </p:spPr>
        </p:pic>
        <p:grpSp>
          <p:nvGrpSpPr>
            <p:cNvPr id="1038" name="Groupe 1037">
              <a:extLst>
                <a:ext uri="{FF2B5EF4-FFF2-40B4-BE49-F238E27FC236}">
                  <a16:creationId xmlns:a16="http://schemas.microsoft.com/office/drawing/2014/main" id="{D3B9B888-A4AE-4EF5-9BD8-E72E6E92FC63}"/>
                </a:ext>
              </a:extLst>
            </p:cNvPr>
            <p:cNvGrpSpPr/>
            <p:nvPr/>
          </p:nvGrpSpPr>
          <p:grpSpPr>
            <a:xfrm>
              <a:off x="5736365" y="1614379"/>
              <a:ext cx="1244187" cy="1076892"/>
              <a:chOff x="5513418" y="903478"/>
              <a:chExt cx="1244187" cy="1076892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FA816DB9-46C9-4614-80BD-1C1B83F6DE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3202" y="903478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43" name="ZoneTexte 142">
                <a:extLst>
                  <a:ext uri="{FF2B5EF4-FFF2-40B4-BE49-F238E27FC236}">
                    <a16:creationId xmlns:a16="http://schemas.microsoft.com/office/drawing/2014/main" id="{98684B29-6D83-4043-82E5-3355BC80A95A}"/>
                  </a:ext>
                </a:extLst>
              </p:cNvPr>
              <p:cNvSpPr txBox="1"/>
              <p:nvPr/>
            </p:nvSpPr>
            <p:spPr>
              <a:xfrm>
                <a:off x="5513418" y="1611038"/>
                <a:ext cx="1244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Lora Server</a:t>
                </a:r>
              </a:p>
            </p:txBody>
          </p:sp>
        </p:grpSp>
        <p:grpSp>
          <p:nvGrpSpPr>
            <p:cNvPr id="1036" name="Groupe 1035">
              <a:extLst>
                <a:ext uri="{FF2B5EF4-FFF2-40B4-BE49-F238E27FC236}">
                  <a16:creationId xmlns:a16="http://schemas.microsoft.com/office/drawing/2014/main" id="{C57EC015-AEA6-4562-B11A-D192C20C5071}"/>
                </a:ext>
              </a:extLst>
            </p:cNvPr>
            <p:cNvGrpSpPr/>
            <p:nvPr/>
          </p:nvGrpSpPr>
          <p:grpSpPr>
            <a:xfrm>
              <a:off x="5878125" y="3191276"/>
              <a:ext cx="992835" cy="1102166"/>
              <a:chOff x="7299713" y="886704"/>
              <a:chExt cx="992835" cy="1102166"/>
            </a:xfrm>
          </p:grpSpPr>
          <p:pic>
            <p:nvPicPr>
              <p:cNvPr id="145" name="Image 144">
                <a:extLst>
                  <a:ext uri="{FF2B5EF4-FFF2-40B4-BE49-F238E27FC236}">
                    <a16:creationId xmlns:a16="http://schemas.microsoft.com/office/drawing/2014/main" id="{997DFCA5-C155-4311-880E-F989DFAA3C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46" name="ZoneTexte 145">
                <a:extLst>
                  <a:ext uri="{FF2B5EF4-FFF2-40B4-BE49-F238E27FC236}">
                    <a16:creationId xmlns:a16="http://schemas.microsoft.com/office/drawing/2014/main" id="{7938155A-FC99-4C11-B8FC-40CECEEE31FB}"/>
                  </a:ext>
                </a:extLst>
              </p:cNvPr>
              <p:cNvSpPr txBox="1"/>
              <p:nvPr/>
            </p:nvSpPr>
            <p:spPr>
              <a:xfrm>
                <a:off x="7518628" y="1619538"/>
                <a:ext cx="514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ELK</a:t>
                </a:r>
              </a:p>
            </p:txBody>
          </p:sp>
        </p:grpSp>
        <p:grpSp>
          <p:nvGrpSpPr>
            <p:cNvPr id="148" name="Groupe 147">
              <a:extLst>
                <a:ext uri="{FF2B5EF4-FFF2-40B4-BE49-F238E27FC236}">
                  <a16:creationId xmlns:a16="http://schemas.microsoft.com/office/drawing/2014/main" id="{EF7C0D2D-B7DC-472B-81EE-E425D8461B72}"/>
                </a:ext>
              </a:extLst>
            </p:cNvPr>
            <p:cNvGrpSpPr/>
            <p:nvPr/>
          </p:nvGrpSpPr>
          <p:grpSpPr>
            <a:xfrm>
              <a:off x="7549161" y="1198947"/>
              <a:ext cx="1122423" cy="1115476"/>
              <a:chOff x="7257259" y="886704"/>
              <a:chExt cx="1122423" cy="1115476"/>
            </a:xfrm>
          </p:grpSpPr>
          <p:pic>
            <p:nvPicPr>
              <p:cNvPr id="149" name="Image 148">
                <a:extLst>
                  <a:ext uri="{FF2B5EF4-FFF2-40B4-BE49-F238E27FC236}">
                    <a16:creationId xmlns:a16="http://schemas.microsoft.com/office/drawing/2014/main" id="{57172536-76BF-4CED-AEFC-169F4962A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50" name="ZoneTexte 149">
                <a:extLst>
                  <a:ext uri="{FF2B5EF4-FFF2-40B4-BE49-F238E27FC236}">
                    <a16:creationId xmlns:a16="http://schemas.microsoft.com/office/drawing/2014/main" id="{B6FF6796-1285-4E1A-AA6D-855E499F994A}"/>
                  </a:ext>
                </a:extLst>
              </p:cNvPr>
              <p:cNvSpPr txBox="1"/>
              <p:nvPr/>
            </p:nvSpPr>
            <p:spPr>
              <a:xfrm>
                <a:off x="7257259" y="1632848"/>
                <a:ext cx="1122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MongoDB</a:t>
                </a:r>
              </a:p>
            </p:txBody>
          </p:sp>
        </p:grp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5D4738DB-582E-443F-B000-DCB86F56F130}"/>
                </a:ext>
              </a:extLst>
            </p:cNvPr>
            <p:cNvSpPr/>
            <p:nvPr/>
          </p:nvSpPr>
          <p:spPr>
            <a:xfrm>
              <a:off x="5724570" y="178852"/>
              <a:ext cx="3302616" cy="437175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108" name="Nuage 107">
              <a:extLst>
                <a:ext uri="{FF2B5EF4-FFF2-40B4-BE49-F238E27FC236}">
                  <a16:creationId xmlns:a16="http://schemas.microsoft.com/office/drawing/2014/main" id="{B54EB671-514B-4D11-A71E-8448271D979A}"/>
                </a:ext>
              </a:extLst>
            </p:cNvPr>
            <p:cNvSpPr/>
            <p:nvPr/>
          </p:nvSpPr>
          <p:spPr>
            <a:xfrm rot="11023267">
              <a:off x="8003080" y="4227164"/>
              <a:ext cx="1131012" cy="795854"/>
            </a:xfrm>
            <a:prstGeom prst="clou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098541C5-747B-45CE-A1BD-FFEFB74B8083}"/>
                </a:ext>
              </a:extLst>
            </p:cNvPr>
            <p:cNvSpPr txBox="1"/>
            <p:nvPr/>
          </p:nvSpPr>
          <p:spPr>
            <a:xfrm>
              <a:off x="8151310" y="4394395"/>
              <a:ext cx="676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CEBA</a:t>
              </a:r>
            </a:p>
          </p:txBody>
        </p:sp>
        <p:sp>
          <p:nvSpPr>
            <p:cNvPr id="117" name="Nuage 116">
              <a:extLst>
                <a:ext uri="{FF2B5EF4-FFF2-40B4-BE49-F238E27FC236}">
                  <a16:creationId xmlns:a16="http://schemas.microsoft.com/office/drawing/2014/main" id="{62B3E78A-E3F4-4DE3-AD1F-2388753CE8C5}"/>
                </a:ext>
              </a:extLst>
            </p:cNvPr>
            <p:cNvSpPr/>
            <p:nvPr/>
          </p:nvSpPr>
          <p:spPr>
            <a:xfrm rot="11023267">
              <a:off x="7107989" y="4259238"/>
              <a:ext cx="1131012" cy="795854"/>
            </a:xfrm>
            <a:prstGeom prst="cloud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18" name="ZoneTexte 117">
              <a:extLst>
                <a:ext uri="{FF2B5EF4-FFF2-40B4-BE49-F238E27FC236}">
                  <a16:creationId xmlns:a16="http://schemas.microsoft.com/office/drawing/2014/main" id="{434B4C31-2F95-400E-914E-D7A947BCBB84}"/>
                </a:ext>
              </a:extLst>
            </p:cNvPr>
            <p:cNvSpPr txBox="1"/>
            <p:nvPr/>
          </p:nvSpPr>
          <p:spPr>
            <a:xfrm>
              <a:off x="7234920" y="4394395"/>
              <a:ext cx="82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Kibana</a:t>
              </a:r>
              <a:endParaRPr lang="fr-FR" dirty="0"/>
            </a:p>
          </p:txBody>
        </p:sp>
        <p:pic>
          <p:nvPicPr>
            <p:cNvPr id="121" name="Espace réservé pour une image  5" descr="Université Clermont Auvergne - Territoires">
              <a:extLst>
                <a:ext uri="{FF2B5EF4-FFF2-40B4-BE49-F238E27FC236}">
                  <a16:creationId xmlns:a16="http://schemas.microsoft.com/office/drawing/2014/main" id="{AE016F51-3871-4400-B80B-3DF06FE6F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041767" y="5044731"/>
              <a:ext cx="1011518" cy="559834"/>
            </a:xfrm>
            <a:prstGeom prst="rect">
              <a:avLst/>
            </a:prstGeom>
          </p:spPr>
        </p:pic>
        <p:pic>
          <p:nvPicPr>
            <p:cNvPr id="122" name="Espace réservé pour une image  5" descr="WebSol">
              <a:extLst>
                <a:ext uri="{FF2B5EF4-FFF2-40B4-BE49-F238E27FC236}">
                  <a16:creationId xmlns:a16="http://schemas.microsoft.com/office/drawing/2014/main" id="{701DB6E2-9103-4B97-BDCF-89162F483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85" b="28265"/>
            <a:stretch/>
          </p:blipFill>
          <p:spPr>
            <a:xfrm>
              <a:off x="7083551" y="5200025"/>
              <a:ext cx="2060449" cy="891992"/>
            </a:xfrm>
            <a:prstGeom prst="rect">
              <a:avLst/>
            </a:prstGeom>
          </p:spPr>
        </p:pic>
        <p:pic>
          <p:nvPicPr>
            <p:cNvPr id="125" name="Image 124">
              <a:extLst>
                <a:ext uri="{FF2B5EF4-FFF2-40B4-BE49-F238E27FC236}">
                  <a16:creationId xmlns:a16="http://schemas.microsoft.com/office/drawing/2014/main" id="{C934879D-5B75-4FB9-8334-AB18C15CA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081" y="5906556"/>
              <a:ext cx="297622" cy="496036"/>
            </a:xfrm>
            <a:prstGeom prst="rect">
              <a:avLst/>
            </a:prstGeom>
          </p:spPr>
        </p:pic>
        <p:pic>
          <p:nvPicPr>
            <p:cNvPr id="129" name="Espace réservé pour une image  5" descr="JSON Data Icon – free icons">
              <a:extLst>
                <a:ext uri="{FF2B5EF4-FFF2-40B4-BE49-F238E27FC236}">
                  <a16:creationId xmlns:a16="http://schemas.microsoft.com/office/drawing/2014/main" id="{067D693B-7462-4980-8014-926AACC5C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8425" b="95971" l="7488" r="89684">
                          <a14:foregroundMark x1="26456" y1="8791" x2="56406" y2="11355"/>
                          <a14:foregroundMark x1="56406" y1="11355" x2="62230" y2="19048"/>
                          <a14:foregroundMark x1="62230" y1="19048" x2="63394" y2="25824"/>
                          <a14:foregroundMark x1="7488" y1="50916" x2="8985" y2="61905"/>
                          <a14:foregroundMark x1="39767" y1="59707" x2="39767" y2="59707"/>
                          <a14:foregroundMark x1="25291" y1="93223" x2="25291" y2="93223"/>
                          <a14:foregroundMark x1="64725" y1="17399" x2="72379" y2="26557"/>
                          <a14:foregroundMark x1="71048" y1="24908" x2="78869" y2="35897"/>
                          <a14:foregroundMark x1="79534" y1="37729" x2="79201" y2="56227"/>
                          <a14:foregroundMark x1="78869" y1="76374" x2="78369" y2="85348"/>
                          <a14:foregroundMark x1="78369" y1="85348" x2="77870" y2="86630"/>
                          <a14:foregroundMark x1="74542" y1="93223" x2="67221" y2="95421"/>
                          <a14:foregroundMark x1="67221" y1="95421" x2="38602" y2="95971"/>
                          <a14:backgroundMark x1="37271" y1="54212" x2="35441" y2="55861"/>
                          <a14:backgroundMark x1="25125" y1="53663" x2="22795" y2="53846"/>
                          <a14:backgroundMark x1="13810" y1="53297" x2="15807" y2="54212"/>
                          <a14:backgroundMark x1="8153" y1="64286" x2="8153" y2="6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16945" y="2708638"/>
              <a:ext cx="432915" cy="393297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DBF32621-7AF7-4ECD-BCB7-517EA125DFF6}"/>
                </a:ext>
              </a:extLst>
            </p:cNvPr>
            <p:cNvGrpSpPr/>
            <p:nvPr/>
          </p:nvGrpSpPr>
          <p:grpSpPr>
            <a:xfrm>
              <a:off x="7761204" y="4709888"/>
              <a:ext cx="655167" cy="449717"/>
              <a:chOff x="879977" y="5193162"/>
              <a:chExt cx="655167" cy="449717"/>
            </a:xfrm>
          </p:grpSpPr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3AE53016-928B-4CBE-AB07-3AF1780E5B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977" y="5193162"/>
                <a:ext cx="655167" cy="287428"/>
              </a:xfrm>
              <a:prstGeom prst="rect">
                <a:avLst/>
              </a:prstGeom>
            </p:spPr>
          </p:pic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96379A7E-93A1-409B-BA5D-DA033154FB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735" y="5417372"/>
                <a:ext cx="196825" cy="222222"/>
              </a:xfrm>
              <a:prstGeom prst="rect">
                <a:avLst/>
              </a:prstGeom>
            </p:spPr>
          </p:pic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D9E20149-7C70-4533-880A-AA602F279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8371" y="5427937"/>
                <a:ext cx="214942" cy="214942"/>
              </a:xfrm>
              <a:prstGeom prst="rect">
                <a:avLst/>
              </a:prstGeom>
            </p:spPr>
          </p:pic>
        </p:grpSp>
        <p:grpSp>
          <p:nvGrpSpPr>
            <p:cNvPr id="130" name="Groupe 129">
              <a:extLst>
                <a:ext uri="{FF2B5EF4-FFF2-40B4-BE49-F238E27FC236}">
                  <a16:creationId xmlns:a16="http://schemas.microsoft.com/office/drawing/2014/main" id="{065B7FCB-7A82-4A0D-A15C-4B32E06C763E}"/>
                </a:ext>
              </a:extLst>
            </p:cNvPr>
            <p:cNvGrpSpPr/>
            <p:nvPr/>
          </p:nvGrpSpPr>
          <p:grpSpPr>
            <a:xfrm>
              <a:off x="7498720" y="2377585"/>
              <a:ext cx="1311321" cy="1420848"/>
              <a:chOff x="7216459" y="886704"/>
              <a:chExt cx="1311321" cy="1420848"/>
            </a:xfrm>
          </p:grpSpPr>
          <p:pic>
            <p:nvPicPr>
              <p:cNvPr id="132" name="Image 131">
                <a:extLst>
                  <a:ext uri="{FF2B5EF4-FFF2-40B4-BE49-F238E27FC236}">
                    <a16:creationId xmlns:a16="http://schemas.microsoft.com/office/drawing/2014/main" id="{DAA6D2EB-74C7-4D31-94F6-D05EF01C8B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33" name="ZoneTexte 132">
                <a:extLst>
                  <a:ext uri="{FF2B5EF4-FFF2-40B4-BE49-F238E27FC236}">
                    <a16:creationId xmlns:a16="http://schemas.microsoft.com/office/drawing/2014/main" id="{0BBB03B7-31C4-4BCA-B8E9-16DA6E35F955}"/>
                  </a:ext>
                </a:extLst>
              </p:cNvPr>
              <p:cNvSpPr txBox="1"/>
              <p:nvPr/>
            </p:nvSpPr>
            <p:spPr>
              <a:xfrm>
                <a:off x="7216459" y="1938220"/>
                <a:ext cx="13113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Pile de tests</a:t>
                </a:r>
              </a:p>
            </p:txBody>
          </p:sp>
        </p:grpSp>
        <p:pic>
          <p:nvPicPr>
            <p:cNvPr id="134" name="Image 133">
              <a:extLst>
                <a:ext uri="{FF2B5EF4-FFF2-40B4-BE49-F238E27FC236}">
                  <a16:creationId xmlns:a16="http://schemas.microsoft.com/office/drawing/2014/main" id="{1A8FE31F-748E-4786-A38C-F3042AA28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374" y="2529985"/>
              <a:ext cx="992835" cy="837096"/>
            </a:xfrm>
            <a:prstGeom prst="rect">
              <a:avLst/>
            </a:prstGeom>
          </p:spPr>
        </p:pic>
        <p:pic>
          <p:nvPicPr>
            <p:cNvPr id="135" name="Image 134">
              <a:extLst>
                <a:ext uri="{FF2B5EF4-FFF2-40B4-BE49-F238E27FC236}">
                  <a16:creationId xmlns:a16="http://schemas.microsoft.com/office/drawing/2014/main" id="{5926863F-F18B-4A58-A237-31B4C9515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74" y="2682385"/>
              <a:ext cx="992835" cy="837096"/>
            </a:xfrm>
            <a:prstGeom prst="rect">
              <a:avLst/>
            </a:prstGeom>
          </p:spPr>
        </p:pic>
      </p:grpSp>
      <p:grpSp>
        <p:nvGrpSpPr>
          <p:cNvPr id="212" name="Groupe 211">
            <a:extLst>
              <a:ext uri="{FF2B5EF4-FFF2-40B4-BE49-F238E27FC236}">
                <a16:creationId xmlns:a16="http://schemas.microsoft.com/office/drawing/2014/main" id="{D5F618F6-6B83-428D-9951-AB6240EB3F08}"/>
              </a:ext>
            </a:extLst>
          </p:cNvPr>
          <p:cNvGrpSpPr/>
          <p:nvPr/>
        </p:nvGrpSpPr>
        <p:grpSpPr>
          <a:xfrm>
            <a:off x="-1816600" y="-6951692"/>
            <a:ext cx="5486047" cy="6541772"/>
            <a:chOff x="8071" y="201723"/>
            <a:chExt cx="5486047" cy="6541772"/>
          </a:xfrm>
        </p:grpSpPr>
        <p:cxnSp>
          <p:nvCxnSpPr>
            <p:cNvPr id="213" name="Connecteur droit 212">
              <a:extLst>
                <a:ext uri="{FF2B5EF4-FFF2-40B4-BE49-F238E27FC236}">
                  <a16:creationId xmlns:a16="http://schemas.microsoft.com/office/drawing/2014/main" id="{A03F22F8-D69B-4BC8-9836-1C16435A9F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214" name="Groupe 213">
              <a:extLst>
                <a:ext uri="{FF2B5EF4-FFF2-40B4-BE49-F238E27FC236}">
                  <a16:creationId xmlns:a16="http://schemas.microsoft.com/office/drawing/2014/main" id="{F31E68BD-C5C0-4BFC-995D-9E15B9478E5B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215" name="Rectangle : coins arrondis 214">
                <a:extLst>
                  <a:ext uri="{FF2B5EF4-FFF2-40B4-BE49-F238E27FC236}">
                    <a16:creationId xmlns:a16="http://schemas.microsoft.com/office/drawing/2014/main" id="{E7EEE061-0D88-406E-94E4-14A745EAB1A4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216" name="Groupe 215">
                <a:extLst>
                  <a:ext uri="{FF2B5EF4-FFF2-40B4-BE49-F238E27FC236}">
                    <a16:creationId xmlns:a16="http://schemas.microsoft.com/office/drawing/2014/main" id="{428751EA-E48C-4D8E-80D9-939BA376A9D6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217" name="Groupe 216">
                  <a:extLst>
                    <a:ext uri="{FF2B5EF4-FFF2-40B4-BE49-F238E27FC236}">
                      <a16:creationId xmlns:a16="http://schemas.microsoft.com/office/drawing/2014/main" id="{00A0915A-D4F9-49CD-8BBC-491E3D58C815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273" name="Image 272">
                    <a:extLst>
                      <a:ext uri="{FF2B5EF4-FFF2-40B4-BE49-F238E27FC236}">
                        <a16:creationId xmlns:a16="http://schemas.microsoft.com/office/drawing/2014/main" id="{86EA334A-28C8-4FDB-9537-9E71224FF7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274" name="Image 273">
                    <a:extLst>
                      <a:ext uri="{FF2B5EF4-FFF2-40B4-BE49-F238E27FC236}">
                        <a16:creationId xmlns:a16="http://schemas.microsoft.com/office/drawing/2014/main" id="{40930D83-D9FF-45FD-BF2D-9BE32641313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275" name="Image 274">
                    <a:extLst>
                      <a:ext uri="{FF2B5EF4-FFF2-40B4-BE49-F238E27FC236}">
                        <a16:creationId xmlns:a16="http://schemas.microsoft.com/office/drawing/2014/main" id="{A1D4F8D5-B490-4E9E-B13D-56FA4FA159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8" name="Groupe 217">
                  <a:extLst>
                    <a:ext uri="{FF2B5EF4-FFF2-40B4-BE49-F238E27FC236}">
                      <a16:creationId xmlns:a16="http://schemas.microsoft.com/office/drawing/2014/main" id="{3AF7D1AF-2165-47E2-8F35-8585A0349AF3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271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0CF5C0C2-3C43-4656-948C-2BAEC79F75A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72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0F19F1D2-2218-4780-BC69-7C4BFC5A639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21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280662F4-AACE-4BE3-843A-E456719571B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F10A1556-E50C-477C-AEF0-2AE384E4EC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1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A042FCE1-8468-4A28-AB7B-372A9FD6A9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extLst>
                    <a:ext uri="{BEBA8EAE-BF5A-486C-A8C5-ECC9F3942E4B}">
                      <a14:imgProps xmlns:a14="http://schemas.microsoft.com/office/drawing/2010/main">
                        <a14:imgLayer r:embed="rId28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FE47977C-A3F4-44A5-972A-408CBBB3F9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" cstate="print">
                  <a:extLst>
                    <a:ext uri="{BEBA8EAE-BF5A-486C-A8C5-ECC9F3942E4B}">
                      <a14:imgProps xmlns:a14="http://schemas.microsoft.com/office/drawing/2010/main">
                        <a14:imgLayer r:embed="rId30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3" name="Ellipse 222">
                  <a:extLst>
                    <a:ext uri="{FF2B5EF4-FFF2-40B4-BE49-F238E27FC236}">
                      <a16:creationId xmlns:a16="http://schemas.microsoft.com/office/drawing/2014/main" id="{14758FB7-8412-4F0B-86DE-42FE6F784691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24" name="Rectangle : coins arrondis 223">
                  <a:extLst>
                    <a:ext uri="{FF2B5EF4-FFF2-40B4-BE49-F238E27FC236}">
                      <a16:creationId xmlns:a16="http://schemas.microsoft.com/office/drawing/2014/main" id="{0F614367-AF96-40AB-8CA7-FD4DB16CD38A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25" name="ZoneTexte 224">
                  <a:extLst>
                    <a:ext uri="{FF2B5EF4-FFF2-40B4-BE49-F238E27FC236}">
                      <a16:creationId xmlns:a16="http://schemas.microsoft.com/office/drawing/2014/main" id="{6E4CF486-F22F-48AB-85CD-04335AA8412B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226" name="Groupe 225">
                  <a:extLst>
                    <a:ext uri="{FF2B5EF4-FFF2-40B4-BE49-F238E27FC236}">
                      <a16:creationId xmlns:a16="http://schemas.microsoft.com/office/drawing/2014/main" id="{8E25C22B-AAAF-4A68-9F32-586500CFDB2D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268" name="Ellipse 267">
                    <a:extLst>
                      <a:ext uri="{FF2B5EF4-FFF2-40B4-BE49-F238E27FC236}">
                        <a16:creationId xmlns:a16="http://schemas.microsoft.com/office/drawing/2014/main" id="{92DEEB35-9B60-4235-95A6-D444984094F7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69" name="ZoneTexte 268">
                    <a:extLst>
                      <a:ext uri="{FF2B5EF4-FFF2-40B4-BE49-F238E27FC236}">
                        <a16:creationId xmlns:a16="http://schemas.microsoft.com/office/drawing/2014/main" id="{CB766C50-72BD-4EB6-9615-E2B13A23BB53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270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A52E336A-3980-4B11-9B39-3B5A227C84D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27" name="Rectangle : coins arrondis 226">
                  <a:extLst>
                    <a:ext uri="{FF2B5EF4-FFF2-40B4-BE49-F238E27FC236}">
                      <a16:creationId xmlns:a16="http://schemas.microsoft.com/office/drawing/2014/main" id="{36B47B9E-E156-43F3-9B4D-3216ED957927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2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71846920-8481-4019-B337-F089921F56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98400838-03BD-46A0-8F06-839A79FFD0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30" name="ZoneTexte 229">
                  <a:extLst>
                    <a:ext uri="{FF2B5EF4-FFF2-40B4-BE49-F238E27FC236}">
                      <a16:creationId xmlns:a16="http://schemas.microsoft.com/office/drawing/2014/main" id="{083C1D80-447D-47AE-83EA-38ECBD4FA122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231" name="Connecteur droit 230">
                  <a:extLst>
                    <a:ext uri="{FF2B5EF4-FFF2-40B4-BE49-F238E27FC236}">
                      <a16:creationId xmlns:a16="http://schemas.microsoft.com/office/drawing/2014/main" id="{1EC16B6A-EAA1-43FF-B610-322328C74F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Connecteur droit 231">
                  <a:extLst>
                    <a:ext uri="{FF2B5EF4-FFF2-40B4-BE49-F238E27FC236}">
                      <a16:creationId xmlns:a16="http://schemas.microsoft.com/office/drawing/2014/main" id="{B82D05EF-688B-4ADB-A476-8890A0EC18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Connecteur droit 232">
                  <a:extLst>
                    <a:ext uri="{FF2B5EF4-FFF2-40B4-BE49-F238E27FC236}">
                      <a16:creationId xmlns:a16="http://schemas.microsoft.com/office/drawing/2014/main" id="{73ED5518-63D9-4235-BE67-B6F2C8D081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4" name="Rectangle : coins arrondis 233">
                  <a:extLst>
                    <a:ext uri="{FF2B5EF4-FFF2-40B4-BE49-F238E27FC236}">
                      <a16:creationId xmlns:a16="http://schemas.microsoft.com/office/drawing/2014/main" id="{A26F20B4-7D01-423A-A327-965C9527C736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3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2E3F972-FA19-4E80-9D7E-FE5D83E52A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36" name="Connecteur droit 235">
                  <a:extLst>
                    <a:ext uri="{FF2B5EF4-FFF2-40B4-BE49-F238E27FC236}">
                      <a16:creationId xmlns:a16="http://schemas.microsoft.com/office/drawing/2014/main" id="{537D44C9-1836-4408-8AB6-8DA9D008B32F}"/>
                    </a:ext>
                  </a:extLst>
                </p:cNvPr>
                <p:cNvCxnSpPr>
                  <a:cxnSpLocks/>
                  <a:endCxn id="269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Connecteur droit 236">
                  <a:extLst>
                    <a:ext uri="{FF2B5EF4-FFF2-40B4-BE49-F238E27FC236}">
                      <a16:creationId xmlns:a16="http://schemas.microsoft.com/office/drawing/2014/main" id="{20CA1D90-3532-487F-A7AF-AEEEBF1E5D65}"/>
                    </a:ext>
                  </a:extLst>
                </p:cNvPr>
                <p:cNvCxnSpPr>
                  <a:cxnSpLocks/>
                  <a:endCxn id="269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8" name="Groupe 237">
                  <a:extLst>
                    <a:ext uri="{FF2B5EF4-FFF2-40B4-BE49-F238E27FC236}">
                      <a16:creationId xmlns:a16="http://schemas.microsoft.com/office/drawing/2014/main" id="{9B5E51F1-C4F5-4B04-9B1F-B7775D9E1D9C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266" name="Rectangle : coins arrondis 265">
                    <a:extLst>
                      <a:ext uri="{FF2B5EF4-FFF2-40B4-BE49-F238E27FC236}">
                        <a16:creationId xmlns:a16="http://schemas.microsoft.com/office/drawing/2014/main" id="{9D55885E-12F1-48A1-A439-5EC2840D1705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67" name="ZoneTexte 266">
                    <a:extLst>
                      <a:ext uri="{FF2B5EF4-FFF2-40B4-BE49-F238E27FC236}">
                        <a16:creationId xmlns:a16="http://schemas.microsoft.com/office/drawing/2014/main" id="{B91AF4A1-731E-45AE-B9E0-823DFA9C0D13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239" name="Groupe 238">
                  <a:extLst>
                    <a:ext uri="{FF2B5EF4-FFF2-40B4-BE49-F238E27FC236}">
                      <a16:creationId xmlns:a16="http://schemas.microsoft.com/office/drawing/2014/main" id="{06E70418-A6D3-41C7-B298-96D37433E623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263" name="Ellipse 262">
                    <a:extLst>
                      <a:ext uri="{FF2B5EF4-FFF2-40B4-BE49-F238E27FC236}">
                        <a16:creationId xmlns:a16="http://schemas.microsoft.com/office/drawing/2014/main" id="{E38178DE-3E94-4F82-8188-2D30AA7EE6D4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64" name="ZoneTexte 263">
                    <a:extLst>
                      <a:ext uri="{FF2B5EF4-FFF2-40B4-BE49-F238E27FC236}">
                        <a16:creationId xmlns:a16="http://schemas.microsoft.com/office/drawing/2014/main" id="{40192F7F-C9C8-4EFE-A432-92FEB148295B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265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BB0F54B9-4805-4828-8E18-030AD9F5D51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24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A7B84BF4-14D4-4501-A236-78FF50E640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41" name="Connecteur droit 240">
                  <a:extLst>
                    <a:ext uri="{FF2B5EF4-FFF2-40B4-BE49-F238E27FC236}">
                      <a16:creationId xmlns:a16="http://schemas.microsoft.com/office/drawing/2014/main" id="{FFC7FC86-D86C-41C4-869B-264379990EE5}"/>
                    </a:ext>
                  </a:extLst>
                </p:cNvPr>
                <p:cNvCxnSpPr>
                  <a:cxnSpLocks/>
                  <a:endCxn id="264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42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FA3CAB8B-903F-43A3-8BBB-F94A90CFA7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43" name="Connecteur droit 242">
                  <a:extLst>
                    <a:ext uri="{FF2B5EF4-FFF2-40B4-BE49-F238E27FC236}">
                      <a16:creationId xmlns:a16="http://schemas.microsoft.com/office/drawing/2014/main" id="{346A1F9F-33C6-42DD-886D-7F972858D3C0}"/>
                    </a:ext>
                  </a:extLst>
                </p:cNvPr>
                <p:cNvCxnSpPr>
                  <a:cxnSpLocks/>
                  <a:stCxn id="264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Connecteur droit 243">
                  <a:extLst>
                    <a:ext uri="{FF2B5EF4-FFF2-40B4-BE49-F238E27FC236}">
                      <a16:creationId xmlns:a16="http://schemas.microsoft.com/office/drawing/2014/main" id="{216D73D8-11F1-4301-9182-4E06ED2B05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Connecteur droit 244">
                  <a:extLst>
                    <a:ext uri="{FF2B5EF4-FFF2-40B4-BE49-F238E27FC236}">
                      <a16:creationId xmlns:a16="http://schemas.microsoft.com/office/drawing/2014/main" id="{F568341C-0BB6-4AF4-B45C-74ED7D53DB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Connecteur droit 245">
                  <a:extLst>
                    <a:ext uri="{FF2B5EF4-FFF2-40B4-BE49-F238E27FC236}">
                      <a16:creationId xmlns:a16="http://schemas.microsoft.com/office/drawing/2014/main" id="{98514D6D-F6A7-44A3-B461-18587A619B0A}"/>
                    </a:ext>
                  </a:extLst>
                </p:cNvPr>
                <p:cNvCxnSpPr>
                  <a:cxnSpLocks/>
                  <a:stCxn id="242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Connecteur droit 246">
                  <a:extLst>
                    <a:ext uri="{FF2B5EF4-FFF2-40B4-BE49-F238E27FC236}">
                      <a16:creationId xmlns:a16="http://schemas.microsoft.com/office/drawing/2014/main" id="{676FF239-86F6-4F69-9E99-8D8482655EEB}"/>
                    </a:ext>
                  </a:extLst>
                </p:cNvPr>
                <p:cNvCxnSpPr>
                  <a:cxnSpLocks/>
                  <a:endCxn id="269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Connecteur droit 247">
                  <a:extLst>
                    <a:ext uri="{FF2B5EF4-FFF2-40B4-BE49-F238E27FC236}">
                      <a16:creationId xmlns:a16="http://schemas.microsoft.com/office/drawing/2014/main" id="{A7F5D644-D0A9-4018-A302-6B24D451AEEC}"/>
                    </a:ext>
                  </a:extLst>
                </p:cNvPr>
                <p:cNvCxnSpPr>
                  <a:cxnSpLocks/>
                  <a:endCxn id="223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Connecteur droit 248">
                  <a:extLst>
                    <a:ext uri="{FF2B5EF4-FFF2-40B4-BE49-F238E27FC236}">
                      <a16:creationId xmlns:a16="http://schemas.microsoft.com/office/drawing/2014/main" id="{C85A4DF4-AE8D-4A8F-AB4E-04BD76721592}"/>
                    </a:ext>
                  </a:extLst>
                </p:cNvPr>
                <p:cNvCxnSpPr>
                  <a:cxnSpLocks/>
                  <a:stCxn id="220" idx="0"/>
                  <a:endCxn id="221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250" name="Groupe 249">
                  <a:extLst>
                    <a:ext uri="{FF2B5EF4-FFF2-40B4-BE49-F238E27FC236}">
                      <a16:creationId xmlns:a16="http://schemas.microsoft.com/office/drawing/2014/main" id="{19EAC971-ABD0-4F51-8A19-343CD2BF3308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261" name="Rectangle : coins arrondis 260">
                    <a:extLst>
                      <a:ext uri="{FF2B5EF4-FFF2-40B4-BE49-F238E27FC236}">
                        <a16:creationId xmlns:a16="http://schemas.microsoft.com/office/drawing/2014/main" id="{82CAEED0-85E9-41C7-8D75-DD6A8D01176F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62" name="ZoneTexte 261">
                    <a:extLst>
                      <a:ext uri="{FF2B5EF4-FFF2-40B4-BE49-F238E27FC236}">
                        <a16:creationId xmlns:a16="http://schemas.microsoft.com/office/drawing/2014/main" id="{9B5405C2-7EBD-46C9-9A13-64BB006CCAB0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251" name="Connecteur droit 250">
                  <a:extLst>
                    <a:ext uri="{FF2B5EF4-FFF2-40B4-BE49-F238E27FC236}">
                      <a16:creationId xmlns:a16="http://schemas.microsoft.com/office/drawing/2014/main" id="{B12731A6-2BAE-48F4-A0A5-64423CE490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252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64920368-2F95-47F7-BAB4-29E025CDE3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3" name="ZoneTexte 252">
                  <a:extLst>
                    <a:ext uri="{FF2B5EF4-FFF2-40B4-BE49-F238E27FC236}">
                      <a16:creationId xmlns:a16="http://schemas.microsoft.com/office/drawing/2014/main" id="{1FBF5E80-044C-46B5-81AA-72F882E30DED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254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37055AE7-0E16-44AC-959B-C7A6618CD22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5" name="ZoneTexte 254">
                  <a:extLst>
                    <a:ext uri="{FF2B5EF4-FFF2-40B4-BE49-F238E27FC236}">
                      <a16:creationId xmlns:a16="http://schemas.microsoft.com/office/drawing/2014/main" id="{42C5A5C6-6250-485B-82AD-21424A152742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256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F2CC2C8A-9739-49E7-BCAF-4C665C554B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57" name="Connecteur droit 256">
                  <a:extLst>
                    <a:ext uri="{FF2B5EF4-FFF2-40B4-BE49-F238E27FC236}">
                      <a16:creationId xmlns:a16="http://schemas.microsoft.com/office/drawing/2014/main" id="{D31DC563-AB5F-4C0C-9646-AA2AE221E6FA}"/>
                    </a:ext>
                  </a:extLst>
                </p:cNvPr>
                <p:cNvCxnSpPr>
                  <a:cxnSpLocks/>
                  <a:stCxn id="255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Connecteur droit 257">
                  <a:extLst>
                    <a:ext uri="{FF2B5EF4-FFF2-40B4-BE49-F238E27FC236}">
                      <a16:creationId xmlns:a16="http://schemas.microsoft.com/office/drawing/2014/main" id="{0ACADDBC-F483-4C02-A7C9-F01ACF0CE7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259" name="Nuage 258">
                  <a:extLst>
                    <a:ext uri="{FF2B5EF4-FFF2-40B4-BE49-F238E27FC236}">
                      <a16:creationId xmlns:a16="http://schemas.microsoft.com/office/drawing/2014/main" id="{341218EA-E054-484F-BEFF-60C9E488546D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260" name="ZoneTexte 259">
                  <a:extLst>
                    <a:ext uri="{FF2B5EF4-FFF2-40B4-BE49-F238E27FC236}">
                      <a16:creationId xmlns:a16="http://schemas.microsoft.com/office/drawing/2014/main" id="{56D3DFE8-59AC-4938-8554-E845580A4021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pic>
        <p:nvPicPr>
          <p:cNvPr id="276" name="Picture 2">
            <a:extLst>
              <a:ext uri="{FF2B5EF4-FFF2-40B4-BE49-F238E27FC236}">
                <a16:creationId xmlns:a16="http://schemas.microsoft.com/office/drawing/2014/main" id="{77017FEC-F5F8-48D7-811D-58ECE7F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36" y="-7147853"/>
            <a:ext cx="9163153" cy="586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A2D71864-AAB3-4936-B751-9434998BCD7D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859"/>
            <a:ext cx="9144000" cy="584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82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AD914E-34F4-4C56-A0B6-E2300A80F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B4BF932-FE41-495D-86B2-B2EB542A4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859"/>
            <a:ext cx="9144000" cy="584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53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E3B90-72D9-4868-8533-BE87C0B3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DA43A8-9B3C-4FDA-B078-F9FDD9250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08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E3B90-72D9-4868-8533-BE87C0B3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D9A3A3B-3D25-41E2-A0D1-77C17F53C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85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864E30-9E20-4A66-AC40-CC59ADD98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Exemple de données </a:t>
            </a:r>
            <a:br>
              <a:rPr lang="fr-FR" dirty="0"/>
            </a:br>
            <a:r>
              <a:rPr lang="fr-FR" dirty="0"/>
              <a:t>de la bouée d’Aydat</a:t>
            </a:r>
          </a:p>
        </p:txBody>
      </p:sp>
      <p:pic>
        <p:nvPicPr>
          <p:cNvPr id="1026" name="Picture 2" descr="http://doc.ceba.uca.fr/lib/exe/fetch.php?media=image003_1_.jpg">
            <a:extLst>
              <a:ext uri="{FF2B5EF4-FFF2-40B4-BE49-F238E27FC236}">
                <a16:creationId xmlns:a16="http://schemas.microsoft.com/office/drawing/2014/main" id="{9488AB1B-FC2F-42BD-9D10-FB5DE9408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649639"/>
            <a:ext cx="41529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529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E3B90-72D9-4868-8533-BE87C0B3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A75928-C31E-4C00-A6DC-22FF56E2A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453"/>
            <a:ext cx="9144000" cy="557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06582"/>
      </p:ext>
    </p:extLst>
  </p:cSld>
  <p:clrMapOvr>
    <a:masterClrMapping/>
  </p:clrMapOvr>
</p:sld>
</file>

<file path=ppt/theme/theme1.xml><?xml version="1.0" encoding="utf-8"?>
<a:theme xmlns:a="http://schemas.openxmlformats.org/drawingml/2006/main" name="cap202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2025" id="{2B4C18A7-48C9-4A87-B553-DB91E4199D08}" vid="{27B06B5B-4096-4A6F-96D6-570ECF81A68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3616</TotalTime>
  <Words>476</Words>
  <Application>Microsoft Office PowerPoint</Application>
  <PresentationFormat>Affichage à l'écran (4:3)</PresentationFormat>
  <Paragraphs>384</Paragraphs>
  <Slides>27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Arial</vt:lpstr>
      <vt:lpstr>Calibri</vt:lpstr>
      <vt:lpstr>Open Sans</vt:lpstr>
      <vt:lpstr>Times New Roman</vt:lpstr>
      <vt:lpstr>cap2025</vt:lpstr>
      <vt:lpstr>Présentation PowerPoint</vt:lpstr>
      <vt:lpstr>Présentation Montoldre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Exemple de données  de la bouée d’Aydat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Proposition de Calendrier prévisionnel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sebastien CIPIERE</dc:creator>
  <cp:lastModifiedBy>sebastien CIPIERE</cp:lastModifiedBy>
  <cp:revision>24</cp:revision>
  <cp:lastPrinted>2018-03-23T15:31:02Z</cp:lastPrinted>
  <dcterms:created xsi:type="dcterms:W3CDTF">2018-03-02T16:25:40Z</dcterms:created>
  <dcterms:modified xsi:type="dcterms:W3CDTF">2018-06-24T21:22:03Z</dcterms:modified>
</cp:coreProperties>
</file>